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9.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0.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1.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3.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14.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17.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18.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19.xml" ContentType="application/vnd.openxmlformats-officedocument.presentationml.notesSlide+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notesSlides/notesSlide20.xml" ContentType="application/vnd.openxmlformats-officedocument.presentationml.notesSlide+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21.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24.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31"/>
  </p:notes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Средний стиль 1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Светлый стиль 2 — акцент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53" autoAdjust="0"/>
    <p:restoredTop sz="77410" autoAdjust="0"/>
  </p:normalViewPr>
  <p:slideViewPr>
    <p:cSldViewPr snapToGrid="0">
      <p:cViewPr varScale="1">
        <p:scale>
          <a:sx n="54" d="100"/>
          <a:sy n="54" d="100"/>
        </p:scale>
        <p:origin x="1218"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1D41C7B-7A2C-41D4-9F1E-14149AF9A7EC}"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ru-RU"/>
        </a:p>
      </dgm:t>
    </dgm:pt>
    <dgm:pt modelId="{01C18C87-A9EB-48E3-8D83-E63A55C171B2}">
      <dgm:prSet/>
      <dgm:spPr/>
      <dgm:t>
        <a:bodyPr/>
        <a:lstStyle/>
        <a:p>
          <a:pPr rtl="0"/>
          <a:r>
            <a:rPr lang="en-US" b="1" smtClean="0"/>
            <a:t>4</a:t>
          </a:r>
          <a:r>
            <a:rPr lang="uz-Cyrl-UZ" b="1" smtClean="0"/>
            <a:t>.1. Turizm biznesi va uning mamlakat iqtisodiyotiga ta’siri. </a:t>
          </a:r>
          <a:endParaRPr lang="ru-RU"/>
        </a:p>
      </dgm:t>
    </dgm:pt>
    <dgm:pt modelId="{A3510E67-9EDB-4D9F-9233-B5D6A4D48E4F}" type="parTrans" cxnId="{593599F3-1F3C-4BA4-AAA3-51B55C11B568}">
      <dgm:prSet/>
      <dgm:spPr/>
      <dgm:t>
        <a:bodyPr/>
        <a:lstStyle/>
        <a:p>
          <a:endParaRPr lang="ru-RU"/>
        </a:p>
      </dgm:t>
    </dgm:pt>
    <dgm:pt modelId="{4C29C307-1178-4BD0-B896-6C0C7C8804E1}" type="sibTrans" cxnId="{593599F3-1F3C-4BA4-AAA3-51B55C11B568}">
      <dgm:prSet/>
      <dgm:spPr/>
      <dgm:t>
        <a:bodyPr/>
        <a:lstStyle/>
        <a:p>
          <a:endParaRPr lang="ru-RU"/>
        </a:p>
      </dgm:t>
    </dgm:pt>
    <dgm:pt modelId="{6DDD06BF-31D5-4548-999F-05975415769D}">
      <dgm:prSet/>
      <dgm:spPr/>
      <dgm:t>
        <a:bodyPr/>
        <a:lstStyle/>
        <a:p>
          <a:pPr rtl="0"/>
          <a:r>
            <a:rPr lang="en-US" b="1" smtClean="0"/>
            <a:t>4</a:t>
          </a:r>
          <a:r>
            <a:rPr lang="uz-Cyrl-UZ" b="1" smtClean="0"/>
            <a:t>.2. Xalqaro turizm ob’yektlarining mamlakat iqtisodiyotidagi ahamiyati. </a:t>
          </a:r>
          <a:endParaRPr lang="ru-RU"/>
        </a:p>
      </dgm:t>
    </dgm:pt>
    <dgm:pt modelId="{FD29C9C7-54E9-4A25-9E28-E428ABE114B5}" type="parTrans" cxnId="{6F43EB91-D29A-4D9E-B98F-EFA9EF047301}">
      <dgm:prSet/>
      <dgm:spPr/>
      <dgm:t>
        <a:bodyPr/>
        <a:lstStyle/>
        <a:p>
          <a:endParaRPr lang="ru-RU"/>
        </a:p>
      </dgm:t>
    </dgm:pt>
    <dgm:pt modelId="{77E53B40-1D19-4C6E-B1EB-E552F3676871}" type="sibTrans" cxnId="{6F43EB91-D29A-4D9E-B98F-EFA9EF047301}">
      <dgm:prSet/>
      <dgm:spPr/>
      <dgm:t>
        <a:bodyPr/>
        <a:lstStyle/>
        <a:p>
          <a:endParaRPr lang="ru-RU"/>
        </a:p>
      </dgm:t>
    </dgm:pt>
    <dgm:pt modelId="{5DEEA368-0B9F-494D-8F46-711E873680D5}">
      <dgm:prSet/>
      <dgm:spPr/>
      <dgm:t>
        <a:bodyPr/>
        <a:lstStyle/>
        <a:p>
          <a:pPr rtl="0"/>
          <a:r>
            <a:rPr lang="en-US" b="1" smtClean="0"/>
            <a:t>4</a:t>
          </a:r>
          <a:r>
            <a:rPr lang="uz-Cyrl-UZ" b="1" smtClean="0"/>
            <a:t>.3. Turizm industriyasi shakllanishining mamlakat iqtisodiyotiga ta’siri. </a:t>
          </a:r>
          <a:endParaRPr lang="ru-RU"/>
        </a:p>
      </dgm:t>
    </dgm:pt>
    <dgm:pt modelId="{B7BB3141-685B-49DF-B4C7-65184CBD4612}" type="parTrans" cxnId="{E9601CE3-C70E-4EBA-9592-D67FBB2D23B6}">
      <dgm:prSet/>
      <dgm:spPr/>
      <dgm:t>
        <a:bodyPr/>
        <a:lstStyle/>
        <a:p>
          <a:endParaRPr lang="ru-RU"/>
        </a:p>
      </dgm:t>
    </dgm:pt>
    <dgm:pt modelId="{79C08EBC-17FF-44D0-B6B0-EB12E17D8176}" type="sibTrans" cxnId="{E9601CE3-C70E-4EBA-9592-D67FBB2D23B6}">
      <dgm:prSet/>
      <dgm:spPr/>
      <dgm:t>
        <a:bodyPr/>
        <a:lstStyle/>
        <a:p>
          <a:endParaRPr lang="ru-RU"/>
        </a:p>
      </dgm:t>
    </dgm:pt>
    <dgm:pt modelId="{5B3D9ED5-B207-415E-A37F-43EC3459FF3D}">
      <dgm:prSet/>
      <dgm:spPr/>
      <dgm:t>
        <a:bodyPr/>
        <a:lstStyle/>
        <a:p>
          <a:pPr rtl="0"/>
          <a:r>
            <a:rPr lang="en-US" b="1" smtClean="0"/>
            <a:t>4</a:t>
          </a:r>
          <a:r>
            <a:rPr lang="uz-Cyrl-UZ" b="1" smtClean="0"/>
            <a:t>.4. Xizmat ko‘rsatuvchi sohalarning ko‘payishi: hunarmandchilik va milliy an’analarning rivojlanishi. </a:t>
          </a:r>
          <a:endParaRPr lang="ru-RU"/>
        </a:p>
      </dgm:t>
    </dgm:pt>
    <dgm:pt modelId="{C6B42749-3FDC-419B-A49D-38FA92998C29}" type="parTrans" cxnId="{2808F9EF-676D-409B-85BE-C66302DC6775}">
      <dgm:prSet/>
      <dgm:spPr/>
      <dgm:t>
        <a:bodyPr/>
        <a:lstStyle/>
        <a:p>
          <a:endParaRPr lang="ru-RU"/>
        </a:p>
      </dgm:t>
    </dgm:pt>
    <dgm:pt modelId="{C7EA88CD-33B4-4DA0-9C8A-9D11A9B3F1FC}" type="sibTrans" cxnId="{2808F9EF-676D-409B-85BE-C66302DC6775}">
      <dgm:prSet/>
      <dgm:spPr/>
      <dgm:t>
        <a:bodyPr/>
        <a:lstStyle/>
        <a:p>
          <a:endParaRPr lang="ru-RU"/>
        </a:p>
      </dgm:t>
    </dgm:pt>
    <dgm:pt modelId="{595BC2B8-B883-4DF8-9BA7-B255FE76DFF9}">
      <dgm:prSet/>
      <dgm:spPr/>
      <dgm:t>
        <a:bodyPr/>
        <a:lstStyle/>
        <a:p>
          <a:pPr rtl="0"/>
          <a:r>
            <a:rPr lang="en-US" b="1" smtClean="0"/>
            <a:t>4</a:t>
          </a:r>
          <a:r>
            <a:rPr lang="uz-Cyrl-UZ" b="1" smtClean="0"/>
            <a:t>.5. Turistik loyihalarni amalga oshirishda davlat tomonidan ishlab chiqilishi lozim bo‘lgan tadbirlar. </a:t>
          </a:r>
          <a:endParaRPr lang="ru-RU"/>
        </a:p>
      </dgm:t>
    </dgm:pt>
    <dgm:pt modelId="{123D6245-4F51-4A18-AFDD-D89FE9083E49}" type="parTrans" cxnId="{5940CA10-FC27-4F80-8E51-AFA0E2EF6FF2}">
      <dgm:prSet/>
      <dgm:spPr/>
      <dgm:t>
        <a:bodyPr/>
        <a:lstStyle/>
        <a:p>
          <a:endParaRPr lang="ru-RU"/>
        </a:p>
      </dgm:t>
    </dgm:pt>
    <dgm:pt modelId="{65DA24AB-919F-461A-90A2-8AB46D6F0807}" type="sibTrans" cxnId="{5940CA10-FC27-4F80-8E51-AFA0E2EF6FF2}">
      <dgm:prSet/>
      <dgm:spPr/>
      <dgm:t>
        <a:bodyPr/>
        <a:lstStyle/>
        <a:p>
          <a:endParaRPr lang="ru-RU"/>
        </a:p>
      </dgm:t>
    </dgm:pt>
    <dgm:pt modelId="{04FF4ECC-6B7C-452A-9C11-C831B473AF2E}">
      <dgm:prSet/>
      <dgm:spPr/>
      <dgm:t>
        <a:bodyPr/>
        <a:lstStyle/>
        <a:p>
          <a:pPr rtl="0"/>
          <a:r>
            <a:rPr lang="en-US" b="1" smtClean="0"/>
            <a:t>4</a:t>
          </a:r>
          <a:r>
            <a:rPr lang="uz-Cyrl-UZ" b="1" smtClean="0"/>
            <a:t>.6. Turizm bozorning mamlakat iqtisodiyotidagi o‘rni. </a:t>
          </a:r>
          <a:endParaRPr lang="ru-RU"/>
        </a:p>
      </dgm:t>
    </dgm:pt>
    <dgm:pt modelId="{5499F440-D097-41CD-A934-2CF88C33C72A}" type="parTrans" cxnId="{11BA981B-AF53-46D3-ACCE-058C3E40C7B6}">
      <dgm:prSet/>
      <dgm:spPr/>
      <dgm:t>
        <a:bodyPr/>
        <a:lstStyle/>
        <a:p>
          <a:endParaRPr lang="ru-RU"/>
        </a:p>
      </dgm:t>
    </dgm:pt>
    <dgm:pt modelId="{873AB6CF-A457-45F1-9A5F-8B5A420E1988}" type="sibTrans" cxnId="{11BA981B-AF53-46D3-ACCE-058C3E40C7B6}">
      <dgm:prSet/>
      <dgm:spPr/>
      <dgm:t>
        <a:bodyPr/>
        <a:lstStyle/>
        <a:p>
          <a:endParaRPr lang="ru-RU"/>
        </a:p>
      </dgm:t>
    </dgm:pt>
    <dgm:pt modelId="{A3D9EAEF-59FA-4280-B2FC-34E50F66E76A}">
      <dgm:prSet/>
      <dgm:spPr/>
      <dgm:t>
        <a:bodyPr/>
        <a:lstStyle/>
        <a:p>
          <a:pPr rtl="0"/>
          <a:r>
            <a:rPr lang="en-US" b="1" smtClean="0"/>
            <a:t>4</a:t>
          </a:r>
          <a:r>
            <a:rPr lang="uz-Cyrl-UZ" b="1" smtClean="0"/>
            <a:t>.7. Turoperatorlarning turizm bozordagi faoliyati. </a:t>
          </a:r>
          <a:endParaRPr lang="ru-RU"/>
        </a:p>
      </dgm:t>
    </dgm:pt>
    <dgm:pt modelId="{36B9D866-B52C-4CFD-B251-BFB3526A0EFD}" type="parTrans" cxnId="{18541EEE-5EDC-4235-BD7F-058E2D88A38F}">
      <dgm:prSet/>
      <dgm:spPr/>
      <dgm:t>
        <a:bodyPr/>
        <a:lstStyle/>
        <a:p>
          <a:endParaRPr lang="ru-RU"/>
        </a:p>
      </dgm:t>
    </dgm:pt>
    <dgm:pt modelId="{BFF5DAE8-F245-451C-95BC-78B5B4DC35BE}" type="sibTrans" cxnId="{18541EEE-5EDC-4235-BD7F-058E2D88A38F}">
      <dgm:prSet/>
      <dgm:spPr/>
      <dgm:t>
        <a:bodyPr/>
        <a:lstStyle/>
        <a:p>
          <a:endParaRPr lang="ru-RU"/>
        </a:p>
      </dgm:t>
    </dgm:pt>
    <dgm:pt modelId="{DF1FEC00-061C-4090-9B3C-11A05571C09C}">
      <dgm:prSet/>
      <dgm:spPr/>
      <dgm:t>
        <a:bodyPr/>
        <a:lstStyle/>
        <a:p>
          <a:pPr rtl="0"/>
          <a:r>
            <a:rPr lang="uz-Cyrl-UZ" b="1" smtClean="0"/>
            <a:t>5.8. Turmahsulotlarni turizm bozorda sotish yo‘llari.</a:t>
          </a:r>
          <a:endParaRPr lang="ru-RU"/>
        </a:p>
      </dgm:t>
    </dgm:pt>
    <dgm:pt modelId="{EB8B450C-006D-432D-A40B-1C2080E13664}" type="parTrans" cxnId="{05F8256D-F418-4890-A791-FB2149DB2B72}">
      <dgm:prSet/>
      <dgm:spPr/>
      <dgm:t>
        <a:bodyPr/>
        <a:lstStyle/>
        <a:p>
          <a:endParaRPr lang="ru-RU"/>
        </a:p>
      </dgm:t>
    </dgm:pt>
    <dgm:pt modelId="{1A476272-6F7E-4218-9316-A0917BFCCCAB}" type="sibTrans" cxnId="{05F8256D-F418-4890-A791-FB2149DB2B72}">
      <dgm:prSet/>
      <dgm:spPr/>
      <dgm:t>
        <a:bodyPr/>
        <a:lstStyle/>
        <a:p>
          <a:endParaRPr lang="ru-RU"/>
        </a:p>
      </dgm:t>
    </dgm:pt>
    <dgm:pt modelId="{CA2DA7DC-8DA0-4937-AD84-6E9C1AE89DD7}" type="pres">
      <dgm:prSet presAssocID="{E1D41C7B-7A2C-41D4-9F1E-14149AF9A7EC}" presName="vert0" presStyleCnt="0">
        <dgm:presLayoutVars>
          <dgm:dir/>
          <dgm:animOne val="branch"/>
          <dgm:animLvl val="lvl"/>
        </dgm:presLayoutVars>
      </dgm:prSet>
      <dgm:spPr/>
      <dgm:t>
        <a:bodyPr/>
        <a:lstStyle/>
        <a:p>
          <a:endParaRPr lang="ru-RU"/>
        </a:p>
      </dgm:t>
    </dgm:pt>
    <dgm:pt modelId="{4834C988-A349-431A-844F-1E1AB44CCB80}" type="pres">
      <dgm:prSet presAssocID="{01C18C87-A9EB-48E3-8D83-E63A55C171B2}" presName="thickLine" presStyleLbl="alignNode1" presStyleIdx="0" presStyleCnt="8"/>
      <dgm:spPr/>
    </dgm:pt>
    <dgm:pt modelId="{C6152DFD-67C3-4625-B444-A5C8AAAB0A63}" type="pres">
      <dgm:prSet presAssocID="{01C18C87-A9EB-48E3-8D83-E63A55C171B2}" presName="horz1" presStyleCnt="0"/>
      <dgm:spPr/>
    </dgm:pt>
    <dgm:pt modelId="{49B290D7-AABA-4513-8FBB-1A0790365401}" type="pres">
      <dgm:prSet presAssocID="{01C18C87-A9EB-48E3-8D83-E63A55C171B2}" presName="tx1" presStyleLbl="revTx" presStyleIdx="0" presStyleCnt="8"/>
      <dgm:spPr/>
      <dgm:t>
        <a:bodyPr/>
        <a:lstStyle/>
        <a:p>
          <a:endParaRPr lang="ru-RU"/>
        </a:p>
      </dgm:t>
    </dgm:pt>
    <dgm:pt modelId="{D1327213-BCEE-43F6-A6A6-2F09344F0905}" type="pres">
      <dgm:prSet presAssocID="{01C18C87-A9EB-48E3-8D83-E63A55C171B2}" presName="vert1" presStyleCnt="0"/>
      <dgm:spPr/>
    </dgm:pt>
    <dgm:pt modelId="{F82871F4-8727-42F0-9C4A-0000C6982D6F}" type="pres">
      <dgm:prSet presAssocID="{6DDD06BF-31D5-4548-999F-05975415769D}" presName="thickLine" presStyleLbl="alignNode1" presStyleIdx="1" presStyleCnt="8"/>
      <dgm:spPr/>
    </dgm:pt>
    <dgm:pt modelId="{F7698706-4389-4625-A99C-4D19F5D8EF5B}" type="pres">
      <dgm:prSet presAssocID="{6DDD06BF-31D5-4548-999F-05975415769D}" presName="horz1" presStyleCnt="0"/>
      <dgm:spPr/>
    </dgm:pt>
    <dgm:pt modelId="{8892CA40-C19D-4407-88D6-A6494010F3A7}" type="pres">
      <dgm:prSet presAssocID="{6DDD06BF-31D5-4548-999F-05975415769D}" presName="tx1" presStyleLbl="revTx" presStyleIdx="1" presStyleCnt="8"/>
      <dgm:spPr/>
      <dgm:t>
        <a:bodyPr/>
        <a:lstStyle/>
        <a:p>
          <a:endParaRPr lang="ru-RU"/>
        </a:p>
      </dgm:t>
    </dgm:pt>
    <dgm:pt modelId="{AE5CC86D-FA3E-4AE3-82DA-E13D702BBF37}" type="pres">
      <dgm:prSet presAssocID="{6DDD06BF-31D5-4548-999F-05975415769D}" presName="vert1" presStyleCnt="0"/>
      <dgm:spPr/>
    </dgm:pt>
    <dgm:pt modelId="{50F70C3F-7BDC-4697-965C-74E5BBF3BDF5}" type="pres">
      <dgm:prSet presAssocID="{5DEEA368-0B9F-494D-8F46-711E873680D5}" presName="thickLine" presStyleLbl="alignNode1" presStyleIdx="2" presStyleCnt="8"/>
      <dgm:spPr/>
    </dgm:pt>
    <dgm:pt modelId="{3E59D461-E937-4F03-945C-584C02980DC9}" type="pres">
      <dgm:prSet presAssocID="{5DEEA368-0B9F-494D-8F46-711E873680D5}" presName="horz1" presStyleCnt="0"/>
      <dgm:spPr/>
    </dgm:pt>
    <dgm:pt modelId="{9AB39DCF-AD2B-4EFB-9615-96916139C501}" type="pres">
      <dgm:prSet presAssocID="{5DEEA368-0B9F-494D-8F46-711E873680D5}" presName="tx1" presStyleLbl="revTx" presStyleIdx="2" presStyleCnt="8"/>
      <dgm:spPr/>
      <dgm:t>
        <a:bodyPr/>
        <a:lstStyle/>
        <a:p>
          <a:endParaRPr lang="ru-RU"/>
        </a:p>
      </dgm:t>
    </dgm:pt>
    <dgm:pt modelId="{9902363B-240B-4B98-9FC9-72DD549EF30C}" type="pres">
      <dgm:prSet presAssocID="{5DEEA368-0B9F-494D-8F46-711E873680D5}" presName="vert1" presStyleCnt="0"/>
      <dgm:spPr/>
    </dgm:pt>
    <dgm:pt modelId="{96C71492-3577-4666-86FB-90D2640A4D7C}" type="pres">
      <dgm:prSet presAssocID="{5B3D9ED5-B207-415E-A37F-43EC3459FF3D}" presName="thickLine" presStyleLbl="alignNode1" presStyleIdx="3" presStyleCnt="8"/>
      <dgm:spPr/>
    </dgm:pt>
    <dgm:pt modelId="{55871F99-6F11-4CBB-9B79-713D141248DC}" type="pres">
      <dgm:prSet presAssocID="{5B3D9ED5-B207-415E-A37F-43EC3459FF3D}" presName="horz1" presStyleCnt="0"/>
      <dgm:spPr/>
    </dgm:pt>
    <dgm:pt modelId="{126E235F-2259-436A-B6C9-4348ED42A135}" type="pres">
      <dgm:prSet presAssocID="{5B3D9ED5-B207-415E-A37F-43EC3459FF3D}" presName="tx1" presStyleLbl="revTx" presStyleIdx="3" presStyleCnt="8"/>
      <dgm:spPr/>
      <dgm:t>
        <a:bodyPr/>
        <a:lstStyle/>
        <a:p>
          <a:endParaRPr lang="ru-RU"/>
        </a:p>
      </dgm:t>
    </dgm:pt>
    <dgm:pt modelId="{39322D61-531B-4537-BF51-0EA0676D328F}" type="pres">
      <dgm:prSet presAssocID="{5B3D9ED5-B207-415E-A37F-43EC3459FF3D}" presName="vert1" presStyleCnt="0"/>
      <dgm:spPr/>
    </dgm:pt>
    <dgm:pt modelId="{F2DB2547-5258-4240-BE97-2679DCF391D8}" type="pres">
      <dgm:prSet presAssocID="{595BC2B8-B883-4DF8-9BA7-B255FE76DFF9}" presName="thickLine" presStyleLbl="alignNode1" presStyleIdx="4" presStyleCnt="8"/>
      <dgm:spPr/>
    </dgm:pt>
    <dgm:pt modelId="{8365FDA2-B6C0-421A-B8CE-1EF26B743C26}" type="pres">
      <dgm:prSet presAssocID="{595BC2B8-B883-4DF8-9BA7-B255FE76DFF9}" presName="horz1" presStyleCnt="0"/>
      <dgm:spPr/>
    </dgm:pt>
    <dgm:pt modelId="{6FC66367-24D2-44A5-9E49-C5E429BFE9DA}" type="pres">
      <dgm:prSet presAssocID="{595BC2B8-B883-4DF8-9BA7-B255FE76DFF9}" presName="tx1" presStyleLbl="revTx" presStyleIdx="4" presStyleCnt="8"/>
      <dgm:spPr/>
      <dgm:t>
        <a:bodyPr/>
        <a:lstStyle/>
        <a:p>
          <a:endParaRPr lang="ru-RU"/>
        </a:p>
      </dgm:t>
    </dgm:pt>
    <dgm:pt modelId="{A3527758-5259-4125-BB01-42D1D6AD2A4D}" type="pres">
      <dgm:prSet presAssocID="{595BC2B8-B883-4DF8-9BA7-B255FE76DFF9}" presName="vert1" presStyleCnt="0"/>
      <dgm:spPr/>
    </dgm:pt>
    <dgm:pt modelId="{0EAB656F-A39C-4AD0-94F2-0F84AFD452AA}" type="pres">
      <dgm:prSet presAssocID="{04FF4ECC-6B7C-452A-9C11-C831B473AF2E}" presName="thickLine" presStyleLbl="alignNode1" presStyleIdx="5" presStyleCnt="8"/>
      <dgm:spPr/>
    </dgm:pt>
    <dgm:pt modelId="{B7348EDB-76B4-4BA6-9346-4C2F3ACA3C50}" type="pres">
      <dgm:prSet presAssocID="{04FF4ECC-6B7C-452A-9C11-C831B473AF2E}" presName="horz1" presStyleCnt="0"/>
      <dgm:spPr/>
    </dgm:pt>
    <dgm:pt modelId="{6C9E6665-691E-4895-89D0-9AAE850624C0}" type="pres">
      <dgm:prSet presAssocID="{04FF4ECC-6B7C-452A-9C11-C831B473AF2E}" presName="tx1" presStyleLbl="revTx" presStyleIdx="5" presStyleCnt="8"/>
      <dgm:spPr/>
      <dgm:t>
        <a:bodyPr/>
        <a:lstStyle/>
        <a:p>
          <a:endParaRPr lang="ru-RU"/>
        </a:p>
      </dgm:t>
    </dgm:pt>
    <dgm:pt modelId="{53E8B87F-0D62-4AB2-8E3C-EE797F2D6339}" type="pres">
      <dgm:prSet presAssocID="{04FF4ECC-6B7C-452A-9C11-C831B473AF2E}" presName="vert1" presStyleCnt="0"/>
      <dgm:spPr/>
    </dgm:pt>
    <dgm:pt modelId="{64898096-263C-48C1-AE13-56422C1F0B56}" type="pres">
      <dgm:prSet presAssocID="{A3D9EAEF-59FA-4280-B2FC-34E50F66E76A}" presName="thickLine" presStyleLbl="alignNode1" presStyleIdx="6" presStyleCnt="8"/>
      <dgm:spPr/>
    </dgm:pt>
    <dgm:pt modelId="{D1DA3270-8D03-45FA-B3D8-B8F0BE6677E7}" type="pres">
      <dgm:prSet presAssocID="{A3D9EAEF-59FA-4280-B2FC-34E50F66E76A}" presName="horz1" presStyleCnt="0"/>
      <dgm:spPr/>
    </dgm:pt>
    <dgm:pt modelId="{E0E40372-22AA-4E79-95E3-A8AB23BDE5EE}" type="pres">
      <dgm:prSet presAssocID="{A3D9EAEF-59FA-4280-B2FC-34E50F66E76A}" presName="tx1" presStyleLbl="revTx" presStyleIdx="6" presStyleCnt="8"/>
      <dgm:spPr/>
      <dgm:t>
        <a:bodyPr/>
        <a:lstStyle/>
        <a:p>
          <a:endParaRPr lang="ru-RU"/>
        </a:p>
      </dgm:t>
    </dgm:pt>
    <dgm:pt modelId="{4CBF7EA5-EEE7-4DE0-9B43-FE9B2A465702}" type="pres">
      <dgm:prSet presAssocID="{A3D9EAEF-59FA-4280-B2FC-34E50F66E76A}" presName="vert1" presStyleCnt="0"/>
      <dgm:spPr/>
    </dgm:pt>
    <dgm:pt modelId="{2166AB82-F1E0-411D-A779-0CB311287229}" type="pres">
      <dgm:prSet presAssocID="{DF1FEC00-061C-4090-9B3C-11A05571C09C}" presName="thickLine" presStyleLbl="alignNode1" presStyleIdx="7" presStyleCnt="8"/>
      <dgm:spPr/>
    </dgm:pt>
    <dgm:pt modelId="{78DB44A6-6069-4BB2-ACE5-BE0BE60BB941}" type="pres">
      <dgm:prSet presAssocID="{DF1FEC00-061C-4090-9B3C-11A05571C09C}" presName="horz1" presStyleCnt="0"/>
      <dgm:spPr/>
    </dgm:pt>
    <dgm:pt modelId="{D1607E7A-74B6-4FEA-B0AE-066E37711D69}" type="pres">
      <dgm:prSet presAssocID="{DF1FEC00-061C-4090-9B3C-11A05571C09C}" presName="tx1" presStyleLbl="revTx" presStyleIdx="7" presStyleCnt="8"/>
      <dgm:spPr/>
      <dgm:t>
        <a:bodyPr/>
        <a:lstStyle/>
        <a:p>
          <a:endParaRPr lang="ru-RU"/>
        </a:p>
      </dgm:t>
    </dgm:pt>
    <dgm:pt modelId="{D1E5DC6C-46CE-478A-A618-C2A62732CF07}" type="pres">
      <dgm:prSet presAssocID="{DF1FEC00-061C-4090-9B3C-11A05571C09C}" presName="vert1" presStyleCnt="0"/>
      <dgm:spPr/>
    </dgm:pt>
  </dgm:ptLst>
  <dgm:cxnLst>
    <dgm:cxn modelId="{593599F3-1F3C-4BA4-AAA3-51B55C11B568}" srcId="{E1D41C7B-7A2C-41D4-9F1E-14149AF9A7EC}" destId="{01C18C87-A9EB-48E3-8D83-E63A55C171B2}" srcOrd="0" destOrd="0" parTransId="{A3510E67-9EDB-4D9F-9233-B5D6A4D48E4F}" sibTransId="{4C29C307-1178-4BD0-B896-6C0C7C8804E1}"/>
    <dgm:cxn modelId="{CAD044E2-6744-46C4-AF87-7DC8A56CC5F6}" type="presOf" srcId="{DF1FEC00-061C-4090-9B3C-11A05571C09C}" destId="{D1607E7A-74B6-4FEA-B0AE-066E37711D69}" srcOrd="0" destOrd="0" presId="urn:microsoft.com/office/officeart/2008/layout/LinedList"/>
    <dgm:cxn modelId="{2808F9EF-676D-409B-85BE-C66302DC6775}" srcId="{E1D41C7B-7A2C-41D4-9F1E-14149AF9A7EC}" destId="{5B3D9ED5-B207-415E-A37F-43EC3459FF3D}" srcOrd="3" destOrd="0" parTransId="{C6B42749-3FDC-419B-A49D-38FA92998C29}" sibTransId="{C7EA88CD-33B4-4DA0-9C8A-9D11A9B3F1FC}"/>
    <dgm:cxn modelId="{11BA981B-AF53-46D3-ACCE-058C3E40C7B6}" srcId="{E1D41C7B-7A2C-41D4-9F1E-14149AF9A7EC}" destId="{04FF4ECC-6B7C-452A-9C11-C831B473AF2E}" srcOrd="5" destOrd="0" parTransId="{5499F440-D097-41CD-A934-2CF88C33C72A}" sibTransId="{873AB6CF-A457-45F1-9A5F-8B5A420E1988}"/>
    <dgm:cxn modelId="{B23BB275-88E7-48A3-A9E6-6C1B652C326B}" type="presOf" srcId="{5DEEA368-0B9F-494D-8F46-711E873680D5}" destId="{9AB39DCF-AD2B-4EFB-9615-96916139C501}" srcOrd="0" destOrd="0" presId="urn:microsoft.com/office/officeart/2008/layout/LinedList"/>
    <dgm:cxn modelId="{B33964E6-FAFB-4F77-A25E-FB7C97810EA8}" type="presOf" srcId="{A3D9EAEF-59FA-4280-B2FC-34E50F66E76A}" destId="{E0E40372-22AA-4E79-95E3-A8AB23BDE5EE}" srcOrd="0" destOrd="0" presId="urn:microsoft.com/office/officeart/2008/layout/LinedList"/>
    <dgm:cxn modelId="{05F8256D-F418-4890-A791-FB2149DB2B72}" srcId="{E1D41C7B-7A2C-41D4-9F1E-14149AF9A7EC}" destId="{DF1FEC00-061C-4090-9B3C-11A05571C09C}" srcOrd="7" destOrd="0" parTransId="{EB8B450C-006D-432D-A40B-1C2080E13664}" sibTransId="{1A476272-6F7E-4218-9316-A0917BFCCCAB}"/>
    <dgm:cxn modelId="{941D7260-6570-426F-AEAB-880904A73E01}" type="presOf" srcId="{04FF4ECC-6B7C-452A-9C11-C831B473AF2E}" destId="{6C9E6665-691E-4895-89D0-9AAE850624C0}" srcOrd="0" destOrd="0" presId="urn:microsoft.com/office/officeart/2008/layout/LinedList"/>
    <dgm:cxn modelId="{4CA57F27-56DD-4077-BC40-926D79F6163F}" type="presOf" srcId="{595BC2B8-B883-4DF8-9BA7-B255FE76DFF9}" destId="{6FC66367-24D2-44A5-9E49-C5E429BFE9DA}" srcOrd="0" destOrd="0" presId="urn:microsoft.com/office/officeart/2008/layout/LinedList"/>
    <dgm:cxn modelId="{E9601CE3-C70E-4EBA-9592-D67FBB2D23B6}" srcId="{E1D41C7B-7A2C-41D4-9F1E-14149AF9A7EC}" destId="{5DEEA368-0B9F-494D-8F46-711E873680D5}" srcOrd="2" destOrd="0" parTransId="{B7BB3141-685B-49DF-B4C7-65184CBD4612}" sibTransId="{79C08EBC-17FF-44D0-B6B0-EB12E17D8176}"/>
    <dgm:cxn modelId="{7F7AA3D2-AAD2-484C-B8D0-AECE1ABB56D7}" type="presOf" srcId="{E1D41C7B-7A2C-41D4-9F1E-14149AF9A7EC}" destId="{CA2DA7DC-8DA0-4937-AD84-6E9C1AE89DD7}" srcOrd="0" destOrd="0" presId="urn:microsoft.com/office/officeart/2008/layout/LinedList"/>
    <dgm:cxn modelId="{18541EEE-5EDC-4235-BD7F-058E2D88A38F}" srcId="{E1D41C7B-7A2C-41D4-9F1E-14149AF9A7EC}" destId="{A3D9EAEF-59FA-4280-B2FC-34E50F66E76A}" srcOrd="6" destOrd="0" parTransId="{36B9D866-B52C-4CFD-B251-BFB3526A0EFD}" sibTransId="{BFF5DAE8-F245-451C-95BC-78B5B4DC35BE}"/>
    <dgm:cxn modelId="{9A0BA1D0-C70D-4425-849D-9C3D73F50367}" type="presOf" srcId="{01C18C87-A9EB-48E3-8D83-E63A55C171B2}" destId="{49B290D7-AABA-4513-8FBB-1A0790365401}" srcOrd="0" destOrd="0" presId="urn:microsoft.com/office/officeart/2008/layout/LinedList"/>
    <dgm:cxn modelId="{9BEA5303-0129-4119-9F82-ACC4E852E062}" type="presOf" srcId="{5B3D9ED5-B207-415E-A37F-43EC3459FF3D}" destId="{126E235F-2259-436A-B6C9-4348ED42A135}" srcOrd="0" destOrd="0" presId="urn:microsoft.com/office/officeart/2008/layout/LinedList"/>
    <dgm:cxn modelId="{23E1A8D5-B99B-4847-8788-A4874B088F86}" type="presOf" srcId="{6DDD06BF-31D5-4548-999F-05975415769D}" destId="{8892CA40-C19D-4407-88D6-A6494010F3A7}" srcOrd="0" destOrd="0" presId="urn:microsoft.com/office/officeart/2008/layout/LinedList"/>
    <dgm:cxn modelId="{6F43EB91-D29A-4D9E-B98F-EFA9EF047301}" srcId="{E1D41C7B-7A2C-41D4-9F1E-14149AF9A7EC}" destId="{6DDD06BF-31D5-4548-999F-05975415769D}" srcOrd="1" destOrd="0" parTransId="{FD29C9C7-54E9-4A25-9E28-E428ABE114B5}" sibTransId="{77E53B40-1D19-4C6E-B1EB-E552F3676871}"/>
    <dgm:cxn modelId="{5940CA10-FC27-4F80-8E51-AFA0E2EF6FF2}" srcId="{E1D41C7B-7A2C-41D4-9F1E-14149AF9A7EC}" destId="{595BC2B8-B883-4DF8-9BA7-B255FE76DFF9}" srcOrd="4" destOrd="0" parTransId="{123D6245-4F51-4A18-AFDD-D89FE9083E49}" sibTransId="{65DA24AB-919F-461A-90A2-8AB46D6F0807}"/>
    <dgm:cxn modelId="{9A77919E-6823-4754-A958-9F0D17C8DBBA}" type="presParOf" srcId="{CA2DA7DC-8DA0-4937-AD84-6E9C1AE89DD7}" destId="{4834C988-A349-431A-844F-1E1AB44CCB80}" srcOrd="0" destOrd="0" presId="urn:microsoft.com/office/officeart/2008/layout/LinedList"/>
    <dgm:cxn modelId="{A5A70283-057D-4BFD-9836-C7C19C619CDC}" type="presParOf" srcId="{CA2DA7DC-8DA0-4937-AD84-6E9C1AE89DD7}" destId="{C6152DFD-67C3-4625-B444-A5C8AAAB0A63}" srcOrd="1" destOrd="0" presId="urn:microsoft.com/office/officeart/2008/layout/LinedList"/>
    <dgm:cxn modelId="{A70D5161-2D69-4675-B1AB-752BB5D9C588}" type="presParOf" srcId="{C6152DFD-67C3-4625-B444-A5C8AAAB0A63}" destId="{49B290D7-AABA-4513-8FBB-1A0790365401}" srcOrd="0" destOrd="0" presId="urn:microsoft.com/office/officeart/2008/layout/LinedList"/>
    <dgm:cxn modelId="{3C86C227-4E58-4FA5-AD3D-0FF50A0A7B65}" type="presParOf" srcId="{C6152DFD-67C3-4625-B444-A5C8AAAB0A63}" destId="{D1327213-BCEE-43F6-A6A6-2F09344F0905}" srcOrd="1" destOrd="0" presId="urn:microsoft.com/office/officeart/2008/layout/LinedList"/>
    <dgm:cxn modelId="{014671F3-920E-4A34-B6F9-B50A5AB88672}" type="presParOf" srcId="{CA2DA7DC-8DA0-4937-AD84-6E9C1AE89DD7}" destId="{F82871F4-8727-42F0-9C4A-0000C6982D6F}" srcOrd="2" destOrd="0" presId="urn:microsoft.com/office/officeart/2008/layout/LinedList"/>
    <dgm:cxn modelId="{EC524B52-D01D-400B-B60C-2663E2BC881E}" type="presParOf" srcId="{CA2DA7DC-8DA0-4937-AD84-6E9C1AE89DD7}" destId="{F7698706-4389-4625-A99C-4D19F5D8EF5B}" srcOrd="3" destOrd="0" presId="urn:microsoft.com/office/officeart/2008/layout/LinedList"/>
    <dgm:cxn modelId="{C2AD7E95-0D9E-4544-825D-8BE353C2981D}" type="presParOf" srcId="{F7698706-4389-4625-A99C-4D19F5D8EF5B}" destId="{8892CA40-C19D-4407-88D6-A6494010F3A7}" srcOrd="0" destOrd="0" presId="urn:microsoft.com/office/officeart/2008/layout/LinedList"/>
    <dgm:cxn modelId="{A8F598DD-FB83-4415-A0FE-BF1404DE8287}" type="presParOf" srcId="{F7698706-4389-4625-A99C-4D19F5D8EF5B}" destId="{AE5CC86D-FA3E-4AE3-82DA-E13D702BBF37}" srcOrd="1" destOrd="0" presId="urn:microsoft.com/office/officeart/2008/layout/LinedList"/>
    <dgm:cxn modelId="{096BEF06-4666-42A3-B405-50DB99F36AF4}" type="presParOf" srcId="{CA2DA7DC-8DA0-4937-AD84-6E9C1AE89DD7}" destId="{50F70C3F-7BDC-4697-965C-74E5BBF3BDF5}" srcOrd="4" destOrd="0" presId="urn:microsoft.com/office/officeart/2008/layout/LinedList"/>
    <dgm:cxn modelId="{266EB298-F171-4C06-A60F-A808CFF03D52}" type="presParOf" srcId="{CA2DA7DC-8DA0-4937-AD84-6E9C1AE89DD7}" destId="{3E59D461-E937-4F03-945C-584C02980DC9}" srcOrd="5" destOrd="0" presId="urn:microsoft.com/office/officeart/2008/layout/LinedList"/>
    <dgm:cxn modelId="{9E23E292-882F-4703-91D4-780AEABF079F}" type="presParOf" srcId="{3E59D461-E937-4F03-945C-584C02980DC9}" destId="{9AB39DCF-AD2B-4EFB-9615-96916139C501}" srcOrd="0" destOrd="0" presId="urn:microsoft.com/office/officeart/2008/layout/LinedList"/>
    <dgm:cxn modelId="{D9BC0715-21D9-40EE-AC5C-16F429132940}" type="presParOf" srcId="{3E59D461-E937-4F03-945C-584C02980DC9}" destId="{9902363B-240B-4B98-9FC9-72DD549EF30C}" srcOrd="1" destOrd="0" presId="urn:microsoft.com/office/officeart/2008/layout/LinedList"/>
    <dgm:cxn modelId="{E39AC71F-BB16-4137-94CD-DEB204AAEC2D}" type="presParOf" srcId="{CA2DA7DC-8DA0-4937-AD84-6E9C1AE89DD7}" destId="{96C71492-3577-4666-86FB-90D2640A4D7C}" srcOrd="6" destOrd="0" presId="urn:microsoft.com/office/officeart/2008/layout/LinedList"/>
    <dgm:cxn modelId="{88DBAD4A-F4CC-4C3B-AD9A-47CF93E0B67E}" type="presParOf" srcId="{CA2DA7DC-8DA0-4937-AD84-6E9C1AE89DD7}" destId="{55871F99-6F11-4CBB-9B79-713D141248DC}" srcOrd="7" destOrd="0" presId="urn:microsoft.com/office/officeart/2008/layout/LinedList"/>
    <dgm:cxn modelId="{7393C368-B6F2-4E55-AB41-E1D0D26686CE}" type="presParOf" srcId="{55871F99-6F11-4CBB-9B79-713D141248DC}" destId="{126E235F-2259-436A-B6C9-4348ED42A135}" srcOrd="0" destOrd="0" presId="urn:microsoft.com/office/officeart/2008/layout/LinedList"/>
    <dgm:cxn modelId="{3FA217C8-0B86-486B-B4E6-C5C1C9040C01}" type="presParOf" srcId="{55871F99-6F11-4CBB-9B79-713D141248DC}" destId="{39322D61-531B-4537-BF51-0EA0676D328F}" srcOrd="1" destOrd="0" presId="urn:microsoft.com/office/officeart/2008/layout/LinedList"/>
    <dgm:cxn modelId="{54708128-40F1-4A87-9E80-D50D40C0105B}" type="presParOf" srcId="{CA2DA7DC-8DA0-4937-AD84-6E9C1AE89DD7}" destId="{F2DB2547-5258-4240-BE97-2679DCF391D8}" srcOrd="8" destOrd="0" presId="urn:microsoft.com/office/officeart/2008/layout/LinedList"/>
    <dgm:cxn modelId="{AD792F49-7248-4BCA-ABC0-927EF511E942}" type="presParOf" srcId="{CA2DA7DC-8DA0-4937-AD84-6E9C1AE89DD7}" destId="{8365FDA2-B6C0-421A-B8CE-1EF26B743C26}" srcOrd="9" destOrd="0" presId="urn:microsoft.com/office/officeart/2008/layout/LinedList"/>
    <dgm:cxn modelId="{F851BB6F-7492-4F8C-898D-AEF0F68E49E5}" type="presParOf" srcId="{8365FDA2-B6C0-421A-B8CE-1EF26B743C26}" destId="{6FC66367-24D2-44A5-9E49-C5E429BFE9DA}" srcOrd="0" destOrd="0" presId="urn:microsoft.com/office/officeart/2008/layout/LinedList"/>
    <dgm:cxn modelId="{51123F0C-4F24-49EC-94ED-3AE11C948C98}" type="presParOf" srcId="{8365FDA2-B6C0-421A-B8CE-1EF26B743C26}" destId="{A3527758-5259-4125-BB01-42D1D6AD2A4D}" srcOrd="1" destOrd="0" presId="urn:microsoft.com/office/officeart/2008/layout/LinedList"/>
    <dgm:cxn modelId="{07882189-1112-43E8-AD22-9C2043E68E19}" type="presParOf" srcId="{CA2DA7DC-8DA0-4937-AD84-6E9C1AE89DD7}" destId="{0EAB656F-A39C-4AD0-94F2-0F84AFD452AA}" srcOrd="10" destOrd="0" presId="urn:microsoft.com/office/officeart/2008/layout/LinedList"/>
    <dgm:cxn modelId="{E5DBDF8E-9CDD-4A31-981E-3A3268C24A39}" type="presParOf" srcId="{CA2DA7DC-8DA0-4937-AD84-6E9C1AE89DD7}" destId="{B7348EDB-76B4-4BA6-9346-4C2F3ACA3C50}" srcOrd="11" destOrd="0" presId="urn:microsoft.com/office/officeart/2008/layout/LinedList"/>
    <dgm:cxn modelId="{BC2CEF0D-10C2-41F4-AD72-942F9CC11EE0}" type="presParOf" srcId="{B7348EDB-76B4-4BA6-9346-4C2F3ACA3C50}" destId="{6C9E6665-691E-4895-89D0-9AAE850624C0}" srcOrd="0" destOrd="0" presId="urn:microsoft.com/office/officeart/2008/layout/LinedList"/>
    <dgm:cxn modelId="{607F563F-EB6B-4481-BEA2-99B79A202CCD}" type="presParOf" srcId="{B7348EDB-76B4-4BA6-9346-4C2F3ACA3C50}" destId="{53E8B87F-0D62-4AB2-8E3C-EE797F2D6339}" srcOrd="1" destOrd="0" presId="urn:microsoft.com/office/officeart/2008/layout/LinedList"/>
    <dgm:cxn modelId="{EAFE995F-8997-4159-B029-A25261B4C09A}" type="presParOf" srcId="{CA2DA7DC-8DA0-4937-AD84-6E9C1AE89DD7}" destId="{64898096-263C-48C1-AE13-56422C1F0B56}" srcOrd="12" destOrd="0" presId="urn:microsoft.com/office/officeart/2008/layout/LinedList"/>
    <dgm:cxn modelId="{8C936AAA-48EB-403D-A229-B993477EEA1A}" type="presParOf" srcId="{CA2DA7DC-8DA0-4937-AD84-6E9C1AE89DD7}" destId="{D1DA3270-8D03-45FA-B3D8-B8F0BE6677E7}" srcOrd="13" destOrd="0" presId="urn:microsoft.com/office/officeart/2008/layout/LinedList"/>
    <dgm:cxn modelId="{505D4A6E-E755-4AF6-8573-52FFA59B2596}" type="presParOf" srcId="{D1DA3270-8D03-45FA-B3D8-B8F0BE6677E7}" destId="{E0E40372-22AA-4E79-95E3-A8AB23BDE5EE}" srcOrd="0" destOrd="0" presId="urn:microsoft.com/office/officeart/2008/layout/LinedList"/>
    <dgm:cxn modelId="{09447900-4533-44E3-A138-230E1D322CBD}" type="presParOf" srcId="{D1DA3270-8D03-45FA-B3D8-B8F0BE6677E7}" destId="{4CBF7EA5-EEE7-4DE0-9B43-FE9B2A465702}" srcOrd="1" destOrd="0" presId="urn:microsoft.com/office/officeart/2008/layout/LinedList"/>
    <dgm:cxn modelId="{DBC55A81-0A12-40CC-B70E-1FAA22943009}" type="presParOf" srcId="{CA2DA7DC-8DA0-4937-AD84-6E9C1AE89DD7}" destId="{2166AB82-F1E0-411D-A779-0CB311287229}" srcOrd="14" destOrd="0" presId="urn:microsoft.com/office/officeart/2008/layout/LinedList"/>
    <dgm:cxn modelId="{C433AA61-B5CF-402B-88DB-EEE69D5EA8E0}" type="presParOf" srcId="{CA2DA7DC-8DA0-4937-AD84-6E9C1AE89DD7}" destId="{78DB44A6-6069-4BB2-ACE5-BE0BE60BB941}" srcOrd="15" destOrd="0" presId="urn:microsoft.com/office/officeart/2008/layout/LinedList"/>
    <dgm:cxn modelId="{CECDAB11-DB54-4CC3-9BD2-4C28A40D6001}" type="presParOf" srcId="{78DB44A6-6069-4BB2-ACE5-BE0BE60BB941}" destId="{D1607E7A-74B6-4FEA-B0AE-066E37711D69}" srcOrd="0" destOrd="0" presId="urn:microsoft.com/office/officeart/2008/layout/LinedList"/>
    <dgm:cxn modelId="{DAD5EF03-E36D-488A-89EA-F673C44E97B8}" type="presParOf" srcId="{78DB44A6-6069-4BB2-ACE5-BE0BE60BB941}" destId="{D1E5DC6C-46CE-478A-A618-C2A62732CF0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CCF1530-16F3-4ECD-B7FC-A29D13AF2D02}"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ru-RU"/>
        </a:p>
      </dgm:t>
    </dgm:pt>
    <dgm:pt modelId="{90A1D760-1214-4F90-B5AB-02FE5EFA0498}">
      <dgm:prSet/>
      <dgm:spPr/>
      <dgm:t>
        <a:bodyPr/>
        <a:lstStyle/>
        <a:p>
          <a:pPr rtl="0"/>
          <a:r>
            <a:rPr lang="uz-Cyrl-UZ" smtClean="0"/>
            <a:t>Turizm umumiy iqtisodiy o‘sishga, kam rivojlangan hududlarning rivojlanishi</a:t>
          </a:r>
          <a:endParaRPr lang="ru-RU"/>
        </a:p>
      </dgm:t>
    </dgm:pt>
    <dgm:pt modelId="{095E46DB-9416-4C48-A7F6-B58174CDFA09}" type="parTrans" cxnId="{4680E6F8-7E2F-47AE-9D04-ECB0D95D4536}">
      <dgm:prSet/>
      <dgm:spPr/>
      <dgm:t>
        <a:bodyPr/>
        <a:lstStyle/>
        <a:p>
          <a:endParaRPr lang="ru-RU"/>
        </a:p>
      </dgm:t>
    </dgm:pt>
    <dgm:pt modelId="{01DE4DD2-5A52-47C7-937A-CC34D4548CD8}" type="sibTrans" cxnId="{4680E6F8-7E2F-47AE-9D04-ECB0D95D4536}">
      <dgm:prSet/>
      <dgm:spPr/>
      <dgm:t>
        <a:bodyPr/>
        <a:lstStyle/>
        <a:p>
          <a:endParaRPr lang="ru-RU"/>
        </a:p>
      </dgm:t>
    </dgm:pt>
    <dgm:pt modelId="{1C2320B8-5EC3-4837-B7FD-DE147FB60B4E}">
      <dgm:prSet/>
      <dgm:spPr/>
      <dgm:t>
        <a:bodyPr/>
        <a:lstStyle/>
        <a:p>
          <a:pPr rtl="0"/>
          <a:r>
            <a:rPr lang="uz-Cyrl-UZ" smtClean="0"/>
            <a:t>Keyingi yillarda ko‘pgina mamlakatlarda shaharliklarning fermalarda xordiq chiqarishi</a:t>
          </a:r>
          <a:endParaRPr lang="ru-RU"/>
        </a:p>
      </dgm:t>
    </dgm:pt>
    <dgm:pt modelId="{3A5BD71C-B917-4875-87DB-9DFB956CC342}" type="parTrans" cxnId="{8892F18F-2A0D-42A4-AA0F-07E70EFBEBAD}">
      <dgm:prSet/>
      <dgm:spPr/>
      <dgm:t>
        <a:bodyPr/>
        <a:lstStyle/>
        <a:p>
          <a:endParaRPr lang="ru-RU"/>
        </a:p>
      </dgm:t>
    </dgm:pt>
    <dgm:pt modelId="{B4EF6358-24A8-4128-93C6-0597258CF0B2}" type="sibTrans" cxnId="{8892F18F-2A0D-42A4-AA0F-07E70EFBEBAD}">
      <dgm:prSet/>
      <dgm:spPr/>
      <dgm:t>
        <a:bodyPr/>
        <a:lstStyle/>
        <a:p>
          <a:endParaRPr lang="ru-RU"/>
        </a:p>
      </dgm:t>
    </dgm:pt>
    <dgm:pt modelId="{FB684451-1463-48F8-B6B3-04C1DC35F09F}">
      <dgm:prSet/>
      <dgm:spPr/>
      <dgm:t>
        <a:bodyPr/>
        <a:lstStyle/>
        <a:p>
          <a:pPr rtl="0"/>
          <a:r>
            <a:rPr lang="uz-Cyrl-UZ" smtClean="0"/>
            <a:t>Turizm sanoatining xarakterli tomonlaridan biri</a:t>
          </a:r>
          <a:endParaRPr lang="ru-RU"/>
        </a:p>
      </dgm:t>
    </dgm:pt>
    <dgm:pt modelId="{1CB57362-4440-4B0D-B784-29E65BCFB2BA}" type="parTrans" cxnId="{1DE072F3-79AF-4F59-B2C4-91414B22BF3F}">
      <dgm:prSet/>
      <dgm:spPr/>
      <dgm:t>
        <a:bodyPr/>
        <a:lstStyle/>
        <a:p>
          <a:endParaRPr lang="ru-RU"/>
        </a:p>
      </dgm:t>
    </dgm:pt>
    <dgm:pt modelId="{A6A4A943-46AC-42DD-8D47-73B0F7D72756}" type="sibTrans" cxnId="{1DE072F3-79AF-4F59-B2C4-91414B22BF3F}">
      <dgm:prSet/>
      <dgm:spPr/>
      <dgm:t>
        <a:bodyPr/>
        <a:lstStyle/>
        <a:p>
          <a:endParaRPr lang="ru-RU"/>
        </a:p>
      </dgm:t>
    </dgm:pt>
    <dgm:pt modelId="{0A315274-2218-4BDC-A214-B6085F9DDAF8}">
      <dgm:prSet/>
      <dgm:spPr/>
      <dgm:t>
        <a:bodyPr/>
        <a:lstStyle/>
        <a:p>
          <a:pPr rtl="0"/>
          <a:r>
            <a:rPr lang="uz-Cyrl-UZ" smtClean="0"/>
            <a:t>1858 yilga kelib</a:t>
          </a:r>
          <a:r>
            <a:rPr lang="en-US" smtClean="0"/>
            <a:t> turizm</a:t>
          </a:r>
          <a:endParaRPr lang="ru-RU"/>
        </a:p>
      </dgm:t>
    </dgm:pt>
    <dgm:pt modelId="{114165BB-FA17-496D-8398-15C5622DE15B}" type="parTrans" cxnId="{CB0D35B2-7383-43DB-9433-91902857408E}">
      <dgm:prSet/>
      <dgm:spPr/>
      <dgm:t>
        <a:bodyPr/>
        <a:lstStyle/>
        <a:p>
          <a:endParaRPr lang="ru-RU"/>
        </a:p>
      </dgm:t>
    </dgm:pt>
    <dgm:pt modelId="{E620F3B2-E5CF-4962-AC7F-1999366DB4E2}" type="sibTrans" cxnId="{CB0D35B2-7383-43DB-9433-91902857408E}">
      <dgm:prSet/>
      <dgm:spPr/>
      <dgm:t>
        <a:bodyPr/>
        <a:lstStyle/>
        <a:p>
          <a:endParaRPr lang="ru-RU"/>
        </a:p>
      </dgm:t>
    </dgm:pt>
    <dgm:pt modelId="{781506B2-FB3A-413C-99E3-1C221676F84C}" type="pres">
      <dgm:prSet presAssocID="{2CCF1530-16F3-4ECD-B7FC-A29D13AF2D02}" presName="compositeShape" presStyleCnt="0">
        <dgm:presLayoutVars>
          <dgm:chMax val="7"/>
          <dgm:dir/>
          <dgm:resizeHandles val="exact"/>
        </dgm:presLayoutVars>
      </dgm:prSet>
      <dgm:spPr/>
      <dgm:t>
        <a:bodyPr/>
        <a:lstStyle/>
        <a:p>
          <a:endParaRPr lang="ru-RU"/>
        </a:p>
      </dgm:t>
    </dgm:pt>
    <dgm:pt modelId="{70573904-24C9-407A-8114-C4577CE40F6A}" type="pres">
      <dgm:prSet presAssocID="{90A1D760-1214-4F90-B5AB-02FE5EFA0498}" presName="circ1" presStyleLbl="vennNode1" presStyleIdx="0" presStyleCnt="4"/>
      <dgm:spPr/>
      <dgm:t>
        <a:bodyPr/>
        <a:lstStyle/>
        <a:p>
          <a:endParaRPr lang="ru-RU"/>
        </a:p>
      </dgm:t>
    </dgm:pt>
    <dgm:pt modelId="{9612520F-9246-4B91-83A0-F6B95EE4D843}" type="pres">
      <dgm:prSet presAssocID="{90A1D760-1214-4F90-B5AB-02FE5EFA0498}" presName="circ1Tx" presStyleLbl="revTx" presStyleIdx="0" presStyleCnt="0">
        <dgm:presLayoutVars>
          <dgm:chMax val="0"/>
          <dgm:chPref val="0"/>
          <dgm:bulletEnabled val="1"/>
        </dgm:presLayoutVars>
      </dgm:prSet>
      <dgm:spPr/>
      <dgm:t>
        <a:bodyPr/>
        <a:lstStyle/>
        <a:p>
          <a:endParaRPr lang="ru-RU"/>
        </a:p>
      </dgm:t>
    </dgm:pt>
    <dgm:pt modelId="{608B7B69-F081-471F-807A-AB62C08A881F}" type="pres">
      <dgm:prSet presAssocID="{1C2320B8-5EC3-4837-B7FD-DE147FB60B4E}" presName="circ2" presStyleLbl="vennNode1" presStyleIdx="1" presStyleCnt="4"/>
      <dgm:spPr/>
      <dgm:t>
        <a:bodyPr/>
        <a:lstStyle/>
        <a:p>
          <a:endParaRPr lang="ru-RU"/>
        </a:p>
      </dgm:t>
    </dgm:pt>
    <dgm:pt modelId="{2060C23A-622C-4687-A62F-0186ADC8DE0B}" type="pres">
      <dgm:prSet presAssocID="{1C2320B8-5EC3-4837-B7FD-DE147FB60B4E}" presName="circ2Tx" presStyleLbl="revTx" presStyleIdx="0" presStyleCnt="0">
        <dgm:presLayoutVars>
          <dgm:chMax val="0"/>
          <dgm:chPref val="0"/>
          <dgm:bulletEnabled val="1"/>
        </dgm:presLayoutVars>
      </dgm:prSet>
      <dgm:spPr/>
      <dgm:t>
        <a:bodyPr/>
        <a:lstStyle/>
        <a:p>
          <a:endParaRPr lang="ru-RU"/>
        </a:p>
      </dgm:t>
    </dgm:pt>
    <dgm:pt modelId="{F2DA2C78-6272-4A02-B76B-176D0F71F79F}" type="pres">
      <dgm:prSet presAssocID="{FB684451-1463-48F8-B6B3-04C1DC35F09F}" presName="circ3" presStyleLbl="vennNode1" presStyleIdx="2" presStyleCnt="4"/>
      <dgm:spPr/>
      <dgm:t>
        <a:bodyPr/>
        <a:lstStyle/>
        <a:p>
          <a:endParaRPr lang="ru-RU"/>
        </a:p>
      </dgm:t>
    </dgm:pt>
    <dgm:pt modelId="{ABE93AFE-C1F3-47FD-AA9B-8F698BFF12F1}" type="pres">
      <dgm:prSet presAssocID="{FB684451-1463-48F8-B6B3-04C1DC35F09F}" presName="circ3Tx" presStyleLbl="revTx" presStyleIdx="0" presStyleCnt="0">
        <dgm:presLayoutVars>
          <dgm:chMax val="0"/>
          <dgm:chPref val="0"/>
          <dgm:bulletEnabled val="1"/>
        </dgm:presLayoutVars>
      </dgm:prSet>
      <dgm:spPr/>
      <dgm:t>
        <a:bodyPr/>
        <a:lstStyle/>
        <a:p>
          <a:endParaRPr lang="ru-RU"/>
        </a:p>
      </dgm:t>
    </dgm:pt>
    <dgm:pt modelId="{A549BD22-25E1-4A4E-B8EA-E522E419C139}" type="pres">
      <dgm:prSet presAssocID="{0A315274-2218-4BDC-A214-B6085F9DDAF8}" presName="circ4" presStyleLbl="vennNode1" presStyleIdx="3" presStyleCnt="4"/>
      <dgm:spPr/>
      <dgm:t>
        <a:bodyPr/>
        <a:lstStyle/>
        <a:p>
          <a:endParaRPr lang="ru-RU"/>
        </a:p>
      </dgm:t>
    </dgm:pt>
    <dgm:pt modelId="{B01F75F4-AACC-445D-BC0F-9E6DD53839B5}" type="pres">
      <dgm:prSet presAssocID="{0A315274-2218-4BDC-A214-B6085F9DDAF8}" presName="circ4Tx" presStyleLbl="revTx" presStyleIdx="0" presStyleCnt="0">
        <dgm:presLayoutVars>
          <dgm:chMax val="0"/>
          <dgm:chPref val="0"/>
          <dgm:bulletEnabled val="1"/>
        </dgm:presLayoutVars>
      </dgm:prSet>
      <dgm:spPr/>
      <dgm:t>
        <a:bodyPr/>
        <a:lstStyle/>
        <a:p>
          <a:endParaRPr lang="ru-RU"/>
        </a:p>
      </dgm:t>
    </dgm:pt>
  </dgm:ptLst>
  <dgm:cxnLst>
    <dgm:cxn modelId="{CB0D35B2-7383-43DB-9433-91902857408E}" srcId="{2CCF1530-16F3-4ECD-B7FC-A29D13AF2D02}" destId="{0A315274-2218-4BDC-A214-B6085F9DDAF8}" srcOrd="3" destOrd="0" parTransId="{114165BB-FA17-496D-8398-15C5622DE15B}" sibTransId="{E620F3B2-E5CF-4962-AC7F-1999366DB4E2}"/>
    <dgm:cxn modelId="{C81C4B8C-48CF-471B-8064-2B6B84A65C4E}" type="presOf" srcId="{2CCF1530-16F3-4ECD-B7FC-A29D13AF2D02}" destId="{781506B2-FB3A-413C-99E3-1C221676F84C}" srcOrd="0" destOrd="0" presId="urn:microsoft.com/office/officeart/2005/8/layout/venn1"/>
    <dgm:cxn modelId="{4DC26A17-10AD-4314-82AD-F4458AB7B73F}" type="presOf" srcId="{FB684451-1463-48F8-B6B3-04C1DC35F09F}" destId="{ABE93AFE-C1F3-47FD-AA9B-8F698BFF12F1}" srcOrd="0" destOrd="0" presId="urn:microsoft.com/office/officeart/2005/8/layout/venn1"/>
    <dgm:cxn modelId="{8892F18F-2A0D-42A4-AA0F-07E70EFBEBAD}" srcId="{2CCF1530-16F3-4ECD-B7FC-A29D13AF2D02}" destId="{1C2320B8-5EC3-4837-B7FD-DE147FB60B4E}" srcOrd="1" destOrd="0" parTransId="{3A5BD71C-B917-4875-87DB-9DFB956CC342}" sibTransId="{B4EF6358-24A8-4128-93C6-0597258CF0B2}"/>
    <dgm:cxn modelId="{F0B17C68-7E78-49CF-87FD-0B64C01B8490}" type="presOf" srcId="{FB684451-1463-48F8-B6B3-04C1DC35F09F}" destId="{F2DA2C78-6272-4A02-B76B-176D0F71F79F}" srcOrd="1" destOrd="0" presId="urn:microsoft.com/office/officeart/2005/8/layout/venn1"/>
    <dgm:cxn modelId="{8F7BA510-2037-445A-B973-ECB31FF66713}" type="presOf" srcId="{0A315274-2218-4BDC-A214-B6085F9DDAF8}" destId="{A549BD22-25E1-4A4E-B8EA-E522E419C139}" srcOrd="0" destOrd="0" presId="urn:microsoft.com/office/officeart/2005/8/layout/venn1"/>
    <dgm:cxn modelId="{BC3BBF29-FC43-46D7-A607-968190C86AF8}" type="presOf" srcId="{90A1D760-1214-4F90-B5AB-02FE5EFA0498}" destId="{70573904-24C9-407A-8114-C4577CE40F6A}" srcOrd="1" destOrd="0" presId="urn:microsoft.com/office/officeart/2005/8/layout/venn1"/>
    <dgm:cxn modelId="{2B5ACED4-F884-40D2-BF6D-48CC1B5EDEC3}" type="presOf" srcId="{1C2320B8-5EC3-4837-B7FD-DE147FB60B4E}" destId="{2060C23A-622C-4687-A62F-0186ADC8DE0B}" srcOrd="0" destOrd="0" presId="urn:microsoft.com/office/officeart/2005/8/layout/venn1"/>
    <dgm:cxn modelId="{1DE072F3-79AF-4F59-B2C4-91414B22BF3F}" srcId="{2CCF1530-16F3-4ECD-B7FC-A29D13AF2D02}" destId="{FB684451-1463-48F8-B6B3-04C1DC35F09F}" srcOrd="2" destOrd="0" parTransId="{1CB57362-4440-4B0D-B784-29E65BCFB2BA}" sibTransId="{A6A4A943-46AC-42DD-8D47-73B0F7D72756}"/>
    <dgm:cxn modelId="{1758007F-F648-4EB1-8F87-4926BCC8DACE}" type="presOf" srcId="{90A1D760-1214-4F90-B5AB-02FE5EFA0498}" destId="{9612520F-9246-4B91-83A0-F6B95EE4D843}" srcOrd="0" destOrd="0" presId="urn:microsoft.com/office/officeart/2005/8/layout/venn1"/>
    <dgm:cxn modelId="{CE9F1AF2-4B43-45ED-86DA-9D993FCA48E7}" type="presOf" srcId="{1C2320B8-5EC3-4837-B7FD-DE147FB60B4E}" destId="{608B7B69-F081-471F-807A-AB62C08A881F}" srcOrd="1" destOrd="0" presId="urn:microsoft.com/office/officeart/2005/8/layout/venn1"/>
    <dgm:cxn modelId="{4680E6F8-7E2F-47AE-9D04-ECB0D95D4536}" srcId="{2CCF1530-16F3-4ECD-B7FC-A29D13AF2D02}" destId="{90A1D760-1214-4F90-B5AB-02FE5EFA0498}" srcOrd="0" destOrd="0" parTransId="{095E46DB-9416-4C48-A7F6-B58174CDFA09}" sibTransId="{01DE4DD2-5A52-47C7-937A-CC34D4548CD8}"/>
    <dgm:cxn modelId="{F1338EC8-5385-42EE-B4EC-79EE820449E4}" type="presOf" srcId="{0A315274-2218-4BDC-A214-B6085F9DDAF8}" destId="{B01F75F4-AACC-445D-BC0F-9E6DD53839B5}" srcOrd="1" destOrd="0" presId="urn:microsoft.com/office/officeart/2005/8/layout/venn1"/>
    <dgm:cxn modelId="{40247D47-0687-4A8D-ABF5-3763FF823804}" type="presParOf" srcId="{781506B2-FB3A-413C-99E3-1C221676F84C}" destId="{70573904-24C9-407A-8114-C4577CE40F6A}" srcOrd="0" destOrd="0" presId="urn:microsoft.com/office/officeart/2005/8/layout/venn1"/>
    <dgm:cxn modelId="{08EF5104-B7D9-472D-9193-583A64A1FCA4}" type="presParOf" srcId="{781506B2-FB3A-413C-99E3-1C221676F84C}" destId="{9612520F-9246-4B91-83A0-F6B95EE4D843}" srcOrd="1" destOrd="0" presId="urn:microsoft.com/office/officeart/2005/8/layout/venn1"/>
    <dgm:cxn modelId="{E5512A2F-EE17-4C63-88B4-DB8EA4C3F497}" type="presParOf" srcId="{781506B2-FB3A-413C-99E3-1C221676F84C}" destId="{608B7B69-F081-471F-807A-AB62C08A881F}" srcOrd="2" destOrd="0" presId="urn:microsoft.com/office/officeart/2005/8/layout/venn1"/>
    <dgm:cxn modelId="{A63480B4-FC1C-4A2D-AD4D-B2D16B4BC4E3}" type="presParOf" srcId="{781506B2-FB3A-413C-99E3-1C221676F84C}" destId="{2060C23A-622C-4687-A62F-0186ADC8DE0B}" srcOrd="3" destOrd="0" presId="urn:microsoft.com/office/officeart/2005/8/layout/venn1"/>
    <dgm:cxn modelId="{495B4A17-95D2-4D91-B6A5-F31480840909}" type="presParOf" srcId="{781506B2-FB3A-413C-99E3-1C221676F84C}" destId="{F2DA2C78-6272-4A02-B76B-176D0F71F79F}" srcOrd="4" destOrd="0" presId="urn:microsoft.com/office/officeart/2005/8/layout/venn1"/>
    <dgm:cxn modelId="{9506D7F1-BD5C-48ED-A806-021836820015}" type="presParOf" srcId="{781506B2-FB3A-413C-99E3-1C221676F84C}" destId="{ABE93AFE-C1F3-47FD-AA9B-8F698BFF12F1}" srcOrd="5" destOrd="0" presId="urn:microsoft.com/office/officeart/2005/8/layout/venn1"/>
    <dgm:cxn modelId="{A30EC5F7-840A-4172-9FA0-7DDBCAECA10F}" type="presParOf" srcId="{781506B2-FB3A-413C-99E3-1C221676F84C}" destId="{A549BD22-25E1-4A4E-B8EA-E522E419C139}" srcOrd="6" destOrd="0" presId="urn:microsoft.com/office/officeart/2005/8/layout/venn1"/>
    <dgm:cxn modelId="{97C01330-8082-4FC6-9997-F0386167FDC3}" type="presParOf" srcId="{781506B2-FB3A-413C-99E3-1C221676F84C}" destId="{B01F75F4-AACC-445D-BC0F-9E6DD53839B5}"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EF5FC7-C4EF-4F83-B931-921CAC10C495}"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ru-RU"/>
        </a:p>
      </dgm:t>
    </dgm:pt>
    <dgm:pt modelId="{F09CD72D-8F08-480F-94BD-9C30B20A657B}">
      <dgm:prSet/>
      <dgm:spPr/>
      <dgm:t>
        <a:bodyPr/>
        <a:lstStyle/>
        <a:p>
          <a:pPr rtl="0"/>
          <a:r>
            <a:rPr lang="uz-Cyrl-UZ" smtClean="0"/>
            <a:t>Xalqaro turizm ko‘lamining kengayishi </a:t>
          </a:r>
          <a:endParaRPr lang="ru-RU"/>
        </a:p>
      </dgm:t>
    </dgm:pt>
    <dgm:pt modelId="{C8B1D938-B916-4149-8AD2-615F064C99F8}" type="parTrans" cxnId="{91B6FDF5-5FA4-477F-8165-FC18F05E64A2}">
      <dgm:prSet/>
      <dgm:spPr/>
      <dgm:t>
        <a:bodyPr/>
        <a:lstStyle/>
        <a:p>
          <a:endParaRPr lang="ru-RU"/>
        </a:p>
      </dgm:t>
    </dgm:pt>
    <dgm:pt modelId="{1C7E7AAA-D46D-4187-A1A4-EFC791A948F4}" type="sibTrans" cxnId="{91B6FDF5-5FA4-477F-8165-FC18F05E64A2}">
      <dgm:prSet/>
      <dgm:spPr/>
      <dgm:t>
        <a:bodyPr/>
        <a:lstStyle/>
        <a:p>
          <a:endParaRPr lang="ru-RU"/>
        </a:p>
      </dgm:t>
    </dgm:pt>
    <dgm:pt modelId="{0C1901B7-76B5-4DB7-A952-11C30B330B41}">
      <dgm:prSet/>
      <dgm:spPr/>
      <dgm:t>
        <a:bodyPr/>
        <a:lstStyle/>
        <a:p>
          <a:pPr rtl="0"/>
          <a:r>
            <a:rPr lang="uz-Cyrl-UZ" smtClean="0"/>
            <a:t>Xalqaro turizmga ta’sir etuvchi xizmat ko‘rsatish sohalari</a:t>
          </a:r>
          <a:endParaRPr lang="ru-RU"/>
        </a:p>
      </dgm:t>
    </dgm:pt>
    <dgm:pt modelId="{69A2B3EB-0E97-48C4-B8A9-450818D6C359}" type="parTrans" cxnId="{3832BFAC-C0BA-48E2-B412-E6A4831F6F01}">
      <dgm:prSet/>
      <dgm:spPr/>
      <dgm:t>
        <a:bodyPr/>
        <a:lstStyle/>
        <a:p>
          <a:endParaRPr lang="ru-RU"/>
        </a:p>
      </dgm:t>
    </dgm:pt>
    <dgm:pt modelId="{5570D6DA-35C4-4127-92E5-B0E0D3C34306}" type="sibTrans" cxnId="{3832BFAC-C0BA-48E2-B412-E6A4831F6F01}">
      <dgm:prSet/>
      <dgm:spPr/>
      <dgm:t>
        <a:bodyPr/>
        <a:lstStyle/>
        <a:p>
          <a:endParaRPr lang="ru-RU"/>
        </a:p>
      </dgm:t>
    </dgm:pt>
    <dgm:pt modelId="{71DBA85B-FC50-4B85-A40C-DD672D079810}">
      <dgm:prSet/>
      <dgm:spPr/>
      <dgm:t>
        <a:bodyPr/>
        <a:lstStyle/>
        <a:p>
          <a:pPr rtl="0"/>
          <a:r>
            <a:rPr lang="uz-Cyrl-UZ" smtClean="0"/>
            <a:t>Xalqaro turizmning rivoji tumanda</a:t>
          </a:r>
          <a:endParaRPr lang="ru-RU"/>
        </a:p>
      </dgm:t>
    </dgm:pt>
    <dgm:pt modelId="{1681C6DE-BA5E-458D-ACDC-36CD32C0938F}" type="parTrans" cxnId="{31F65490-9CD4-4636-B3F8-FCF4AF7A4316}">
      <dgm:prSet/>
      <dgm:spPr/>
      <dgm:t>
        <a:bodyPr/>
        <a:lstStyle/>
        <a:p>
          <a:endParaRPr lang="ru-RU"/>
        </a:p>
      </dgm:t>
    </dgm:pt>
    <dgm:pt modelId="{13374F32-1D15-4025-8202-C0063D6D2802}" type="sibTrans" cxnId="{31F65490-9CD4-4636-B3F8-FCF4AF7A4316}">
      <dgm:prSet/>
      <dgm:spPr/>
      <dgm:t>
        <a:bodyPr/>
        <a:lstStyle/>
        <a:p>
          <a:endParaRPr lang="ru-RU"/>
        </a:p>
      </dgm:t>
    </dgm:pt>
    <dgm:pt modelId="{C41CDBE7-AE2F-4B5D-90C1-3F3D383E2DD5}">
      <dgm:prSet/>
      <dgm:spPr/>
      <dgm:t>
        <a:bodyPr/>
        <a:lstStyle/>
        <a:p>
          <a:pPr rtl="0"/>
          <a:r>
            <a:rPr lang="uz-Cyrl-UZ" smtClean="0"/>
            <a:t>1858 yilga kelib, bu shaharda mo‘‘jiza yuz berdi</a:t>
          </a:r>
          <a:endParaRPr lang="ru-RU"/>
        </a:p>
      </dgm:t>
    </dgm:pt>
    <dgm:pt modelId="{81B66D50-AAA0-4A93-AADC-FE2ED668D674}" type="parTrans" cxnId="{62384B3C-75FC-46E8-A83A-25471779544A}">
      <dgm:prSet/>
      <dgm:spPr/>
      <dgm:t>
        <a:bodyPr/>
        <a:lstStyle/>
        <a:p>
          <a:endParaRPr lang="ru-RU"/>
        </a:p>
      </dgm:t>
    </dgm:pt>
    <dgm:pt modelId="{616B7DA7-C3CA-430D-99CC-892E9B9D0C13}" type="sibTrans" cxnId="{62384B3C-75FC-46E8-A83A-25471779544A}">
      <dgm:prSet/>
      <dgm:spPr/>
      <dgm:t>
        <a:bodyPr/>
        <a:lstStyle/>
        <a:p>
          <a:endParaRPr lang="ru-RU"/>
        </a:p>
      </dgm:t>
    </dgm:pt>
    <dgm:pt modelId="{BBC79D01-6DD2-4B5E-9B4A-35A64A6B194E}" type="pres">
      <dgm:prSet presAssocID="{0FEF5FC7-C4EF-4F83-B931-921CAC10C495}" presName="matrix" presStyleCnt="0">
        <dgm:presLayoutVars>
          <dgm:chMax val="1"/>
          <dgm:dir/>
          <dgm:resizeHandles val="exact"/>
        </dgm:presLayoutVars>
      </dgm:prSet>
      <dgm:spPr/>
      <dgm:t>
        <a:bodyPr/>
        <a:lstStyle/>
        <a:p>
          <a:endParaRPr lang="ru-RU"/>
        </a:p>
      </dgm:t>
    </dgm:pt>
    <dgm:pt modelId="{54E614AD-5557-4CAE-A38D-00830ABCC012}" type="pres">
      <dgm:prSet presAssocID="{0FEF5FC7-C4EF-4F83-B931-921CAC10C495}" presName="diamond" presStyleLbl="bgShp" presStyleIdx="0" presStyleCnt="1"/>
      <dgm:spPr/>
    </dgm:pt>
    <dgm:pt modelId="{BD35FC4A-6B81-4C43-9B8B-4965CB256A75}" type="pres">
      <dgm:prSet presAssocID="{0FEF5FC7-C4EF-4F83-B931-921CAC10C495}" presName="quad1" presStyleLbl="node1" presStyleIdx="0" presStyleCnt="4">
        <dgm:presLayoutVars>
          <dgm:chMax val="0"/>
          <dgm:chPref val="0"/>
          <dgm:bulletEnabled val="1"/>
        </dgm:presLayoutVars>
      </dgm:prSet>
      <dgm:spPr/>
      <dgm:t>
        <a:bodyPr/>
        <a:lstStyle/>
        <a:p>
          <a:endParaRPr lang="ru-RU"/>
        </a:p>
      </dgm:t>
    </dgm:pt>
    <dgm:pt modelId="{F3787B7D-AD91-4575-BB0F-1918F2BBDE2E}" type="pres">
      <dgm:prSet presAssocID="{0FEF5FC7-C4EF-4F83-B931-921CAC10C495}" presName="quad2" presStyleLbl="node1" presStyleIdx="1" presStyleCnt="4">
        <dgm:presLayoutVars>
          <dgm:chMax val="0"/>
          <dgm:chPref val="0"/>
          <dgm:bulletEnabled val="1"/>
        </dgm:presLayoutVars>
      </dgm:prSet>
      <dgm:spPr/>
      <dgm:t>
        <a:bodyPr/>
        <a:lstStyle/>
        <a:p>
          <a:endParaRPr lang="ru-RU"/>
        </a:p>
      </dgm:t>
    </dgm:pt>
    <dgm:pt modelId="{E4B6208D-3E0E-4576-86E2-4A5C8BD2B8A7}" type="pres">
      <dgm:prSet presAssocID="{0FEF5FC7-C4EF-4F83-B931-921CAC10C495}" presName="quad3" presStyleLbl="node1" presStyleIdx="2" presStyleCnt="4">
        <dgm:presLayoutVars>
          <dgm:chMax val="0"/>
          <dgm:chPref val="0"/>
          <dgm:bulletEnabled val="1"/>
        </dgm:presLayoutVars>
      </dgm:prSet>
      <dgm:spPr/>
      <dgm:t>
        <a:bodyPr/>
        <a:lstStyle/>
        <a:p>
          <a:endParaRPr lang="ru-RU"/>
        </a:p>
      </dgm:t>
    </dgm:pt>
    <dgm:pt modelId="{F66B76A5-FC1D-43F3-B1F9-1C4453E1C700}" type="pres">
      <dgm:prSet presAssocID="{0FEF5FC7-C4EF-4F83-B931-921CAC10C495}" presName="quad4" presStyleLbl="node1" presStyleIdx="3" presStyleCnt="4">
        <dgm:presLayoutVars>
          <dgm:chMax val="0"/>
          <dgm:chPref val="0"/>
          <dgm:bulletEnabled val="1"/>
        </dgm:presLayoutVars>
      </dgm:prSet>
      <dgm:spPr/>
      <dgm:t>
        <a:bodyPr/>
        <a:lstStyle/>
        <a:p>
          <a:endParaRPr lang="ru-RU"/>
        </a:p>
      </dgm:t>
    </dgm:pt>
  </dgm:ptLst>
  <dgm:cxnLst>
    <dgm:cxn modelId="{62384B3C-75FC-46E8-A83A-25471779544A}" srcId="{0FEF5FC7-C4EF-4F83-B931-921CAC10C495}" destId="{C41CDBE7-AE2F-4B5D-90C1-3F3D383E2DD5}" srcOrd="3" destOrd="0" parTransId="{81B66D50-AAA0-4A93-AADC-FE2ED668D674}" sibTransId="{616B7DA7-C3CA-430D-99CC-892E9B9D0C13}"/>
    <dgm:cxn modelId="{94D9B55C-D1F0-40FE-8BF8-7B8C784FCC2C}" type="presOf" srcId="{F09CD72D-8F08-480F-94BD-9C30B20A657B}" destId="{BD35FC4A-6B81-4C43-9B8B-4965CB256A75}" srcOrd="0" destOrd="0" presId="urn:microsoft.com/office/officeart/2005/8/layout/matrix3"/>
    <dgm:cxn modelId="{BD92FCD9-D1D5-4565-AD18-C0F5287AB0B1}" type="presOf" srcId="{0C1901B7-76B5-4DB7-A952-11C30B330B41}" destId="{F3787B7D-AD91-4575-BB0F-1918F2BBDE2E}" srcOrd="0" destOrd="0" presId="urn:microsoft.com/office/officeart/2005/8/layout/matrix3"/>
    <dgm:cxn modelId="{31F65490-9CD4-4636-B3F8-FCF4AF7A4316}" srcId="{0FEF5FC7-C4EF-4F83-B931-921CAC10C495}" destId="{71DBA85B-FC50-4B85-A40C-DD672D079810}" srcOrd="2" destOrd="0" parTransId="{1681C6DE-BA5E-458D-ACDC-36CD32C0938F}" sibTransId="{13374F32-1D15-4025-8202-C0063D6D2802}"/>
    <dgm:cxn modelId="{0095171B-540B-4B32-92CE-25FCD2AC5B84}" type="presOf" srcId="{71DBA85B-FC50-4B85-A40C-DD672D079810}" destId="{E4B6208D-3E0E-4576-86E2-4A5C8BD2B8A7}" srcOrd="0" destOrd="0" presId="urn:microsoft.com/office/officeart/2005/8/layout/matrix3"/>
    <dgm:cxn modelId="{A97D57B1-64CC-4FFC-B0D8-0AE068CCB24B}" type="presOf" srcId="{0FEF5FC7-C4EF-4F83-B931-921CAC10C495}" destId="{BBC79D01-6DD2-4B5E-9B4A-35A64A6B194E}" srcOrd="0" destOrd="0" presId="urn:microsoft.com/office/officeart/2005/8/layout/matrix3"/>
    <dgm:cxn modelId="{3832BFAC-C0BA-48E2-B412-E6A4831F6F01}" srcId="{0FEF5FC7-C4EF-4F83-B931-921CAC10C495}" destId="{0C1901B7-76B5-4DB7-A952-11C30B330B41}" srcOrd="1" destOrd="0" parTransId="{69A2B3EB-0E97-48C4-B8A9-450818D6C359}" sibTransId="{5570D6DA-35C4-4127-92E5-B0E0D3C34306}"/>
    <dgm:cxn modelId="{91B6FDF5-5FA4-477F-8165-FC18F05E64A2}" srcId="{0FEF5FC7-C4EF-4F83-B931-921CAC10C495}" destId="{F09CD72D-8F08-480F-94BD-9C30B20A657B}" srcOrd="0" destOrd="0" parTransId="{C8B1D938-B916-4149-8AD2-615F064C99F8}" sibTransId="{1C7E7AAA-D46D-4187-A1A4-EFC791A948F4}"/>
    <dgm:cxn modelId="{9EF82E02-5C5A-4AF5-9E52-0318109FAD51}" type="presOf" srcId="{C41CDBE7-AE2F-4B5D-90C1-3F3D383E2DD5}" destId="{F66B76A5-FC1D-43F3-B1F9-1C4453E1C700}" srcOrd="0" destOrd="0" presId="urn:microsoft.com/office/officeart/2005/8/layout/matrix3"/>
    <dgm:cxn modelId="{96F0921A-AE13-4BCF-A04E-CD86ABF2D226}" type="presParOf" srcId="{BBC79D01-6DD2-4B5E-9B4A-35A64A6B194E}" destId="{54E614AD-5557-4CAE-A38D-00830ABCC012}" srcOrd="0" destOrd="0" presId="urn:microsoft.com/office/officeart/2005/8/layout/matrix3"/>
    <dgm:cxn modelId="{0D535D4B-0318-43DE-9847-769F62F63187}" type="presParOf" srcId="{BBC79D01-6DD2-4B5E-9B4A-35A64A6B194E}" destId="{BD35FC4A-6B81-4C43-9B8B-4965CB256A75}" srcOrd="1" destOrd="0" presId="urn:microsoft.com/office/officeart/2005/8/layout/matrix3"/>
    <dgm:cxn modelId="{8D404258-B0CE-4F08-A7E7-B61377669ADA}" type="presParOf" srcId="{BBC79D01-6DD2-4B5E-9B4A-35A64A6B194E}" destId="{F3787B7D-AD91-4575-BB0F-1918F2BBDE2E}" srcOrd="2" destOrd="0" presId="urn:microsoft.com/office/officeart/2005/8/layout/matrix3"/>
    <dgm:cxn modelId="{6DE1DF25-DB2F-460E-9AF8-747B4E0A2A3E}" type="presParOf" srcId="{BBC79D01-6DD2-4B5E-9B4A-35A64A6B194E}" destId="{E4B6208D-3E0E-4576-86E2-4A5C8BD2B8A7}" srcOrd="3" destOrd="0" presId="urn:microsoft.com/office/officeart/2005/8/layout/matrix3"/>
    <dgm:cxn modelId="{569E9D5C-BC8C-4460-B590-0D611CA16B34}" type="presParOf" srcId="{BBC79D01-6DD2-4B5E-9B4A-35A64A6B194E}" destId="{F66B76A5-FC1D-43F3-B1F9-1C4453E1C700}"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4859A55-47EE-46E7-87D4-CC9819F18297}"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ru-RU"/>
        </a:p>
      </dgm:t>
    </dgm:pt>
    <dgm:pt modelId="{8AFC0F0A-526D-4ED8-9C55-D44EFDE2C3AF}">
      <dgm:prSet/>
      <dgm:spPr/>
      <dgm:t>
        <a:bodyPr/>
        <a:lstStyle/>
        <a:p>
          <a:pPr rtl="0"/>
          <a:r>
            <a:rPr lang="uz-Cyrl-UZ" smtClean="0"/>
            <a:t>Faqat turizm ayni rivojlangan tumanda talabning keskin tushib ketishi juda xavflidir.</a:t>
          </a:r>
          <a:endParaRPr lang="ru-RU"/>
        </a:p>
      </dgm:t>
    </dgm:pt>
    <dgm:pt modelId="{0CB03888-D249-46EF-9956-CE5D026B35BA}" type="parTrans" cxnId="{E76AD943-4887-45BE-98C8-96396F4C1BA5}">
      <dgm:prSet/>
      <dgm:spPr/>
      <dgm:t>
        <a:bodyPr/>
        <a:lstStyle/>
        <a:p>
          <a:endParaRPr lang="ru-RU"/>
        </a:p>
      </dgm:t>
    </dgm:pt>
    <dgm:pt modelId="{29F8D0FB-109C-4490-ACAB-9DA79477B417}" type="sibTrans" cxnId="{E76AD943-4887-45BE-98C8-96396F4C1BA5}">
      <dgm:prSet/>
      <dgm:spPr/>
      <dgm:t>
        <a:bodyPr/>
        <a:lstStyle/>
        <a:p>
          <a:endParaRPr lang="ru-RU"/>
        </a:p>
      </dgm:t>
    </dgm:pt>
    <dgm:pt modelId="{4B84E0F2-BA4F-469D-AA6A-43F6F9CEB964}">
      <dgm:prSet/>
      <dgm:spPr/>
      <dgm:t>
        <a:bodyPr/>
        <a:lstStyle/>
        <a:p>
          <a:pPr rtl="0"/>
          <a:r>
            <a:rPr lang="uz-Cyrl-UZ" smtClean="0"/>
            <a:t>Fransiyada mineral suv manbalari </a:t>
          </a:r>
          <a:endParaRPr lang="ru-RU"/>
        </a:p>
      </dgm:t>
    </dgm:pt>
    <dgm:pt modelId="{6FBA5BC9-9F54-4725-8889-735DDA33B92B}" type="parTrans" cxnId="{53C13EC8-52D8-41FA-AC61-A6604379AF36}">
      <dgm:prSet/>
      <dgm:spPr/>
      <dgm:t>
        <a:bodyPr/>
        <a:lstStyle/>
        <a:p>
          <a:endParaRPr lang="ru-RU"/>
        </a:p>
      </dgm:t>
    </dgm:pt>
    <dgm:pt modelId="{735C488E-A702-4920-A587-5B8C277E927C}" type="sibTrans" cxnId="{53C13EC8-52D8-41FA-AC61-A6604379AF36}">
      <dgm:prSet/>
      <dgm:spPr/>
      <dgm:t>
        <a:bodyPr/>
        <a:lstStyle/>
        <a:p>
          <a:endParaRPr lang="ru-RU"/>
        </a:p>
      </dgm:t>
    </dgm:pt>
    <dgm:pt modelId="{F8C257F3-9CEB-4933-8F16-23C565104A92}">
      <dgm:prSet/>
      <dgm:spPr/>
      <dgm:t>
        <a:bodyPr/>
        <a:lstStyle/>
        <a:p>
          <a:pPr rtl="0"/>
          <a:r>
            <a:rPr lang="uz-Cyrl-UZ" smtClean="0"/>
            <a:t>Turizm rivojining kelajagini aniqlash</a:t>
          </a:r>
          <a:endParaRPr lang="ru-RU"/>
        </a:p>
      </dgm:t>
    </dgm:pt>
    <dgm:pt modelId="{A7174BA0-42F7-4C87-A494-88220639FEBF}" type="parTrans" cxnId="{D298E094-3884-4156-B38A-71DEF6A51B3D}">
      <dgm:prSet/>
      <dgm:spPr/>
      <dgm:t>
        <a:bodyPr/>
        <a:lstStyle/>
        <a:p>
          <a:endParaRPr lang="ru-RU"/>
        </a:p>
      </dgm:t>
    </dgm:pt>
    <dgm:pt modelId="{27C42D8E-8DCD-45EF-8000-7539404AE9CE}" type="sibTrans" cxnId="{D298E094-3884-4156-B38A-71DEF6A51B3D}">
      <dgm:prSet/>
      <dgm:spPr/>
      <dgm:t>
        <a:bodyPr/>
        <a:lstStyle/>
        <a:p>
          <a:endParaRPr lang="ru-RU"/>
        </a:p>
      </dgm:t>
    </dgm:pt>
    <dgm:pt modelId="{CEBD248B-CDD6-41D5-B1C0-5E6ECA14B4CE}" type="pres">
      <dgm:prSet presAssocID="{54859A55-47EE-46E7-87D4-CC9819F18297}" presName="Name0" presStyleCnt="0">
        <dgm:presLayoutVars>
          <dgm:chMax val="7"/>
          <dgm:dir/>
          <dgm:animLvl val="lvl"/>
          <dgm:resizeHandles val="exact"/>
        </dgm:presLayoutVars>
      </dgm:prSet>
      <dgm:spPr/>
      <dgm:t>
        <a:bodyPr/>
        <a:lstStyle/>
        <a:p>
          <a:endParaRPr lang="ru-RU"/>
        </a:p>
      </dgm:t>
    </dgm:pt>
    <dgm:pt modelId="{5504E783-76A2-443D-A70E-7A187CDCA93D}" type="pres">
      <dgm:prSet presAssocID="{8AFC0F0A-526D-4ED8-9C55-D44EFDE2C3AF}" presName="circle1" presStyleLbl="node1" presStyleIdx="0" presStyleCnt="3"/>
      <dgm:spPr/>
    </dgm:pt>
    <dgm:pt modelId="{3E17C7CB-F375-4A4F-8105-845592003D9B}" type="pres">
      <dgm:prSet presAssocID="{8AFC0F0A-526D-4ED8-9C55-D44EFDE2C3AF}" presName="space" presStyleCnt="0"/>
      <dgm:spPr/>
    </dgm:pt>
    <dgm:pt modelId="{0F9006FC-EE40-4276-95A5-189AC530D116}" type="pres">
      <dgm:prSet presAssocID="{8AFC0F0A-526D-4ED8-9C55-D44EFDE2C3AF}" presName="rect1" presStyleLbl="alignAcc1" presStyleIdx="0" presStyleCnt="3"/>
      <dgm:spPr/>
      <dgm:t>
        <a:bodyPr/>
        <a:lstStyle/>
        <a:p>
          <a:endParaRPr lang="ru-RU"/>
        </a:p>
      </dgm:t>
    </dgm:pt>
    <dgm:pt modelId="{598EE352-F452-467F-A69E-FA037FFFFCE6}" type="pres">
      <dgm:prSet presAssocID="{4B84E0F2-BA4F-469D-AA6A-43F6F9CEB964}" presName="vertSpace2" presStyleLbl="node1" presStyleIdx="0" presStyleCnt="3"/>
      <dgm:spPr/>
    </dgm:pt>
    <dgm:pt modelId="{C17A203B-15B6-41C2-AAAF-2A4411494E43}" type="pres">
      <dgm:prSet presAssocID="{4B84E0F2-BA4F-469D-AA6A-43F6F9CEB964}" presName="circle2" presStyleLbl="node1" presStyleIdx="1" presStyleCnt="3"/>
      <dgm:spPr/>
    </dgm:pt>
    <dgm:pt modelId="{479882FE-1138-43E7-928F-B6F2B8546812}" type="pres">
      <dgm:prSet presAssocID="{4B84E0F2-BA4F-469D-AA6A-43F6F9CEB964}" presName="rect2" presStyleLbl="alignAcc1" presStyleIdx="1" presStyleCnt="3"/>
      <dgm:spPr/>
      <dgm:t>
        <a:bodyPr/>
        <a:lstStyle/>
        <a:p>
          <a:endParaRPr lang="ru-RU"/>
        </a:p>
      </dgm:t>
    </dgm:pt>
    <dgm:pt modelId="{DA9311C2-AC5F-441D-808D-112592C88808}" type="pres">
      <dgm:prSet presAssocID="{F8C257F3-9CEB-4933-8F16-23C565104A92}" presName="vertSpace3" presStyleLbl="node1" presStyleIdx="1" presStyleCnt="3"/>
      <dgm:spPr/>
    </dgm:pt>
    <dgm:pt modelId="{A221B660-67DE-4F82-84C9-ECD4733F3B97}" type="pres">
      <dgm:prSet presAssocID="{F8C257F3-9CEB-4933-8F16-23C565104A92}" presName="circle3" presStyleLbl="node1" presStyleIdx="2" presStyleCnt="3"/>
      <dgm:spPr/>
    </dgm:pt>
    <dgm:pt modelId="{56B37093-5DFA-4E44-B6D2-632745DD3303}" type="pres">
      <dgm:prSet presAssocID="{F8C257F3-9CEB-4933-8F16-23C565104A92}" presName="rect3" presStyleLbl="alignAcc1" presStyleIdx="2" presStyleCnt="3"/>
      <dgm:spPr/>
      <dgm:t>
        <a:bodyPr/>
        <a:lstStyle/>
        <a:p>
          <a:endParaRPr lang="ru-RU"/>
        </a:p>
      </dgm:t>
    </dgm:pt>
    <dgm:pt modelId="{FF4BF7FA-8FD4-4B1A-8975-C5C7D09122BE}" type="pres">
      <dgm:prSet presAssocID="{8AFC0F0A-526D-4ED8-9C55-D44EFDE2C3AF}" presName="rect1ParTxNoCh" presStyleLbl="alignAcc1" presStyleIdx="2" presStyleCnt="3">
        <dgm:presLayoutVars>
          <dgm:chMax val="1"/>
          <dgm:bulletEnabled val="1"/>
        </dgm:presLayoutVars>
      </dgm:prSet>
      <dgm:spPr/>
      <dgm:t>
        <a:bodyPr/>
        <a:lstStyle/>
        <a:p>
          <a:endParaRPr lang="ru-RU"/>
        </a:p>
      </dgm:t>
    </dgm:pt>
    <dgm:pt modelId="{7FF4B09F-DA61-4CC1-8902-3619FA2A957A}" type="pres">
      <dgm:prSet presAssocID="{4B84E0F2-BA4F-469D-AA6A-43F6F9CEB964}" presName="rect2ParTxNoCh" presStyleLbl="alignAcc1" presStyleIdx="2" presStyleCnt="3">
        <dgm:presLayoutVars>
          <dgm:chMax val="1"/>
          <dgm:bulletEnabled val="1"/>
        </dgm:presLayoutVars>
      </dgm:prSet>
      <dgm:spPr/>
      <dgm:t>
        <a:bodyPr/>
        <a:lstStyle/>
        <a:p>
          <a:endParaRPr lang="ru-RU"/>
        </a:p>
      </dgm:t>
    </dgm:pt>
    <dgm:pt modelId="{9E927BAB-142F-4BBF-9EA3-A21D23371F78}" type="pres">
      <dgm:prSet presAssocID="{F8C257F3-9CEB-4933-8F16-23C565104A92}" presName="rect3ParTxNoCh" presStyleLbl="alignAcc1" presStyleIdx="2" presStyleCnt="3">
        <dgm:presLayoutVars>
          <dgm:chMax val="1"/>
          <dgm:bulletEnabled val="1"/>
        </dgm:presLayoutVars>
      </dgm:prSet>
      <dgm:spPr/>
      <dgm:t>
        <a:bodyPr/>
        <a:lstStyle/>
        <a:p>
          <a:endParaRPr lang="ru-RU"/>
        </a:p>
      </dgm:t>
    </dgm:pt>
  </dgm:ptLst>
  <dgm:cxnLst>
    <dgm:cxn modelId="{A622037B-C1E7-4C49-A534-E277324D8B86}" type="presOf" srcId="{F8C257F3-9CEB-4933-8F16-23C565104A92}" destId="{56B37093-5DFA-4E44-B6D2-632745DD3303}" srcOrd="0" destOrd="0" presId="urn:microsoft.com/office/officeart/2005/8/layout/target3"/>
    <dgm:cxn modelId="{187CA26E-C208-41B6-BAF3-AC5D964F35EB}" type="presOf" srcId="{F8C257F3-9CEB-4933-8F16-23C565104A92}" destId="{9E927BAB-142F-4BBF-9EA3-A21D23371F78}" srcOrd="1" destOrd="0" presId="urn:microsoft.com/office/officeart/2005/8/layout/target3"/>
    <dgm:cxn modelId="{D298E094-3884-4156-B38A-71DEF6A51B3D}" srcId="{54859A55-47EE-46E7-87D4-CC9819F18297}" destId="{F8C257F3-9CEB-4933-8F16-23C565104A92}" srcOrd="2" destOrd="0" parTransId="{A7174BA0-42F7-4C87-A494-88220639FEBF}" sibTransId="{27C42D8E-8DCD-45EF-8000-7539404AE9CE}"/>
    <dgm:cxn modelId="{3A363412-F252-43EB-A449-0B410B2392C8}" type="presOf" srcId="{54859A55-47EE-46E7-87D4-CC9819F18297}" destId="{CEBD248B-CDD6-41D5-B1C0-5E6ECA14B4CE}" srcOrd="0" destOrd="0" presId="urn:microsoft.com/office/officeart/2005/8/layout/target3"/>
    <dgm:cxn modelId="{ED69DC24-DA55-4C2B-8AD8-3AB03AC25A35}" type="presOf" srcId="{8AFC0F0A-526D-4ED8-9C55-D44EFDE2C3AF}" destId="{0F9006FC-EE40-4276-95A5-189AC530D116}" srcOrd="0" destOrd="0" presId="urn:microsoft.com/office/officeart/2005/8/layout/target3"/>
    <dgm:cxn modelId="{53C13EC8-52D8-41FA-AC61-A6604379AF36}" srcId="{54859A55-47EE-46E7-87D4-CC9819F18297}" destId="{4B84E0F2-BA4F-469D-AA6A-43F6F9CEB964}" srcOrd="1" destOrd="0" parTransId="{6FBA5BC9-9F54-4725-8889-735DDA33B92B}" sibTransId="{735C488E-A702-4920-A587-5B8C277E927C}"/>
    <dgm:cxn modelId="{E76AD943-4887-45BE-98C8-96396F4C1BA5}" srcId="{54859A55-47EE-46E7-87D4-CC9819F18297}" destId="{8AFC0F0A-526D-4ED8-9C55-D44EFDE2C3AF}" srcOrd="0" destOrd="0" parTransId="{0CB03888-D249-46EF-9956-CE5D026B35BA}" sibTransId="{29F8D0FB-109C-4490-ACAB-9DA79477B417}"/>
    <dgm:cxn modelId="{6E35EDB0-D954-4433-ABD6-FF75BCB7862A}" type="presOf" srcId="{8AFC0F0A-526D-4ED8-9C55-D44EFDE2C3AF}" destId="{FF4BF7FA-8FD4-4B1A-8975-C5C7D09122BE}" srcOrd="1" destOrd="0" presId="urn:microsoft.com/office/officeart/2005/8/layout/target3"/>
    <dgm:cxn modelId="{4312EA0C-024C-4513-8878-3927B9B00587}" type="presOf" srcId="{4B84E0F2-BA4F-469D-AA6A-43F6F9CEB964}" destId="{7FF4B09F-DA61-4CC1-8902-3619FA2A957A}" srcOrd="1" destOrd="0" presId="urn:microsoft.com/office/officeart/2005/8/layout/target3"/>
    <dgm:cxn modelId="{F8DB4A7A-77D7-4FE8-9880-F0AB401D60CC}" type="presOf" srcId="{4B84E0F2-BA4F-469D-AA6A-43F6F9CEB964}" destId="{479882FE-1138-43E7-928F-B6F2B8546812}" srcOrd="0" destOrd="0" presId="urn:microsoft.com/office/officeart/2005/8/layout/target3"/>
    <dgm:cxn modelId="{3802F21E-C64C-4A3F-BE5D-F8C7950E390A}" type="presParOf" srcId="{CEBD248B-CDD6-41D5-B1C0-5E6ECA14B4CE}" destId="{5504E783-76A2-443D-A70E-7A187CDCA93D}" srcOrd="0" destOrd="0" presId="urn:microsoft.com/office/officeart/2005/8/layout/target3"/>
    <dgm:cxn modelId="{8DE841F0-6117-4AFE-806A-731AF3A8F23C}" type="presParOf" srcId="{CEBD248B-CDD6-41D5-B1C0-5E6ECA14B4CE}" destId="{3E17C7CB-F375-4A4F-8105-845592003D9B}" srcOrd="1" destOrd="0" presId="urn:microsoft.com/office/officeart/2005/8/layout/target3"/>
    <dgm:cxn modelId="{6004C9EF-7F78-46C1-8C4E-E95D4C556813}" type="presParOf" srcId="{CEBD248B-CDD6-41D5-B1C0-5E6ECA14B4CE}" destId="{0F9006FC-EE40-4276-95A5-189AC530D116}" srcOrd="2" destOrd="0" presId="urn:microsoft.com/office/officeart/2005/8/layout/target3"/>
    <dgm:cxn modelId="{09A7BB27-BAA7-44D8-8356-BB7D4A5976E1}" type="presParOf" srcId="{CEBD248B-CDD6-41D5-B1C0-5E6ECA14B4CE}" destId="{598EE352-F452-467F-A69E-FA037FFFFCE6}" srcOrd="3" destOrd="0" presId="urn:microsoft.com/office/officeart/2005/8/layout/target3"/>
    <dgm:cxn modelId="{8373DA6E-F507-412A-AB9F-045AF0F98C91}" type="presParOf" srcId="{CEBD248B-CDD6-41D5-B1C0-5E6ECA14B4CE}" destId="{C17A203B-15B6-41C2-AAAF-2A4411494E43}" srcOrd="4" destOrd="0" presId="urn:microsoft.com/office/officeart/2005/8/layout/target3"/>
    <dgm:cxn modelId="{B0F9BBC7-0F0E-4E3F-8C58-39EBBB19D30D}" type="presParOf" srcId="{CEBD248B-CDD6-41D5-B1C0-5E6ECA14B4CE}" destId="{479882FE-1138-43E7-928F-B6F2B8546812}" srcOrd="5" destOrd="0" presId="urn:microsoft.com/office/officeart/2005/8/layout/target3"/>
    <dgm:cxn modelId="{636FC9FF-3005-480C-A299-D4F10A92678B}" type="presParOf" srcId="{CEBD248B-CDD6-41D5-B1C0-5E6ECA14B4CE}" destId="{DA9311C2-AC5F-441D-808D-112592C88808}" srcOrd="6" destOrd="0" presId="urn:microsoft.com/office/officeart/2005/8/layout/target3"/>
    <dgm:cxn modelId="{0FB3EA47-401F-4D6A-9090-FC1AB3C5056F}" type="presParOf" srcId="{CEBD248B-CDD6-41D5-B1C0-5E6ECA14B4CE}" destId="{A221B660-67DE-4F82-84C9-ECD4733F3B97}" srcOrd="7" destOrd="0" presId="urn:microsoft.com/office/officeart/2005/8/layout/target3"/>
    <dgm:cxn modelId="{9A3C104A-C648-42D1-A020-F1B8228EF981}" type="presParOf" srcId="{CEBD248B-CDD6-41D5-B1C0-5E6ECA14B4CE}" destId="{56B37093-5DFA-4E44-B6D2-632745DD3303}" srcOrd="8" destOrd="0" presId="urn:microsoft.com/office/officeart/2005/8/layout/target3"/>
    <dgm:cxn modelId="{A363E290-1295-41D9-97C5-14A828EE526E}" type="presParOf" srcId="{CEBD248B-CDD6-41D5-B1C0-5E6ECA14B4CE}" destId="{FF4BF7FA-8FD4-4B1A-8975-C5C7D09122BE}" srcOrd="9" destOrd="0" presId="urn:microsoft.com/office/officeart/2005/8/layout/target3"/>
    <dgm:cxn modelId="{E5C393A3-FE5B-481B-8F56-E8BE66D1A52E}" type="presParOf" srcId="{CEBD248B-CDD6-41D5-B1C0-5E6ECA14B4CE}" destId="{7FF4B09F-DA61-4CC1-8902-3619FA2A957A}" srcOrd="10" destOrd="0" presId="urn:microsoft.com/office/officeart/2005/8/layout/target3"/>
    <dgm:cxn modelId="{346F66F9-D29A-4D0B-936D-68B1CFE60D15}" type="presParOf" srcId="{CEBD248B-CDD6-41D5-B1C0-5E6ECA14B4CE}" destId="{9E927BAB-142F-4BBF-9EA3-A21D23371F78}"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31D523-E9A2-49E9-85AE-DD133CA982BE}"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ru-RU"/>
        </a:p>
      </dgm:t>
    </dgm:pt>
    <dgm:pt modelId="{6EE08E09-EBF0-4FD5-B416-E57C6D2D5CBB}">
      <dgm:prSet/>
      <dgm:spPr/>
      <dgm:t>
        <a:bodyPr/>
        <a:lstStyle/>
        <a:p>
          <a:pPr rtl="0"/>
          <a:r>
            <a:rPr lang="uz-Cyrl-UZ" smtClean="0"/>
            <a:t>Xalqaro turizmni samarali rivojlantirish </a:t>
          </a:r>
          <a:endParaRPr lang="ru-RU"/>
        </a:p>
      </dgm:t>
    </dgm:pt>
    <dgm:pt modelId="{EB388DB2-149D-4871-9CD9-4A5B1D57F0AB}" type="parTrans" cxnId="{1BD3D750-C94F-4FCA-BF0D-946445DA7B70}">
      <dgm:prSet/>
      <dgm:spPr/>
      <dgm:t>
        <a:bodyPr/>
        <a:lstStyle/>
        <a:p>
          <a:endParaRPr lang="ru-RU"/>
        </a:p>
      </dgm:t>
    </dgm:pt>
    <dgm:pt modelId="{CF46F35F-03D3-47D6-8F53-8F43AC05D5E6}" type="sibTrans" cxnId="{1BD3D750-C94F-4FCA-BF0D-946445DA7B70}">
      <dgm:prSet/>
      <dgm:spPr/>
      <dgm:t>
        <a:bodyPr/>
        <a:lstStyle/>
        <a:p>
          <a:endParaRPr lang="ru-RU"/>
        </a:p>
      </dgm:t>
    </dgm:pt>
    <dgm:pt modelId="{1C305128-FE3D-49B9-A013-16F9279706F5}">
      <dgm:prSet/>
      <dgm:spPr/>
      <dgm:t>
        <a:bodyPr/>
        <a:lstStyle/>
        <a:p>
          <a:pPr rtl="0"/>
          <a:r>
            <a:rPr lang="uz-Cyrl-UZ" smtClean="0"/>
            <a:t>Turizmga nihoyatda ko‘p ta’riflar berilgan</a:t>
          </a:r>
          <a:endParaRPr lang="ru-RU"/>
        </a:p>
      </dgm:t>
    </dgm:pt>
    <dgm:pt modelId="{CFE28066-E564-4BA5-A3D5-D74FAA5F2F22}" type="parTrans" cxnId="{1FB67111-0DD1-4740-B61D-0E20C30F7A4D}">
      <dgm:prSet/>
      <dgm:spPr/>
      <dgm:t>
        <a:bodyPr/>
        <a:lstStyle/>
        <a:p>
          <a:endParaRPr lang="ru-RU"/>
        </a:p>
      </dgm:t>
    </dgm:pt>
    <dgm:pt modelId="{05ADF90C-9641-4FAC-90B2-0E48532B616F}" type="sibTrans" cxnId="{1FB67111-0DD1-4740-B61D-0E20C30F7A4D}">
      <dgm:prSet/>
      <dgm:spPr/>
      <dgm:t>
        <a:bodyPr/>
        <a:lstStyle/>
        <a:p>
          <a:endParaRPr lang="ru-RU"/>
        </a:p>
      </dgm:t>
    </dgm:pt>
    <dgm:pt modelId="{A66240E1-85B5-4BAA-8A53-E365074BE6C1}">
      <dgm:prSet/>
      <dgm:spPr/>
      <dgm:t>
        <a:bodyPr/>
        <a:lstStyle/>
        <a:p>
          <a:pPr rtl="0"/>
          <a:r>
            <a:rPr lang="uz-Cyrl-UZ" smtClean="0"/>
            <a:t>Turizmga xalqaro turistik tashkilotlar tomonidan bir necha bor ta’riflar berib o‘tilgan</a:t>
          </a:r>
          <a:endParaRPr lang="ru-RU"/>
        </a:p>
      </dgm:t>
    </dgm:pt>
    <dgm:pt modelId="{B50FB919-D009-47E3-9E92-C00461668DB1}" type="parTrans" cxnId="{3A5182D9-E3D4-4F7E-8525-B746B507F92F}">
      <dgm:prSet/>
      <dgm:spPr/>
      <dgm:t>
        <a:bodyPr/>
        <a:lstStyle/>
        <a:p>
          <a:endParaRPr lang="ru-RU"/>
        </a:p>
      </dgm:t>
    </dgm:pt>
    <dgm:pt modelId="{666B9AD5-BFFB-47BA-B744-C4E5EECE654C}" type="sibTrans" cxnId="{3A5182D9-E3D4-4F7E-8525-B746B507F92F}">
      <dgm:prSet/>
      <dgm:spPr/>
      <dgm:t>
        <a:bodyPr/>
        <a:lstStyle/>
        <a:p>
          <a:endParaRPr lang="ru-RU"/>
        </a:p>
      </dgm:t>
    </dgm:pt>
    <dgm:pt modelId="{8A231FC6-6699-4A34-B775-4FB95FC22B43}">
      <dgm:prSet/>
      <dgm:spPr/>
      <dgm:t>
        <a:bodyPr/>
        <a:lstStyle/>
        <a:p>
          <a:pPr rtl="0"/>
          <a:r>
            <a:rPr lang="uz-Cyrl-UZ" smtClean="0"/>
            <a:t>1991 yilda Sayohat va turizm statistkasi bo‘yicha o‘tkazilgan xalqaro konferensiya </a:t>
          </a:r>
          <a:endParaRPr lang="ru-RU"/>
        </a:p>
      </dgm:t>
    </dgm:pt>
    <dgm:pt modelId="{5A620F90-C3CF-48FE-9475-2DA3D245325A}" type="parTrans" cxnId="{07537DB0-F14B-4795-B5CA-FD82061FD72D}">
      <dgm:prSet/>
      <dgm:spPr/>
      <dgm:t>
        <a:bodyPr/>
        <a:lstStyle/>
        <a:p>
          <a:endParaRPr lang="ru-RU"/>
        </a:p>
      </dgm:t>
    </dgm:pt>
    <dgm:pt modelId="{51FA5526-1149-4F80-8ABA-8033E29CFE76}" type="sibTrans" cxnId="{07537DB0-F14B-4795-B5CA-FD82061FD72D}">
      <dgm:prSet/>
      <dgm:spPr/>
      <dgm:t>
        <a:bodyPr/>
        <a:lstStyle/>
        <a:p>
          <a:endParaRPr lang="ru-RU"/>
        </a:p>
      </dgm:t>
    </dgm:pt>
    <dgm:pt modelId="{E0883943-15DA-4EC4-8E54-D7C685507F46}" type="pres">
      <dgm:prSet presAssocID="{D331D523-E9A2-49E9-85AE-DD133CA982BE}" presName="hierChild1" presStyleCnt="0">
        <dgm:presLayoutVars>
          <dgm:orgChart val="1"/>
          <dgm:chPref val="1"/>
          <dgm:dir/>
          <dgm:animOne val="branch"/>
          <dgm:animLvl val="lvl"/>
          <dgm:resizeHandles/>
        </dgm:presLayoutVars>
      </dgm:prSet>
      <dgm:spPr/>
      <dgm:t>
        <a:bodyPr/>
        <a:lstStyle/>
        <a:p>
          <a:endParaRPr lang="ru-RU"/>
        </a:p>
      </dgm:t>
    </dgm:pt>
    <dgm:pt modelId="{946AA71C-C3EE-4F80-BEDE-45250A11F027}" type="pres">
      <dgm:prSet presAssocID="{6EE08E09-EBF0-4FD5-B416-E57C6D2D5CBB}" presName="hierRoot1" presStyleCnt="0">
        <dgm:presLayoutVars>
          <dgm:hierBranch val="init"/>
        </dgm:presLayoutVars>
      </dgm:prSet>
      <dgm:spPr/>
    </dgm:pt>
    <dgm:pt modelId="{2AF459B6-374C-4F32-B88C-ED342082CFEF}" type="pres">
      <dgm:prSet presAssocID="{6EE08E09-EBF0-4FD5-B416-E57C6D2D5CBB}" presName="rootComposite1" presStyleCnt="0"/>
      <dgm:spPr/>
    </dgm:pt>
    <dgm:pt modelId="{0C953A6A-0308-4820-AF53-AF66E1B7E182}" type="pres">
      <dgm:prSet presAssocID="{6EE08E09-EBF0-4FD5-B416-E57C6D2D5CBB}" presName="rootText1" presStyleLbl="node0" presStyleIdx="0" presStyleCnt="4">
        <dgm:presLayoutVars>
          <dgm:chPref val="3"/>
        </dgm:presLayoutVars>
      </dgm:prSet>
      <dgm:spPr/>
      <dgm:t>
        <a:bodyPr/>
        <a:lstStyle/>
        <a:p>
          <a:endParaRPr lang="ru-RU"/>
        </a:p>
      </dgm:t>
    </dgm:pt>
    <dgm:pt modelId="{0A688AD7-BB34-4EB3-83F1-EACD2FDE82B6}" type="pres">
      <dgm:prSet presAssocID="{6EE08E09-EBF0-4FD5-B416-E57C6D2D5CBB}" presName="rootConnector1" presStyleLbl="node1" presStyleIdx="0" presStyleCnt="0"/>
      <dgm:spPr/>
      <dgm:t>
        <a:bodyPr/>
        <a:lstStyle/>
        <a:p>
          <a:endParaRPr lang="ru-RU"/>
        </a:p>
      </dgm:t>
    </dgm:pt>
    <dgm:pt modelId="{26F5A69D-DBE9-4B61-A974-AC878C84C612}" type="pres">
      <dgm:prSet presAssocID="{6EE08E09-EBF0-4FD5-B416-E57C6D2D5CBB}" presName="hierChild2" presStyleCnt="0"/>
      <dgm:spPr/>
    </dgm:pt>
    <dgm:pt modelId="{FB74EC3B-9E35-40F8-BC5C-8180AFB5F776}" type="pres">
      <dgm:prSet presAssocID="{6EE08E09-EBF0-4FD5-B416-E57C6D2D5CBB}" presName="hierChild3" presStyleCnt="0"/>
      <dgm:spPr/>
    </dgm:pt>
    <dgm:pt modelId="{4028BDF9-5FC3-4B12-9B92-F130F674040C}" type="pres">
      <dgm:prSet presAssocID="{1C305128-FE3D-49B9-A013-16F9279706F5}" presName="hierRoot1" presStyleCnt="0">
        <dgm:presLayoutVars>
          <dgm:hierBranch val="init"/>
        </dgm:presLayoutVars>
      </dgm:prSet>
      <dgm:spPr/>
    </dgm:pt>
    <dgm:pt modelId="{DD6F8191-5A9A-4782-94EF-2D6E4D3B9E70}" type="pres">
      <dgm:prSet presAssocID="{1C305128-FE3D-49B9-A013-16F9279706F5}" presName="rootComposite1" presStyleCnt="0"/>
      <dgm:spPr/>
    </dgm:pt>
    <dgm:pt modelId="{4673B572-2BF7-46B6-9979-59145092FE3A}" type="pres">
      <dgm:prSet presAssocID="{1C305128-FE3D-49B9-A013-16F9279706F5}" presName="rootText1" presStyleLbl="node0" presStyleIdx="1" presStyleCnt="4">
        <dgm:presLayoutVars>
          <dgm:chPref val="3"/>
        </dgm:presLayoutVars>
      </dgm:prSet>
      <dgm:spPr/>
      <dgm:t>
        <a:bodyPr/>
        <a:lstStyle/>
        <a:p>
          <a:endParaRPr lang="ru-RU"/>
        </a:p>
      </dgm:t>
    </dgm:pt>
    <dgm:pt modelId="{CAA3897C-A048-41AB-8E47-CE74EAEDC243}" type="pres">
      <dgm:prSet presAssocID="{1C305128-FE3D-49B9-A013-16F9279706F5}" presName="rootConnector1" presStyleLbl="node1" presStyleIdx="0" presStyleCnt="0"/>
      <dgm:spPr/>
      <dgm:t>
        <a:bodyPr/>
        <a:lstStyle/>
        <a:p>
          <a:endParaRPr lang="ru-RU"/>
        </a:p>
      </dgm:t>
    </dgm:pt>
    <dgm:pt modelId="{6CC053FF-E51D-4CAF-85E8-3200E9E49354}" type="pres">
      <dgm:prSet presAssocID="{1C305128-FE3D-49B9-A013-16F9279706F5}" presName="hierChild2" presStyleCnt="0"/>
      <dgm:spPr/>
    </dgm:pt>
    <dgm:pt modelId="{77CAA10E-AD5A-473E-9B36-B794C7310460}" type="pres">
      <dgm:prSet presAssocID="{1C305128-FE3D-49B9-A013-16F9279706F5}" presName="hierChild3" presStyleCnt="0"/>
      <dgm:spPr/>
    </dgm:pt>
    <dgm:pt modelId="{4D824F0A-C0B1-4C78-8ED9-C0A84FE59229}" type="pres">
      <dgm:prSet presAssocID="{A66240E1-85B5-4BAA-8A53-E365074BE6C1}" presName="hierRoot1" presStyleCnt="0">
        <dgm:presLayoutVars>
          <dgm:hierBranch val="init"/>
        </dgm:presLayoutVars>
      </dgm:prSet>
      <dgm:spPr/>
    </dgm:pt>
    <dgm:pt modelId="{723DA9A9-F0F0-427D-B141-59B99ED4E004}" type="pres">
      <dgm:prSet presAssocID="{A66240E1-85B5-4BAA-8A53-E365074BE6C1}" presName="rootComposite1" presStyleCnt="0"/>
      <dgm:spPr/>
    </dgm:pt>
    <dgm:pt modelId="{4D7E2F3D-B9C3-411C-AFA8-7F53AA2FFD45}" type="pres">
      <dgm:prSet presAssocID="{A66240E1-85B5-4BAA-8A53-E365074BE6C1}" presName="rootText1" presStyleLbl="node0" presStyleIdx="2" presStyleCnt="4">
        <dgm:presLayoutVars>
          <dgm:chPref val="3"/>
        </dgm:presLayoutVars>
      </dgm:prSet>
      <dgm:spPr/>
      <dgm:t>
        <a:bodyPr/>
        <a:lstStyle/>
        <a:p>
          <a:endParaRPr lang="ru-RU"/>
        </a:p>
      </dgm:t>
    </dgm:pt>
    <dgm:pt modelId="{113EF287-1E5C-4E77-B4CE-42C0364174A7}" type="pres">
      <dgm:prSet presAssocID="{A66240E1-85B5-4BAA-8A53-E365074BE6C1}" presName="rootConnector1" presStyleLbl="node1" presStyleIdx="0" presStyleCnt="0"/>
      <dgm:spPr/>
      <dgm:t>
        <a:bodyPr/>
        <a:lstStyle/>
        <a:p>
          <a:endParaRPr lang="ru-RU"/>
        </a:p>
      </dgm:t>
    </dgm:pt>
    <dgm:pt modelId="{4AE9E2E7-3385-473E-86BB-570F07ECDB69}" type="pres">
      <dgm:prSet presAssocID="{A66240E1-85B5-4BAA-8A53-E365074BE6C1}" presName="hierChild2" presStyleCnt="0"/>
      <dgm:spPr/>
    </dgm:pt>
    <dgm:pt modelId="{9E761648-0B45-4106-A2FC-8D433F1E7D44}" type="pres">
      <dgm:prSet presAssocID="{A66240E1-85B5-4BAA-8A53-E365074BE6C1}" presName="hierChild3" presStyleCnt="0"/>
      <dgm:spPr/>
    </dgm:pt>
    <dgm:pt modelId="{41E7B20E-A15A-4278-824B-F13A85ECD221}" type="pres">
      <dgm:prSet presAssocID="{8A231FC6-6699-4A34-B775-4FB95FC22B43}" presName="hierRoot1" presStyleCnt="0">
        <dgm:presLayoutVars>
          <dgm:hierBranch val="init"/>
        </dgm:presLayoutVars>
      </dgm:prSet>
      <dgm:spPr/>
    </dgm:pt>
    <dgm:pt modelId="{22BC3143-862C-4C3B-AAB3-18E6C06F5CF3}" type="pres">
      <dgm:prSet presAssocID="{8A231FC6-6699-4A34-B775-4FB95FC22B43}" presName="rootComposite1" presStyleCnt="0"/>
      <dgm:spPr/>
    </dgm:pt>
    <dgm:pt modelId="{CE97C4BB-8456-4C5F-8ACD-84E780C5CDAA}" type="pres">
      <dgm:prSet presAssocID="{8A231FC6-6699-4A34-B775-4FB95FC22B43}" presName="rootText1" presStyleLbl="node0" presStyleIdx="3" presStyleCnt="4">
        <dgm:presLayoutVars>
          <dgm:chPref val="3"/>
        </dgm:presLayoutVars>
      </dgm:prSet>
      <dgm:spPr/>
      <dgm:t>
        <a:bodyPr/>
        <a:lstStyle/>
        <a:p>
          <a:endParaRPr lang="ru-RU"/>
        </a:p>
      </dgm:t>
    </dgm:pt>
    <dgm:pt modelId="{5C9BDA5D-29F8-4A2F-9DAE-25776FD817DD}" type="pres">
      <dgm:prSet presAssocID="{8A231FC6-6699-4A34-B775-4FB95FC22B43}" presName="rootConnector1" presStyleLbl="node1" presStyleIdx="0" presStyleCnt="0"/>
      <dgm:spPr/>
      <dgm:t>
        <a:bodyPr/>
        <a:lstStyle/>
        <a:p>
          <a:endParaRPr lang="ru-RU"/>
        </a:p>
      </dgm:t>
    </dgm:pt>
    <dgm:pt modelId="{8212A86F-529A-408A-89F7-2A2B7959ACF1}" type="pres">
      <dgm:prSet presAssocID="{8A231FC6-6699-4A34-B775-4FB95FC22B43}" presName="hierChild2" presStyleCnt="0"/>
      <dgm:spPr/>
    </dgm:pt>
    <dgm:pt modelId="{8063980C-F967-4804-B9B8-3FE4CBFE5007}" type="pres">
      <dgm:prSet presAssocID="{8A231FC6-6699-4A34-B775-4FB95FC22B43}" presName="hierChild3" presStyleCnt="0"/>
      <dgm:spPr/>
    </dgm:pt>
  </dgm:ptLst>
  <dgm:cxnLst>
    <dgm:cxn modelId="{083DC0CD-C253-4B6A-8567-93327E3D71CB}" type="presOf" srcId="{1C305128-FE3D-49B9-A013-16F9279706F5}" destId="{4673B572-2BF7-46B6-9979-59145092FE3A}" srcOrd="0" destOrd="0" presId="urn:microsoft.com/office/officeart/2005/8/layout/orgChart1"/>
    <dgm:cxn modelId="{EDBD7DE9-0AF6-451E-AF03-A050799392DA}" type="presOf" srcId="{8A231FC6-6699-4A34-B775-4FB95FC22B43}" destId="{5C9BDA5D-29F8-4A2F-9DAE-25776FD817DD}" srcOrd="1" destOrd="0" presId="urn:microsoft.com/office/officeart/2005/8/layout/orgChart1"/>
    <dgm:cxn modelId="{B01D420E-591C-485A-9055-6298D8B93709}" type="presOf" srcId="{A66240E1-85B5-4BAA-8A53-E365074BE6C1}" destId="{4D7E2F3D-B9C3-411C-AFA8-7F53AA2FFD45}" srcOrd="0" destOrd="0" presId="urn:microsoft.com/office/officeart/2005/8/layout/orgChart1"/>
    <dgm:cxn modelId="{1FB67111-0DD1-4740-B61D-0E20C30F7A4D}" srcId="{D331D523-E9A2-49E9-85AE-DD133CA982BE}" destId="{1C305128-FE3D-49B9-A013-16F9279706F5}" srcOrd="1" destOrd="0" parTransId="{CFE28066-E564-4BA5-A3D5-D74FAA5F2F22}" sibTransId="{05ADF90C-9641-4FAC-90B2-0E48532B616F}"/>
    <dgm:cxn modelId="{712F791E-D0A7-4CB1-8E03-9437448CD783}" type="presOf" srcId="{6EE08E09-EBF0-4FD5-B416-E57C6D2D5CBB}" destId="{0A688AD7-BB34-4EB3-83F1-EACD2FDE82B6}" srcOrd="1" destOrd="0" presId="urn:microsoft.com/office/officeart/2005/8/layout/orgChart1"/>
    <dgm:cxn modelId="{1BD3D750-C94F-4FCA-BF0D-946445DA7B70}" srcId="{D331D523-E9A2-49E9-85AE-DD133CA982BE}" destId="{6EE08E09-EBF0-4FD5-B416-E57C6D2D5CBB}" srcOrd="0" destOrd="0" parTransId="{EB388DB2-149D-4871-9CD9-4A5B1D57F0AB}" sibTransId="{CF46F35F-03D3-47D6-8F53-8F43AC05D5E6}"/>
    <dgm:cxn modelId="{C94B60E8-3677-4BEB-8C3A-E557592DFEFB}" type="presOf" srcId="{6EE08E09-EBF0-4FD5-B416-E57C6D2D5CBB}" destId="{0C953A6A-0308-4820-AF53-AF66E1B7E182}" srcOrd="0" destOrd="0" presId="urn:microsoft.com/office/officeart/2005/8/layout/orgChart1"/>
    <dgm:cxn modelId="{8D807137-262B-41D0-9E94-B8AB4F743A71}" type="presOf" srcId="{D331D523-E9A2-49E9-85AE-DD133CA982BE}" destId="{E0883943-15DA-4EC4-8E54-D7C685507F46}" srcOrd="0" destOrd="0" presId="urn:microsoft.com/office/officeart/2005/8/layout/orgChart1"/>
    <dgm:cxn modelId="{07537DB0-F14B-4795-B5CA-FD82061FD72D}" srcId="{D331D523-E9A2-49E9-85AE-DD133CA982BE}" destId="{8A231FC6-6699-4A34-B775-4FB95FC22B43}" srcOrd="3" destOrd="0" parTransId="{5A620F90-C3CF-48FE-9475-2DA3D245325A}" sibTransId="{51FA5526-1149-4F80-8ABA-8033E29CFE76}"/>
    <dgm:cxn modelId="{8F4D784B-61EB-47D1-B732-DDA7E024C655}" type="presOf" srcId="{1C305128-FE3D-49B9-A013-16F9279706F5}" destId="{CAA3897C-A048-41AB-8E47-CE74EAEDC243}" srcOrd="1" destOrd="0" presId="urn:microsoft.com/office/officeart/2005/8/layout/orgChart1"/>
    <dgm:cxn modelId="{3A5182D9-E3D4-4F7E-8525-B746B507F92F}" srcId="{D331D523-E9A2-49E9-85AE-DD133CA982BE}" destId="{A66240E1-85B5-4BAA-8A53-E365074BE6C1}" srcOrd="2" destOrd="0" parTransId="{B50FB919-D009-47E3-9E92-C00461668DB1}" sibTransId="{666B9AD5-BFFB-47BA-B744-C4E5EECE654C}"/>
    <dgm:cxn modelId="{7BCFA560-7338-4BF0-9BFB-EA25D8D052C9}" type="presOf" srcId="{8A231FC6-6699-4A34-B775-4FB95FC22B43}" destId="{CE97C4BB-8456-4C5F-8ACD-84E780C5CDAA}" srcOrd="0" destOrd="0" presId="urn:microsoft.com/office/officeart/2005/8/layout/orgChart1"/>
    <dgm:cxn modelId="{E26D50C4-BC59-48D9-818C-0E692412B6B7}" type="presOf" srcId="{A66240E1-85B5-4BAA-8A53-E365074BE6C1}" destId="{113EF287-1E5C-4E77-B4CE-42C0364174A7}" srcOrd="1" destOrd="0" presId="urn:microsoft.com/office/officeart/2005/8/layout/orgChart1"/>
    <dgm:cxn modelId="{E44E3D25-91A3-4B73-BDCD-36FA809EE338}" type="presParOf" srcId="{E0883943-15DA-4EC4-8E54-D7C685507F46}" destId="{946AA71C-C3EE-4F80-BEDE-45250A11F027}" srcOrd="0" destOrd="0" presId="urn:microsoft.com/office/officeart/2005/8/layout/orgChart1"/>
    <dgm:cxn modelId="{CF2DBE0F-A256-4BAE-A691-CB9BC9750C3B}" type="presParOf" srcId="{946AA71C-C3EE-4F80-BEDE-45250A11F027}" destId="{2AF459B6-374C-4F32-B88C-ED342082CFEF}" srcOrd="0" destOrd="0" presId="urn:microsoft.com/office/officeart/2005/8/layout/orgChart1"/>
    <dgm:cxn modelId="{B165788B-1C2A-4AAE-AAB4-F6B49BE537CF}" type="presParOf" srcId="{2AF459B6-374C-4F32-B88C-ED342082CFEF}" destId="{0C953A6A-0308-4820-AF53-AF66E1B7E182}" srcOrd="0" destOrd="0" presId="urn:microsoft.com/office/officeart/2005/8/layout/orgChart1"/>
    <dgm:cxn modelId="{50D2854B-4272-4F2E-9185-5A8EE9A6952D}" type="presParOf" srcId="{2AF459B6-374C-4F32-B88C-ED342082CFEF}" destId="{0A688AD7-BB34-4EB3-83F1-EACD2FDE82B6}" srcOrd="1" destOrd="0" presId="urn:microsoft.com/office/officeart/2005/8/layout/orgChart1"/>
    <dgm:cxn modelId="{4D8AB18B-9070-4160-AF69-7DCD312F0BA3}" type="presParOf" srcId="{946AA71C-C3EE-4F80-BEDE-45250A11F027}" destId="{26F5A69D-DBE9-4B61-A974-AC878C84C612}" srcOrd="1" destOrd="0" presId="urn:microsoft.com/office/officeart/2005/8/layout/orgChart1"/>
    <dgm:cxn modelId="{D89F0CEA-2B82-48DF-B089-A8DFDC3DBA6C}" type="presParOf" srcId="{946AA71C-C3EE-4F80-BEDE-45250A11F027}" destId="{FB74EC3B-9E35-40F8-BC5C-8180AFB5F776}" srcOrd="2" destOrd="0" presId="urn:microsoft.com/office/officeart/2005/8/layout/orgChart1"/>
    <dgm:cxn modelId="{6D6412B1-53D4-41B8-9BE0-EAEDBE618F47}" type="presParOf" srcId="{E0883943-15DA-4EC4-8E54-D7C685507F46}" destId="{4028BDF9-5FC3-4B12-9B92-F130F674040C}" srcOrd="1" destOrd="0" presId="urn:microsoft.com/office/officeart/2005/8/layout/orgChart1"/>
    <dgm:cxn modelId="{AFBDEFA0-13CA-4706-A606-68CBC2916A2B}" type="presParOf" srcId="{4028BDF9-5FC3-4B12-9B92-F130F674040C}" destId="{DD6F8191-5A9A-4782-94EF-2D6E4D3B9E70}" srcOrd="0" destOrd="0" presId="urn:microsoft.com/office/officeart/2005/8/layout/orgChart1"/>
    <dgm:cxn modelId="{B3BEE814-42A3-4CC7-92C7-24F859FC4EAF}" type="presParOf" srcId="{DD6F8191-5A9A-4782-94EF-2D6E4D3B9E70}" destId="{4673B572-2BF7-46B6-9979-59145092FE3A}" srcOrd="0" destOrd="0" presId="urn:microsoft.com/office/officeart/2005/8/layout/orgChart1"/>
    <dgm:cxn modelId="{D4B2A6D3-98D8-46CF-9435-901D9C06EF1A}" type="presParOf" srcId="{DD6F8191-5A9A-4782-94EF-2D6E4D3B9E70}" destId="{CAA3897C-A048-41AB-8E47-CE74EAEDC243}" srcOrd="1" destOrd="0" presId="urn:microsoft.com/office/officeart/2005/8/layout/orgChart1"/>
    <dgm:cxn modelId="{AFD35D84-B7E0-4546-852F-58BE37A2481C}" type="presParOf" srcId="{4028BDF9-5FC3-4B12-9B92-F130F674040C}" destId="{6CC053FF-E51D-4CAF-85E8-3200E9E49354}" srcOrd="1" destOrd="0" presId="urn:microsoft.com/office/officeart/2005/8/layout/orgChart1"/>
    <dgm:cxn modelId="{EE4C5AC9-E781-4493-A69C-5FF4644DFFBF}" type="presParOf" srcId="{4028BDF9-5FC3-4B12-9B92-F130F674040C}" destId="{77CAA10E-AD5A-473E-9B36-B794C7310460}" srcOrd="2" destOrd="0" presId="urn:microsoft.com/office/officeart/2005/8/layout/orgChart1"/>
    <dgm:cxn modelId="{8ECD536D-3F54-4A52-A868-AAC8D1941C61}" type="presParOf" srcId="{E0883943-15DA-4EC4-8E54-D7C685507F46}" destId="{4D824F0A-C0B1-4C78-8ED9-C0A84FE59229}" srcOrd="2" destOrd="0" presId="urn:microsoft.com/office/officeart/2005/8/layout/orgChart1"/>
    <dgm:cxn modelId="{15CEAF73-C5D5-4195-BD6B-2939BA863F7A}" type="presParOf" srcId="{4D824F0A-C0B1-4C78-8ED9-C0A84FE59229}" destId="{723DA9A9-F0F0-427D-B141-59B99ED4E004}" srcOrd="0" destOrd="0" presId="urn:microsoft.com/office/officeart/2005/8/layout/orgChart1"/>
    <dgm:cxn modelId="{88ABB408-1F63-4219-8C5C-1E09D1F12993}" type="presParOf" srcId="{723DA9A9-F0F0-427D-B141-59B99ED4E004}" destId="{4D7E2F3D-B9C3-411C-AFA8-7F53AA2FFD45}" srcOrd="0" destOrd="0" presId="urn:microsoft.com/office/officeart/2005/8/layout/orgChart1"/>
    <dgm:cxn modelId="{3B925949-53DF-4616-81DA-10EC7BEF2B01}" type="presParOf" srcId="{723DA9A9-F0F0-427D-B141-59B99ED4E004}" destId="{113EF287-1E5C-4E77-B4CE-42C0364174A7}" srcOrd="1" destOrd="0" presId="urn:microsoft.com/office/officeart/2005/8/layout/orgChart1"/>
    <dgm:cxn modelId="{56A49DB8-9FC2-4BF3-A2FC-E7F69F6D138C}" type="presParOf" srcId="{4D824F0A-C0B1-4C78-8ED9-C0A84FE59229}" destId="{4AE9E2E7-3385-473E-86BB-570F07ECDB69}" srcOrd="1" destOrd="0" presId="urn:microsoft.com/office/officeart/2005/8/layout/orgChart1"/>
    <dgm:cxn modelId="{B2DB3641-913F-474C-87BC-D048448FBBBB}" type="presParOf" srcId="{4D824F0A-C0B1-4C78-8ED9-C0A84FE59229}" destId="{9E761648-0B45-4106-A2FC-8D433F1E7D44}" srcOrd="2" destOrd="0" presId="urn:microsoft.com/office/officeart/2005/8/layout/orgChart1"/>
    <dgm:cxn modelId="{F2F6B85F-F08A-4403-88B0-0C1B910721ED}" type="presParOf" srcId="{E0883943-15DA-4EC4-8E54-D7C685507F46}" destId="{41E7B20E-A15A-4278-824B-F13A85ECD221}" srcOrd="3" destOrd="0" presId="urn:microsoft.com/office/officeart/2005/8/layout/orgChart1"/>
    <dgm:cxn modelId="{F4BCC8DD-5CC0-4227-A96E-C58757F88A78}" type="presParOf" srcId="{41E7B20E-A15A-4278-824B-F13A85ECD221}" destId="{22BC3143-862C-4C3B-AAB3-18E6C06F5CF3}" srcOrd="0" destOrd="0" presId="urn:microsoft.com/office/officeart/2005/8/layout/orgChart1"/>
    <dgm:cxn modelId="{FFD9F79E-BEEE-4AC5-AD0D-7CE076E8EE89}" type="presParOf" srcId="{22BC3143-862C-4C3B-AAB3-18E6C06F5CF3}" destId="{CE97C4BB-8456-4C5F-8ACD-84E780C5CDAA}" srcOrd="0" destOrd="0" presId="urn:microsoft.com/office/officeart/2005/8/layout/orgChart1"/>
    <dgm:cxn modelId="{1BD8E3D8-2997-4DDC-83BF-0C1B1A80418C}" type="presParOf" srcId="{22BC3143-862C-4C3B-AAB3-18E6C06F5CF3}" destId="{5C9BDA5D-29F8-4A2F-9DAE-25776FD817DD}" srcOrd="1" destOrd="0" presId="urn:microsoft.com/office/officeart/2005/8/layout/orgChart1"/>
    <dgm:cxn modelId="{C2BA6B9C-6F51-43B9-A4B3-481FC023D707}" type="presParOf" srcId="{41E7B20E-A15A-4278-824B-F13A85ECD221}" destId="{8212A86F-529A-408A-89F7-2A2B7959ACF1}" srcOrd="1" destOrd="0" presId="urn:microsoft.com/office/officeart/2005/8/layout/orgChart1"/>
    <dgm:cxn modelId="{E708AAD3-14E0-4D2E-9EB9-8D5A42014415}" type="presParOf" srcId="{41E7B20E-A15A-4278-824B-F13A85ECD221}" destId="{8063980C-F967-4804-B9B8-3FE4CBFE500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3FFAE62-E10F-4339-BBB8-623D7A5FA45A}"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ru-RU"/>
        </a:p>
      </dgm:t>
    </dgm:pt>
    <dgm:pt modelId="{EDF0F3C0-C20C-45A6-9ADE-8133FF76D776}">
      <dgm:prSet phldrT="[Текст]"/>
      <dgm:spPr/>
      <dgm:t>
        <a:bodyPr/>
        <a:lstStyle/>
        <a:p>
          <a:r>
            <a:rPr lang="uz-Cyrl-UZ" dirty="0" smtClean="0"/>
            <a:t>Turizm - o‘z odatiy muhitidan tashqariga belgilangan muddatdan kam vaqtga sayohat qiluvchi va sayohat qilishining bosh maqsadi - tashrif buyuriladigan joy (mamlakat) tomonidan mukofotlanadigan faoliyat bilan shug‘ullanishdan o‘zga bo‘lgan shaxsning faoliyatidir.</a:t>
          </a:r>
          <a:endParaRPr lang="ru-RU" dirty="0"/>
        </a:p>
      </dgm:t>
    </dgm:pt>
    <dgm:pt modelId="{54C1EE44-2D98-4559-9CEB-34B66B970BA8}" type="parTrans" cxnId="{EAB1FB83-3D34-4E3F-9B1D-0F3537851130}">
      <dgm:prSet/>
      <dgm:spPr/>
      <dgm:t>
        <a:bodyPr/>
        <a:lstStyle/>
        <a:p>
          <a:endParaRPr lang="ru-RU"/>
        </a:p>
      </dgm:t>
    </dgm:pt>
    <dgm:pt modelId="{F63E7DF6-F072-454A-9FF8-C419B7446BF4}" type="sibTrans" cxnId="{EAB1FB83-3D34-4E3F-9B1D-0F3537851130}">
      <dgm:prSet/>
      <dgm:spPr/>
      <dgm:t>
        <a:bodyPr/>
        <a:lstStyle/>
        <a:p>
          <a:endParaRPr lang="ru-RU"/>
        </a:p>
      </dgm:t>
    </dgm:pt>
    <dgm:pt modelId="{36B08C5E-127C-4793-A65D-CFCC8A4B518F}">
      <dgm:prSet phldrT="[Текст]"/>
      <dgm:spPr/>
      <dgm:t>
        <a:bodyPr/>
        <a:lstStyle/>
        <a:p>
          <a:r>
            <a:rPr lang="uz-Cyrl-UZ" dirty="0" smtClean="0"/>
            <a:t>“odatiy muhit” birikmasi doimiy yashash joyi ichida sayr qilishni</a:t>
          </a:r>
          <a:endParaRPr lang="ru-RU" dirty="0"/>
        </a:p>
      </dgm:t>
    </dgm:pt>
    <dgm:pt modelId="{ECBBB616-2C56-44DC-9BC7-4CD8A959A1C1}" type="parTrans" cxnId="{8D66DD05-EFFF-4DD3-A543-E0904007B377}">
      <dgm:prSet/>
      <dgm:spPr/>
      <dgm:t>
        <a:bodyPr/>
        <a:lstStyle/>
        <a:p>
          <a:endParaRPr lang="ru-RU"/>
        </a:p>
      </dgm:t>
    </dgm:pt>
    <dgm:pt modelId="{84A1199E-DFCE-4517-ABD6-75F76A5EAE9B}" type="sibTrans" cxnId="{8D66DD05-EFFF-4DD3-A543-E0904007B377}">
      <dgm:prSet/>
      <dgm:spPr/>
      <dgm:t>
        <a:bodyPr/>
        <a:lstStyle/>
        <a:p>
          <a:endParaRPr lang="ru-RU"/>
        </a:p>
      </dgm:t>
    </dgm:pt>
    <dgm:pt modelId="{33E41533-6376-4EBF-88D7-2FDB4D2F06C0}">
      <dgm:prSet phldrT="[Текст]"/>
      <dgm:spPr/>
      <dgm:t>
        <a:bodyPr/>
        <a:lstStyle/>
        <a:p>
          <a:r>
            <a:rPr lang="uz-Cyrl-UZ" dirty="0" smtClean="0"/>
            <a:t>“belgilangan muddatdan kam vaqtga” iborasi uzoq vaqtli migratsiyalarni turizm sifatida inobatga olmaslikka mo‘ljallangan</a:t>
          </a:r>
          <a:endParaRPr lang="ru-RU" dirty="0"/>
        </a:p>
      </dgm:t>
    </dgm:pt>
    <dgm:pt modelId="{2027429B-A1F4-4BD6-B1FE-BDD7C8327C5F}" type="parTrans" cxnId="{D4C5CA22-6276-4B3F-A450-BBE058AB7434}">
      <dgm:prSet/>
      <dgm:spPr/>
      <dgm:t>
        <a:bodyPr/>
        <a:lstStyle/>
        <a:p>
          <a:endParaRPr lang="ru-RU"/>
        </a:p>
      </dgm:t>
    </dgm:pt>
    <dgm:pt modelId="{500E4D1E-928D-450C-A02E-FDEAA79A9CE9}" type="sibTrans" cxnId="{D4C5CA22-6276-4B3F-A450-BBE058AB7434}">
      <dgm:prSet/>
      <dgm:spPr/>
      <dgm:t>
        <a:bodyPr/>
        <a:lstStyle/>
        <a:p>
          <a:endParaRPr lang="ru-RU"/>
        </a:p>
      </dgm:t>
    </dgm:pt>
    <dgm:pt modelId="{8E00E0F6-7681-4842-9A12-E06D17A0C82D}">
      <dgm:prSet phldrT="[Текст]"/>
      <dgm:spPr/>
      <dgm:t>
        <a:bodyPr/>
        <a:lstStyle/>
        <a:p>
          <a:r>
            <a:rPr lang="uz-Cyrl-UZ" dirty="0" smtClean="0"/>
            <a:t>tashrif buyuriladigan joy (mamlakat) tomonidan mukofotlanadigan faoliyat bilan shug‘ullanish” </a:t>
          </a:r>
          <a:endParaRPr lang="ru-RU" dirty="0"/>
        </a:p>
      </dgm:t>
    </dgm:pt>
    <dgm:pt modelId="{19E16E27-D818-4A00-94EE-EB96FBB0AC9F}" type="parTrans" cxnId="{7991F205-09FB-4B58-AE5E-068B69D33049}">
      <dgm:prSet/>
      <dgm:spPr/>
      <dgm:t>
        <a:bodyPr/>
        <a:lstStyle/>
        <a:p>
          <a:endParaRPr lang="ru-RU"/>
        </a:p>
      </dgm:t>
    </dgm:pt>
    <dgm:pt modelId="{F9E756FB-3DFF-4105-A1E1-31793B8AC9AB}" type="sibTrans" cxnId="{7991F205-09FB-4B58-AE5E-068B69D33049}">
      <dgm:prSet/>
      <dgm:spPr/>
      <dgm:t>
        <a:bodyPr/>
        <a:lstStyle/>
        <a:p>
          <a:endParaRPr lang="ru-RU"/>
        </a:p>
      </dgm:t>
    </dgm:pt>
    <dgm:pt modelId="{6A909836-BC90-44ED-B5FF-1D99CC57545F}" type="pres">
      <dgm:prSet presAssocID="{83FFAE62-E10F-4339-BBB8-623D7A5FA45A}" presName="composite" presStyleCnt="0">
        <dgm:presLayoutVars>
          <dgm:chMax val="1"/>
          <dgm:dir/>
          <dgm:resizeHandles val="exact"/>
        </dgm:presLayoutVars>
      </dgm:prSet>
      <dgm:spPr/>
      <dgm:t>
        <a:bodyPr/>
        <a:lstStyle/>
        <a:p>
          <a:endParaRPr lang="ru-RU"/>
        </a:p>
      </dgm:t>
    </dgm:pt>
    <dgm:pt modelId="{45711F13-3CB0-4C4F-9FB8-9BE250E18E7B}" type="pres">
      <dgm:prSet presAssocID="{EDF0F3C0-C20C-45A6-9ADE-8133FF76D776}" presName="roof" presStyleLbl="dkBgShp" presStyleIdx="0" presStyleCnt="2"/>
      <dgm:spPr/>
      <dgm:t>
        <a:bodyPr/>
        <a:lstStyle/>
        <a:p>
          <a:endParaRPr lang="ru-RU"/>
        </a:p>
      </dgm:t>
    </dgm:pt>
    <dgm:pt modelId="{8F7D4909-CC7C-4654-9343-F0C7288E5555}" type="pres">
      <dgm:prSet presAssocID="{EDF0F3C0-C20C-45A6-9ADE-8133FF76D776}" presName="pillars" presStyleCnt="0"/>
      <dgm:spPr/>
    </dgm:pt>
    <dgm:pt modelId="{3883B15E-D46C-4179-AB71-3CEC9A9ECD1A}" type="pres">
      <dgm:prSet presAssocID="{EDF0F3C0-C20C-45A6-9ADE-8133FF76D776}" presName="pillar1" presStyleLbl="node1" presStyleIdx="0" presStyleCnt="3">
        <dgm:presLayoutVars>
          <dgm:bulletEnabled val="1"/>
        </dgm:presLayoutVars>
      </dgm:prSet>
      <dgm:spPr/>
      <dgm:t>
        <a:bodyPr/>
        <a:lstStyle/>
        <a:p>
          <a:endParaRPr lang="ru-RU"/>
        </a:p>
      </dgm:t>
    </dgm:pt>
    <dgm:pt modelId="{CE9E2843-F86E-421A-A7D3-A226663E4D82}" type="pres">
      <dgm:prSet presAssocID="{33E41533-6376-4EBF-88D7-2FDB4D2F06C0}" presName="pillarX" presStyleLbl="node1" presStyleIdx="1" presStyleCnt="3">
        <dgm:presLayoutVars>
          <dgm:bulletEnabled val="1"/>
        </dgm:presLayoutVars>
      </dgm:prSet>
      <dgm:spPr/>
      <dgm:t>
        <a:bodyPr/>
        <a:lstStyle/>
        <a:p>
          <a:endParaRPr lang="ru-RU"/>
        </a:p>
      </dgm:t>
    </dgm:pt>
    <dgm:pt modelId="{9103F19E-95BD-4FEC-A02F-BD38716F2156}" type="pres">
      <dgm:prSet presAssocID="{8E00E0F6-7681-4842-9A12-E06D17A0C82D}" presName="pillarX" presStyleLbl="node1" presStyleIdx="2" presStyleCnt="3">
        <dgm:presLayoutVars>
          <dgm:bulletEnabled val="1"/>
        </dgm:presLayoutVars>
      </dgm:prSet>
      <dgm:spPr/>
      <dgm:t>
        <a:bodyPr/>
        <a:lstStyle/>
        <a:p>
          <a:endParaRPr lang="ru-RU"/>
        </a:p>
      </dgm:t>
    </dgm:pt>
    <dgm:pt modelId="{F9706354-C301-4C4E-BE8A-CEB628912974}" type="pres">
      <dgm:prSet presAssocID="{EDF0F3C0-C20C-45A6-9ADE-8133FF76D776}" presName="base" presStyleLbl="dkBgShp" presStyleIdx="1" presStyleCnt="2"/>
      <dgm:spPr/>
    </dgm:pt>
  </dgm:ptLst>
  <dgm:cxnLst>
    <dgm:cxn modelId="{EAB1FB83-3D34-4E3F-9B1D-0F3537851130}" srcId="{83FFAE62-E10F-4339-BBB8-623D7A5FA45A}" destId="{EDF0F3C0-C20C-45A6-9ADE-8133FF76D776}" srcOrd="0" destOrd="0" parTransId="{54C1EE44-2D98-4559-9CEB-34B66B970BA8}" sibTransId="{F63E7DF6-F072-454A-9FF8-C419B7446BF4}"/>
    <dgm:cxn modelId="{A9296C73-79BA-4611-8F48-7799A5ACCDFC}" type="presOf" srcId="{36B08C5E-127C-4793-A65D-CFCC8A4B518F}" destId="{3883B15E-D46C-4179-AB71-3CEC9A9ECD1A}" srcOrd="0" destOrd="0" presId="urn:microsoft.com/office/officeart/2005/8/layout/hList3"/>
    <dgm:cxn modelId="{8D66DD05-EFFF-4DD3-A543-E0904007B377}" srcId="{EDF0F3C0-C20C-45A6-9ADE-8133FF76D776}" destId="{36B08C5E-127C-4793-A65D-CFCC8A4B518F}" srcOrd="0" destOrd="0" parTransId="{ECBBB616-2C56-44DC-9BC7-4CD8A959A1C1}" sibTransId="{84A1199E-DFCE-4517-ABD6-75F76A5EAE9B}"/>
    <dgm:cxn modelId="{730289AD-6913-488B-BB72-D15AF849F1FB}" type="presOf" srcId="{8E00E0F6-7681-4842-9A12-E06D17A0C82D}" destId="{9103F19E-95BD-4FEC-A02F-BD38716F2156}" srcOrd="0" destOrd="0" presId="urn:microsoft.com/office/officeart/2005/8/layout/hList3"/>
    <dgm:cxn modelId="{D4C5CA22-6276-4B3F-A450-BBE058AB7434}" srcId="{EDF0F3C0-C20C-45A6-9ADE-8133FF76D776}" destId="{33E41533-6376-4EBF-88D7-2FDB4D2F06C0}" srcOrd="1" destOrd="0" parTransId="{2027429B-A1F4-4BD6-B1FE-BDD7C8327C5F}" sibTransId="{500E4D1E-928D-450C-A02E-FDEAA79A9CE9}"/>
    <dgm:cxn modelId="{E2B234D4-F4C4-4C3D-96D5-3751A662C18E}" type="presOf" srcId="{33E41533-6376-4EBF-88D7-2FDB4D2F06C0}" destId="{CE9E2843-F86E-421A-A7D3-A226663E4D82}" srcOrd="0" destOrd="0" presId="urn:microsoft.com/office/officeart/2005/8/layout/hList3"/>
    <dgm:cxn modelId="{DAA67CDF-233C-4200-A258-7A872A5BC5D0}" type="presOf" srcId="{83FFAE62-E10F-4339-BBB8-623D7A5FA45A}" destId="{6A909836-BC90-44ED-B5FF-1D99CC57545F}" srcOrd="0" destOrd="0" presId="urn:microsoft.com/office/officeart/2005/8/layout/hList3"/>
    <dgm:cxn modelId="{7991F205-09FB-4B58-AE5E-068B69D33049}" srcId="{EDF0F3C0-C20C-45A6-9ADE-8133FF76D776}" destId="{8E00E0F6-7681-4842-9A12-E06D17A0C82D}" srcOrd="2" destOrd="0" parTransId="{19E16E27-D818-4A00-94EE-EB96FBB0AC9F}" sibTransId="{F9E756FB-3DFF-4105-A1E1-31793B8AC9AB}"/>
    <dgm:cxn modelId="{C3A6BCC5-4CC1-49FA-B758-AD02FBE576F5}" type="presOf" srcId="{EDF0F3C0-C20C-45A6-9ADE-8133FF76D776}" destId="{45711F13-3CB0-4C4F-9FB8-9BE250E18E7B}" srcOrd="0" destOrd="0" presId="urn:microsoft.com/office/officeart/2005/8/layout/hList3"/>
    <dgm:cxn modelId="{6B78B29D-C7BA-4884-869E-46D1D0DE4664}" type="presParOf" srcId="{6A909836-BC90-44ED-B5FF-1D99CC57545F}" destId="{45711F13-3CB0-4C4F-9FB8-9BE250E18E7B}" srcOrd="0" destOrd="0" presId="urn:microsoft.com/office/officeart/2005/8/layout/hList3"/>
    <dgm:cxn modelId="{B690936A-C555-4EBA-84F0-B91A05A960AD}" type="presParOf" srcId="{6A909836-BC90-44ED-B5FF-1D99CC57545F}" destId="{8F7D4909-CC7C-4654-9343-F0C7288E5555}" srcOrd="1" destOrd="0" presId="urn:microsoft.com/office/officeart/2005/8/layout/hList3"/>
    <dgm:cxn modelId="{A901B185-26E9-4595-8D55-7CCCA1037791}" type="presParOf" srcId="{8F7D4909-CC7C-4654-9343-F0C7288E5555}" destId="{3883B15E-D46C-4179-AB71-3CEC9A9ECD1A}" srcOrd="0" destOrd="0" presId="urn:microsoft.com/office/officeart/2005/8/layout/hList3"/>
    <dgm:cxn modelId="{890456AF-0F21-4905-ACE5-6C8AC9D8529B}" type="presParOf" srcId="{8F7D4909-CC7C-4654-9343-F0C7288E5555}" destId="{CE9E2843-F86E-421A-A7D3-A226663E4D82}" srcOrd="1" destOrd="0" presId="urn:microsoft.com/office/officeart/2005/8/layout/hList3"/>
    <dgm:cxn modelId="{7A9EF4A3-1ECB-46D3-85DB-D0899827089E}" type="presParOf" srcId="{8F7D4909-CC7C-4654-9343-F0C7288E5555}" destId="{9103F19E-95BD-4FEC-A02F-BD38716F2156}" srcOrd="2" destOrd="0" presId="urn:microsoft.com/office/officeart/2005/8/layout/hList3"/>
    <dgm:cxn modelId="{B8D8737B-1D2C-4487-A8BB-9512FC08250B}" type="presParOf" srcId="{6A909836-BC90-44ED-B5FF-1D99CC57545F}" destId="{F9706354-C301-4C4E-BE8A-CEB62891297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0E74159-595A-4490-B7D8-F161E175B5C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ru-RU"/>
        </a:p>
      </dgm:t>
    </dgm:pt>
    <dgm:pt modelId="{D2EC32F7-A639-451B-9331-EAEB15CCB4F1}">
      <dgm:prSet/>
      <dgm:spPr/>
      <dgm:t>
        <a:bodyPr/>
        <a:lstStyle/>
        <a:p>
          <a:pPr rtl="0"/>
          <a:r>
            <a:rPr lang="uz-Cyrl-UZ" smtClean="0"/>
            <a:t>BMTning statistika byurosi 1993 yilda turizmga keng tushuncha bilan yondashishga harakat qilgan</a:t>
          </a:r>
          <a:endParaRPr lang="ru-RU"/>
        </a:p>
      </dgm:t>
    </dgm:pt>
    <dgm:pt modelId="{8C634203-6669-40B2-A95A-6A4B41D05152}" type="parTrans" cxnId="{0ADBB466-3172-465C-AA99-7A138D1AB9C8}">
      <dgm:prSet/>
      <dgm:spPr/>
      <dgm:t>
        <a:bodyPr/>
        <a:lstStyle/>
        <a:p>
          <a:endParaRPr lang="ru-RU"/>
        </a:p>
      </dgm:t>
    </dgm:pt>
    <dgm:pt modelId="{73DAA1CA-00BE-4321-88C5-C40EC1AA9BFB}" type="sibTrans" cxnId="{0ADBB466-3172-465C-AA99-7A138D1AB9C8}">
      <dgm:prSet/>
      <dgm:spPr/>
      <dgm:t>
        <a:bodyPr/>
        <a:lstStyle/>
        <a:p>
          <a:endParaRPr lang="ru-RU"/>
        </a:p>
      </dgm:t>
    </dgm:pt>
    <dgm:pt modelId="{0DB60A2F-1CF3-48C6-BC13-55D181A93126}">
      <dgm:prSet/>
      <dgm:spPr/>
      <dgm:t>
        <a:bodyPr/>
        <a:lstStyle/>
        <a:p>
          <a:pPr rtl="0"/>
          <a:r>
            <a:rPr lang="uz-Cyrl-UZ" smtClean="0"/>
            <a:t>“Turizm - shaxslarning faoliyat turi </a:t>
          </a:r>
          <a:endParaRPr lang="ru-RU"/>
        </a:p>
      </dgm:t>
    </dgm:pt>
    <dgm:pt modelId="{032566AD-7A87-48AA-A52D-773C5E834696}" type="parTrans" cxnId="{5FDBFA84-E9B8-4AD0-BA38-AAEC9C292949}">
      <dgm:prSet/>
      <dgm:spPr/>
      <dgm:t>
        <a:bodyPr/>
        <a:lstStyle/>
        <a:p>
          <a:endParaRPr lang="ru-RU"/>
        </a:p>
      </dgm:t>
    </dgm:pt>
    <dgm:pt modelId="{29A4F608-FC84-4B2D-8B17-6A582AC45B10}" type="sibTrans" cxnId="{5FDBFA84-E9B8-4AD0-BA38-AAEC9C292949}">
      <dgm:prSet/>
      <dgm:spPr/>
      <dgm:t>
        <a:bodyPr/>
        <a:lstStyle/>
        <a:p>
          <a:endParaRPr lang="ru-RU"/>
        </a:p>
      </dgm:t>
    </dgm:pt>
    <dgm:pt modelId="{16DFE892-F5E4-48B8-9E5D-EEAD26E75A66}">
      <dgm:prSet/>
      <dgm:spPr/>
      <dgm:t>
        <a:bodyPr/>
        <a:lstStyle/>
        <a:p>
          <a:pPr rtl="0"/>
          <a:r>
            <a:rPr lang="uz-Cyrl-UZ" smtClean="0"/>
            <a:t>O‘zbekiston Respublikasida 1999 yilda qabul qilingan «Turizm to‘g‘risidagi» qonun</a:t>
          </a:r>
          <a:r>
            <a:rPr lang="en-US" smtClean="0"/>
            <a:t>i</a:t>
          </a:r>
          <a:endParaRPr lang="ru-RU"/>
        </a:p>
      </dgm:t>
    </dgm:pt>
    <dgm:pt modelId="{DE3B666E-781F-48F9-82AF-4EA8E03EF735}" type="parTrans" cxnId="{98396FD4-658E-44A9-BA07-8F34810E1566}">
      <dgm:prSet/>
      <dgm:spPr/>
      <dgm:t>
        <a:bodyPr/>
        <a:lstStyle/>
        <a:p>
          <a:endParaRPr lang="ru-RU"/>
        </a:p>
      </dgm:t>
    </dgm:pt>
    <dgm:pt modelId="{41CC87A2-7531-412C-A6CD-FC5D89C491AB}" type="sibTrans" cxnId="{98396FD4-658E-44A9-BA07-8F34810E1566}">
      <dgm:prSet/>
      <dgm:spPr/>
      <dgm:t>
        <a:bodyPr/>
        <a:lstStyle/>
        <a:p>
          <a:endParaRPr lang="ru-RU"/>
        </a:p>
      </dgm:t>
    </dgm:pt>
    <dgm:pt modelId="{110C2D2E-888F-4EEB-9090-BB3E6142EE04}">
      <dgm:prSet/>
      <dgm:spPr/>
      <dgm:t>
        <a:bodyPr/>
        <a:lstStyle/>
        <a:p>
          <a:pPr rtl="0"/>
          <a:r>
            <a:rPr lang="uz-Cyrl-UZ" smtClean="0"/>
            <a:t>Xullas, turist - turizm bilan shug‘ullanayotgan odamdir</a:t>
          </a:r>
          <a:endParaRPr lang="ru-RU"/>
        </a:p>
      </dgm:t>
    </dgm:pt>
    <dgm:pt modelId="{3212B6F2-446B-4A10-A583-732AA7F5A34D}" type="parTrans" cxnId="{8EB956B3-1FC0-4F83-9484-D05CBA18B419}">
      <dgm:prSet/>
      <dgm:spPr/>
      <dgm:t>
        <a:bodyPr/>
        <a:lstStyle/>
        <a:p>
          <a:endParaRPr lang="ru-RU"/>
        </a:p>
      </dgm:t>
    </dgm:pt>
    <dgm:pt modelId="{B5FC55B5-CF6B-41D5-91E3-2E510E6E1445}" type="sibTrans" cxnId="{8EB956B3-1FC0-4F83-9484-D05CBA18B419}">
      <dgm:prSet/>
      <dgm:spPr/>
      <dgm:t>
        <a:bodyPr/>
        <a:lstStyle/>
        <a:p>
          <a:endParaRPr lang="ru-RU"/>
        </a:p>
      </dgm:t>
    </dgm:pt>
    <dgm:pt modelId="{42716843-6450-4AE6-BDE9-5EE88C87C544}" type="pres">
      <dgm:prSet presAssocID="{E0E74159-595A-4490-B7D8-F161E175B5CE}" presName="Name0" presStyleCnt="0">
        <dgm:presLayoutVars>
          <dgm:chPref val="3"/>
          <dgm:dir/>
          <dgm:animLvl val="lvl"/>
          <dgm:resizeHandles/>
        </dgm:presLayoutVars>
      </dgm:prSet>
      <dgm:spPr/>
      <dgm:t>
        <a:bodyPr/>
        <a:lstStyle/>
        <a:p>
          <a:endParaRPr lang="ru-RU"/>
        </a:p>
      </dgm:t>
    </dgm:pt>
    <dgm:pt modelId="{AD7B122A-E84C-4B5B-B8E9-121F2D12D5B0}" type="pres">
      <dgm:prSet presAssocID="{D2EC32F7-A639-451B-9331-EAEB15CCB4F1}" presName="horFlow" presStyleCnt="0"/>
      <dgm:spPr/>
    </dgm:pt>
    <dgm:pt modelId="{5CD9E013-CAF7-4044-A646-B8FF9B821345}" type="pres">
      <dgm:prSet presAssocID="{D2EC32F7-A639-451B-9331-EAEB15CCB4F1}" presName="bigChev" presStyleLbl="node1" presStyleIdx="0" presStyleCnt="4" custScaleX="351276"/>
      <dgm:spPr/>
      <dgm:t>
        <a:bodyPr/>
        <a:lstStyle/>
        <a:p>
          <a:endParaRPr lang="ru-RU"/>
        </a:p>
      </dgm:t>
    </dgm:pt>
    <dgm:pt modelId="{978D7DDA-6034-42C0-9A9A-020B6575CDBB}" type="pres">
      <dgm:prSet presAssocID="{D2EC32F7-A639-451B-9331-EAEB15CCB4F1}" presName="vSp" presStyleCnt="0"/>
      <dgm:spPr/>
    </dgm:pt>
    <dgm:pt modelId="{ADF0C8F4-FAE6-4B6F-854F-03B071CABD63}" type="pres">
      <dgm:prSet presAssocID="{0DB60A2F-1CF3-48C6-BC13-55D181A93126}" presName="horFlow" presStyleCnt="0"/>
      <dgm:spPr/>
    </dgm:pt>
    <dgm:pt modelId="{54B42E22-830A-45B3-8965-3F8721B7155D}" type="pres">
      <dgm:prSet presAssocID="{0DB60A2F-1CF3-48C6-BC13-55D181A93126}" presName="bigChev" presStyleLbl="node1" presStyleIdx="1" presStyleCnt="4" custScaleX="351276"/>
      <dgm:spPr/>
      <dgm:t>
        <a:bodyPr/>
        <a:lstStyle/>
        <a:p>
          <a:endParaRPr lang="ru-RU"/>
        </a:p>
      </dgm:t>
    </dgm:pt>
    <dgm:pt modelId="{3EC18858-612E-4E2F-8452-7B9DE56407A4}" type="pres">
      <dgm:prSet presAssocID="{0DB60A2F-1CF3-48C6-BC13-55D181A93126}" presName="vSp" presStyleCnt="0"/>
      <dgm:spPr/>
    </dgm:pt>
    <dgm:pt modelId="{59D4A8F9-A289-4EB3-BE0A-2AD6CD8AC96A}" type="pres">
      <dgm:prSet presAssocID="{16DFE892-F5E4-48B8-9E5D-EEAD26E75A66}" presName="horFlow" presStyleCnt="0"/>
      <dgm:spPr/>
    </dgm:pt>
    <dgm:pt modelId="{AE37F01C-A351-47F6-A8D9-7C937A83751A}" type="pres">
      <dgm:prSet presAssocID="{16DFE892-F5E4-48B8-9E5D-EEAD26E75A66}" presName="bigChev" presStyleLbl="node1" presStyleIdx="2" presStyleCnt="4" custScaleX="351276"/>
      <dgm:spPr/>
      <dgm:t>
        <a:bodyPr/>
        <a:lstStyle/>
        <a:p>
          <a:endParaRPr lang="ru-RU"/>
        </a:p>
      </dgm:t>
    </dgm:pt>
    <dgm:pt modelId="{3EA0220E-B55B-42D1-8434-1BEF91ECA3BD}" type="pres">
      <dgm:prSet presAssocID="{16DFE892-F5E4-48B8-9E5D-EEAD26E75A66}" presName="vSp" presStyleCnt="0"/>
      <dgm:spPr/>
    </dgm:pt>
    <dgm:pt modelId="{30EFC8C7-C792-4AF7-BB6E-0C5DC079B657}" type="pres">
      <dgm:prSet presAssocID="{110C2D2E-888F-4EEB-9090-BB3E6142EE04}" presName="horFlow" presStyleCnt="0"/>
      <dgm:spPr/>
    </dgm:pt>
    <dgm:pt modelId="{AFF2DBA6-6310-4ACF-B07A-E55A1E628C44}" type="pres">
      <dgm:prSet presAssocID="{110C2D2E-888F-4EEB-9090-BB3E6142EE04}" presName="bigChev" presStyleLbl="node1" presStyleIdx="3" presStyleCnt="4" custScaleX="351276"/>
      <dgm:spPr/>
      <dgm:t>
        <a:bodyPr/>
        <a:lstStyle/>
        <a:p>
          <a:endParaRPr lang="ru-RU"/>
        </a:p>
      </dgm:t>
    </dgm:pt>
  </dgm:ptLst>
  <dgm:cxnLst>
    <dgm:cxn modelId="{741257F7-1D45-4F5A-BD87-B5DA15A48554}" type="presOf" srcId="{D2EC32F7-A639-451B-9331-EAEB15CCB4F1}" destId="{5CD9E013-CAF7-4044-A646-B8FF9B821345}" srcOrd="0" destOrd="0" presId="urn:microsoft.com/office/officeart/2005/8/layout/lProcess3"/>
    <dgm:cxn modelId="{AE1AE919-911D-4913-9F48-E47FEA001513}" type="presOf" srcId="{0DB60A2F-1CF3-48C6-BC13-55D181A93126}" destId="{54B42E22-830A-45B3-8965-3F8721B7155D}" srcOrd="0" destOrd="0" presId="urn:microsoft.com/office/officeart/2005/8/layout/lProcess3"/>
    <dgm:cxn modelId="{98396FD4-658E-44A9-BA07-8F34810E1566}" srcId="{E0E74159-595A-4490-B7D8-F161E175B5CE}" destId="{16DFE892-F5E4-48B8-9E5D-EEAD26E75A66}" srcOrd="2" destOrd="0" parTransId="{DE3B666E-781F-48F9-82AF-4EA8E03EF735}" sibTransId="{41CC87A2-7531-412C-A6CD-FC5D89C491AB}"/>
    <dgm:cxn modelId="{0ADBB466-3172-465C-AA99-7A138D1AB9C8}" srcId="{E0E74159-595A-4490-B7D8-F161E175B5CE}" destId="{D2EC32F7-A639-451B-9331-EAEB15CCB4F1}" srcOrd="0" destOrd="0" parTransId="{8C634203-6669-40B2-A95A-6A4B41D05152}" sibTransId="{73DAA1CA-00BE-4321-88C5-C40EC1AA9BFB}"/>
    <dgm:cxn modelId="{87AAB99E-B3F4-4F23-B2B9-E4EC6C356289}" type="presOf" srcId="{E0E74159-595A-4490-B7D8-F161E175B5CE}" destId="{42716843-6450-4AE6-BDE9-5EE88C87C544}" srcOrd="0" destOrd="0" presId="urn:microsoft.com/office/officeart/2005/8/layout/lProcess3"/>
    <dgm:cxn modelId="{5FDBFA84-E9B8-4AD0-BA38-AAEC9C292949}" srcId="{E0E74159-595A-4490-B7D8-F161E175B5CE}" destId="{0DB60A2F-1CF3-48C6-BC13-55D181A93126}" srcOrd="1" destOrd="0" parTransId="{032566AD-7A87-48AA-A52D-773C5E834696}" sibTransId="{29A4F608-FC84-4B2D-8B17-6A582AC45B10}"/>
    <dgm:cxn modelId="{8EB956B3-1FC0-4F83-9484-D05CBA18B419}" srcId="{E0E74159-595A-4490-B7D8-F161E175B5CE}" destId="{110C2D2E-888F-4EEB-9090-BB3E6142EE04}" srcOrd="3" destOrd="0" parTransId="{3212B6F2-446B-4A10-A583-732AA7F5A34D}" sibTransId="{B5FC55B5-CF6B-41D5-91E3-2E510E6E1445}"/>
    <dgm:cxn modelId="{19B2E8CE-9383-4EA8-9D3D-80082BBE602F}" type="presOf" srcId="{16DFE892-F5E4-48B8-9E5D-EEAD26E75A66}" destId="{AE37F01C-A351-47F6-A8D9-7C937A83751A}" srcOrd="0" destOrd="0" presId="urn:microsoft.com/office/officeart/2005/8/layout/lProcess3"/>
    <dgm:cxn modelId="{13C0E327-4E85-47E5-9780-59B6B097AFFC}" type="presOf" srcId="{110C2D2E-888F-4EEB-9090-BB3E6142EE04}" destId="{AFF2DBA6-6310-4ACF-B07A-E55A1E628C44}" srcOrd="0" destOrd="0" presId="urn:microsoft.com/office/officeart/2005/8/layout/lProcess3"/>
    <dgm:cxn modelId="{86EFD2A0-F148-4B27-86C9-9E020D9AD62F}" type="presParOf" srcId="{42716843-6450-4AE6-BDE9-5EE88C87C544}" destId="{AD7B122A-E84C-4B5B-B8E9-121F2D12D5B0}" srcOrd="0" destOrd="0" presId="urn:microsoft.com/office/officeart/2005/8/layout/lProcess3"/>
    <dgm:cxn modelId="{133D3AA0-B6ED-40EC-A101-61FDF7C500AE}" type="presParOf" srcId="{AD7B122A-E84C-4B5B-B8E9-121F2D12D5B0}" destId="{5CD9E013-CAF7-4044-A646-B8FF9B821345}" srcOrd="0" destOrd="0" presId="urn:microsoft.com/office/officeart/2005/8/layout/lProcess3"/>
    <dgm:cxn modelId="{4DEABC75-FF30-4752-85C1-DE2585E725C6}" type="presParOf" srcId="{42716843-6450-4AE6-BDE9-5EE88C87C544}" destId="{978D7DDA-6034-42C0-9A9A-020B6575CDBB}" srcOrd="1" destOrd="0" presId="urn:microsoft.com/office/officeart/2005/8/layout/lProcess3"/>
    <dgm:cxn modelId="{57FE8B34-C8D6-431D-81D6-FA89B983DFD3}" type="presParOf" srcId="{42716843-6450-4AE6-BDE9-5EE88C87C544}" destId="{ADF0C8F4-FAE6-4B6F-854F-03B071CABD63}" srcOrd="2" destOrd="0" presId="urn:microsoft.com/office/officeart/2005/8/layout/lProcess3"/>
    <dgm:cxn modelId="{3941DB03-7FE3-4760-AE29-1BA85E159F94}" type="presParOf" srcId="{ADF0C8F4-FAE6-4B6F-854F-03B071CABD63}" destId="{54B42E22-830A-45B3-8965-3F8721B7155D}" srcOrd="0" destOrd="0" presId="urn:microsoft.com/office/officeart/2005/8/layout/lProcess3"/>
    <dgm:cxn modelId="{DA1DFF21-87FC-4C03-9E69-106BABDF1A5D}" type="presParOf" srcId="{42716843-6450-4AE6-BDE9-5EE88C87C544}" destId="{3EC18858-612E-4E2F-8452-7B9DE56407A4}" srcOrd="3" destOrd="0" presId="urn:microsoft.com/office/officeart/2005/8/layout/lProcess3"/>
    <dgm:cxn modelId="{6C403802-F12C-4E76-B59A-1B6DF8947EB8}" type="presParOf" srcId="{42716843-6450-4AE6-BDE9-5EE88C87C544}" destId="{59D4A8F9-A289-4EB3-BE0A-2AD6CD8AC96A}" srcOrd="4" destOrd="0" presId="urn:microsoft.com/office/officeart/2005/8/layout/lProcess3"/>
    <dgm:cxn modelId="{596AFB17-67C5-44D1-AABE-37FCF8EDDA2B}" type="presParOf" srcId="{59D4A8F9-A289-4EB3-BE0A-2AD6CD8AC96A}" destId="{AE37F01C-A351-47F6-A8D9-7C937A83751A}" srcOrd="0" destOrd="0" presId="urn:microsoft.com/office/officeart/2005/8/layout/lProcess3"/>
    <dgm:cxn modelId="{7C32C82F-5426-408E-8239-47A1E113F4E0}" type="presParOf" srcId="{42716843-6450-4AE6-BDE9-5EE88C87C544}" destId="{3EA0220E-B55B-42D1-8434-1BEF91ECA3BD}" srcOrd="5" destOrd="0" presId="urn:microsoft.com/office/officeart/2005/8/layout/lProcess3"/>
    <dgm:cxn modelId="{CA9F84A0-EC75-4A73-9D4C-D6888492DC4F}" type="presParOf" srcId="{42716843-6450-4AE6-BDE9-5EE88C87C544}" destId="{30EFC8C7-C792-4AF7-BB6E-0C5DC079B657}" srcOrd="6" destOrd="0" presId="urn:microsoft.com/office/officeart/2005/8/layout/lProcess3"/>
    <dgm:cxn modelId="{B67164CA-A829-4745-A780-48BEBF45B010}" type="presParOf" srcId="{30EFC8C7-C792-4AF7-BB6E-0C5DC079B657}" destId="{AFF2DBA6-6310-4ACF-B07A-E55A1E628C44}"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40D4C7D-965B-483E-9A05-B5FB3A728E5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198CC82B-E419-4D5C-8C84-D26D7B2FE354}">
      <dgm:prSet/>
      <dgm:spPr/>
      <dgm:t>
        <a:bodyPr/>
        <a:lstStyle/>
        <a:p>
          <a:pPr rtl="0"/>
          <a:r>
            <a:rPr lang="uz-Cyrl-UZ" smtClean="0"/>
            <a:t>Mustaqillikning dastlabki yillarida</a:t>
          </a:r>
          <a:endParaRPr lang="ru-RU"/>
        </a:p>
      </dgm:t>
    </dgm:pt>
    <dgm:pt modelId="{F559E2DF-0B30-416C-BE00-E8BAAC145488}" type="parTrans" cxnId="{508F1324-FD53-40A6-9C6E-382C0D0AF4FA}">
      <dgm:prSet/>
      <dgm:spPr/>
      <dgm:t>
        <a:bodyPr/>
        <a:lstStyle/>
        <a:p>
          <a:endParaRPr lang="ru-RU"/>
        </a:p>
      </dgm:t>
    </dgm:pt>
    <dgm:pt modelId="{FD03827E-5C7E-4223-B7E1-7332F9B25301}" type="sibTrans" cxnId="{508F1324-FD53-40A6-9C6E-382C0D0AF4FA}">
      <dgm:prSet/>
      <dgm:spPr/>
      <dgm:t>
        <a:bodyPr/>
        <a:lstStyle/>
        <a:p>
          <a:endParaRPr lang="ru-RU"/>
        </a:p>
      </dgm:t>
    </dgm:pt>
    <dgm:pt modelId="{7B4ED877-269C-40C0-8260-C8200284AD9C}">
      <dgm:prSet/>
      <dgm:spPr/>
      <dgm:t>
        <a:bodyPr/>
        <a:lstStyle/>
        <a:p>
          <a:pPr rtl="0"/>
          <a:r>
            <a:rPr lang="uz-Cyrl-UZ" smtClean="0"/>
            <a:t>Birinchi bosqich. Unda O‘zbekturizm milliy kompaniyasi tuzildi </a:t>
          </a:r>
          <a:endParaRPr lang="ru-RU"/>
        </a:p>
      </dgm:t>
    </dgm:pt>
    <dgm:pt modelId="{F0F96EB2-7B68-48C7-8F5E-F494B22FFD36}" type="parTrans" cxnId="{1B0AD5AC-FFBB-432B-8363-1AB23CEFD365}">
      <dgm:prSet/>
      <dgm:spPr/>
      <dgm:t>
        <a:bodyPr/>
        <a:lstStyle/>
        <a:p>
          <a:endParaRPr lang="ru-RU"/>
        </a:p>
      </dgm:t>
    </dgm:pt>
    <dgm:pt modelId="{955B5BE9-A9C1-4A60-B9CF-CAEEED59110E}" type="sibTrans" cxnId="{1B0AD5AC-FFBB-432B-8363-1AB23CEFD365}">
      <dgm:prSet/>
      <dgm:spPr/>
      <dgm:t>
        <a:bodyPr/>
        <a:lstStyle/>
        <a:p>
          <a:endParaRPr lang="ru-RU"/>
        </a:p>
      </dgm:t>
    </dgm:pt>
    <dgm:pt modelId="{F925E9DD-7B0A-4E96-B92E-01C9F339118C}">
      <dgm:prSet/>
      <dgm:spPr/>
      <dgm:t>
        <a:bodyPr/>
        <a:lstStyle/>
        <a:p>
          <a:pPr rtl="0"/>
          <a:r>
            <a:rPr lang="uz-Cyrl-UZ" smtClean="0"/>
            <a:t>Ikkinchi bosqich. 1993-1994 yillarda turizm sohasida iqtisodiy o‘zgarishlar sodir bo‘la boshladi</a:t>
          </a:r>
          <a:endParaRPr lang="ru-RU"/>
        </a:p>
      </dgm:t>
    </dgm:pt>
    <dgm:pt modelId="{D4DA5BFA-84C3-409E-9A78-595464BC4B7A}" type="parTrans" cxnId="{17E0FE57-2680-4743-AC94-03C219D834C8}">
      <dgm:prSet/>
      <dgm:spPr/>
      <dgm:t>
        <a:bodyPr/>
        <a:lstStyle/>
        <a:p>
          <a:endParaRPr lang="ru-RU"/>
        </a:p>
      </dgm:t>
    </dgm:pt>
    <dgm:pt modelId="{D2AA107A-7ABA-4FDD-B3C9-8699D2CEC3CA}" type="sibTrans" cxnId="{17E0FE57-2680-4743-AC94-03C219D834C8}">
      <dgm:prSet/>
      <dgm:spPr/>
      <dgm:t>
        <a:bodyPr/>
        <a:lstStyle/>
        <a:p>
          <a:endParaRPr lang="ru-RU"/>
        </a:p>
      </dgm:t>
    </dgm:pt>
    <dgm:pt modelId="{A3F2049C-C785-497B-9C20-CDE6748B5915}" type="pres">
      <dgm:prSet presAssocID="{140D4C7D-965B-483E-9A05-B5FB3A728E55}" presName="linear" presStyleCnt="0">
        <dgm:presLayoutVars>
          <dgm:animLvl val="lvl"/>
          <dgm:resizeHandles val="exact"/>
        </dgm:presLayoutVars>
      </dgm:prSet>
      <dgm:spPr/>
      <dgm:t>
        <a:bodyPr/>
        <a:lstStyle/>
        <a:p>
          <a:endParaRPr lang="ru-RU"/>
        </a:p>
      </dgm:t>
    </dgm:pt>
    <dgm:pt modelId="{F37F13B0-253C-4FAB-AAD3-4A526A6D6579}" type="pres">
      <dgm:prSet presAssocID="{198CC82B-E419-4D5C-8C84-D26D7B2FE354}" presName="parentText" presStyleLbl="node1" presStyleIdx="0" presStyleCnt="3">
        <dgm:presLayoutVars>
          <dgm:chMax val="0"/>
          <dgm:bulletEnabled val="1"/>
        </dgm:presLayoutVars>
      </dgm:prSet>
      <dgm:spPr/>
      <dgm:t>
        <a:bodyPr/>
        <a:lstStyle/>
        <a:p>
          <a:endParaRPr lang="ru-RU"/>
        </a:p>
      </dgm:t>
    </dgm:pt>
    <dgm:pt modelId="{120025F0-F7B5-4E4F-9485-67F75EA253F3}" type="pres">
      <dgm:prSet presAssocID="{FD03827E-5C7E-4223-B7E1-7332F9B25301}" presName="spacer" presStyleCnt="0"/>
      <dgm:spPr/>
    </dgm:pt>
    <dgm:pt modelId="{0E5FD28A-3909-44AD-A26B-96D7CCB87BCF}" type="pres">
      <dgm:prSet presAssocID="{7B4ED877-269C-40C0-8260-C8200284AD9C}" presName="parentText" presStyleLbl="node1" presStyleIdx="1" presStyleCnt="3">
        <dgm:presLayoutVars>
          <dgm:chMax val="0"/>
          <dgm:bulletEnabled val="1"/>
        </dgm:presLayoutVars>
      </dgm:prSet>
      <dgm:spPr/>
      <dgm:t>
        <a:bodyPr/>
        <a:lstStyle/>
        <a:p>
          <a:endParaRPr lang="ru-RU"/>
        </a:p>
      </dgm:t>
    </dgm:pt>
    <dgm:pt modelId="{8AC66B89-51AC-4F1A-A5E9-9D9BDC6F4104}" type="pres">
      <dgm:prSet presAssocID="{955B5BE9-A9C1-4A60-B9CF-CAEEED59110E}" presName="spacer" presStyleCnt="0"/>
      <dgm:spPr/>
    </dgm:pt>
    <dgm:pt modelId="{371EC491-8BBC-49C8-8D0C-A5531DC43CA7}" type="pres">
      <dgm:prSet presAssocID="{F925E9DD-7B0A-4E96-B92E-01C9F339118C}" presName="parentText" presStyleLbl="node1" presStyleIdx="2" presStyleCnt="3">
        <dgm:presLayoutVars>
          <dgm:chMax val="0"/>
          <dgm:bulletEnabled val="1"/>
        </dgm:presLayoutVars>
      </dgm:prSet>
      <dgm:spPr/>
      <dgm:t>
        <a:bodyPr/>
        <a:lstStyle/>
        <a:p>
          <a:endParaRPr lang="ru-RU"/>
        </a:p>
      </dgm:t>
    </dgm:pt>
  </dgm:ptLst>
  <dgm:cxnLst>
    <dgm:cxn modelId="{1B0AD5AC-FFBB-432B-8363-1AB23CEFD365}" srcId="{140D4C7D-965B-483E-9A05-B5FB3A728E55}" destId="{7B4ED877-269C-40C0-8260-C8200284AD9C}" srcOrd="1" destOrd="0" parTransId="{F0F96EB2-7B68-48C7-8F5E-F494B22FFD36}" sibTransId="{955B5BE9-A9C1-4A60-B9CF-CAEEED59110E}"/>
    <dgm:cxn modelId="{DBF4DD6F-4A83-4336-9F89-B4F6A44DF441}" type="presOf" srcId="{140D4C7D-965B-483E-9A05-B5FB3A728E55}" destId="{A3F2049C-C785-497B-9C20-CDE6748B5915}" srcOrd="0" destOrd="0" presId="urn:microsoft.com/office/officeart/2005/8/layout/vList2"/>
    <dgm:cxn modelId="{508F1324-FD53-40A6-9C6E-382C0D0AF4FA}" srcId="{140D4C7D-965B-483E-9A05-B5FB3A728E55}" destId="{198CC82B-E419-4D5C-8C84-D26D7B2FE354}" srcOrd="0" destOrd="0" parTransId="{F559E2DF-0B30-416C-BE00-E8BAAC145488}" sibTransId="{FD03827E-5C7E-4223-B7E1-7332F9B25301}"/>
    <dgm:cxn modelId="{43082A42-EA8A-46C5-8850-0C8BE45B4E65}" type="presOf" srcId="{198CC82B-E419-4D5C-8C84-D26D7B2FE354}" destId="{F37F13B0-253C-4FAB-AAD3-4A526A6D6579}" srcOrd="0" destOrd="0" presId="urn:microsoft.com/office/officeart/2005/8/layout/vList2"/>
    <dgm:cxn modelId="{BFF21DBB-E629-4E13-A636-59F5A81B1D1B}" type="presOf" srcId="{F925E9DD-7B0A-4E96-B92E-01C9F339118C}" destId="{371EC491-8BBC-49C8-8D0C-A5531DC43CA7}" srcOrd="0" destOrd="0" presId="urn:microsoft.com/office/officeart/2005/8/layout/vList2"/>
    <dgm:cxn modelId="{17E0FE57-2680-4743-AC94-03C219D834C8}" srcId="{140D4C7D-965B-483E-9A05-B5FB3A728E55}" destId="{F925E9DD-7B0A-4E96-B92E-01C9F339118C}" srcOrd="2" destOrd="0" parTransId="{D4DA5BFA-84C3-409E-9A78-595464BC4B7A}" sibTransId="{D2AA107A-7ABA-4FDD-B3C9-8699D2CEC3CA}"/>
    <dgm:cxn modelId="{912F9DA8-501B-4FE0-BE7E-0749B7062BD3}" type="presOf" srcId="{7B4ED877-269C-40C0-8260-C8200284AD9C}" destId="{0E5FD28A-3909-44AD-A26B-96D7CCB87BCF}" srcOrd="0" destOrd="0" presId="urn:microsoft.com/office/officeart/2005/8/layout/vList2"/>
    <dgm:cxn modelId="{9319744A-045D-45B6-937E-80F5A272A8F8}" type="presParOf" srcId="{A3F2049C-C785-497B-9C20-CDE6748B5915}" destId="{F37F13B0-253C-4FAB-AAD3-4A526A6D6579}" srcOrd="0" destOrd="0" presId="urn:microsoft.com/office/officeart/2005/8/layout/vList2"/>
    <dgm:cxn modelId="{369E9C35-A5E4-41C6-9D01-28AFCEA03A35}" type="presParOf" srcId="{A3F2049C-C785-497B-9C20-CDE6748B5915}" destId="{120025F0-F7B5-4E4F-9485-67F75EA253F3}" srcOrd="1" destOrd="0" presId="urn:microsoft.com/office/officeart/2005/8/layout/vList2"/>
    <dgm:cxn modelId="{F833D7C1-0D85-46CB-99DE-E21259CA3C2C}" type="presParOf" srcId="{A3F2049C-C785-497B-9C20-CDE6748B5915}" destId="{0E5FD28A-3909-44AD-A26B-96D7CCB87BCF}" srcOrd="2" destOrd="0" presId="urn:microsoft.com/office/officeart/2005/8/layout/vList2"/>
    <dgm:cxn modelId="{4700C043-181C-4844-9E91-A4D6884BCAD3}" type="presParOf" srcId="{A3F2049C-C785-497B-9C20-CDE6748B5915}" destId="{8AC66B89-51AC-4F1A-A5E9-9D9BDC6F4104}" srcOrd="3" destOrd="0" presId="urn:microsoft.com/office/officeart/2005/8/layout/vList2"/>
    <dgm:cxn modelId="{FC578A10-8C98-4212-B0E3-598A11C10D3A}" type="presParOf" srcId="{A3F2049C-C785-497B-9C20-CDE6748B5915}" destId="{371EC491-8BBC-49C8-8D0C-A5531DC43CA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AC42731-167D-47C3-80E5-558C362726C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7262DF4B-D864-49B5-8F2D-5C221C3FDF5C}">
      <dgm:prSet/>
      <dgm:spPr/>
      <dgm:t>
        <a:bodyPr/>
        <a:lstStyle/>
        <a:p>
          <a:pPr rtl="0"/>
          <a:r>
            <a:rPr lang="uz-Cyrl-UZ" smtClean="0"/>
            <a:t>Uchinchi bosqich. 1998-2000 yillarga kelib turizm sohasidagi bozor munosabatlari uzil-kesil yo‘lga qo‘yildi</a:t>
          </a:r>
          <a:endParaRPr lang="ru-RU"/>
        </a:p>
      </dgm:t>
    </dgm:pt>
    <dgm:pt modelId="{735B26CE-5772-4674-96EC-39224FE153F9}" type="parTrans" cxnId="{9F6E7691-B83E-4753-A7FE-F944009D79E7}">
      <dgm:prSet/>
      <dgm:spPr/>
      <dgm:t>
        <a:bodyPr/>
        <a:lstStyle/>
        <a:p>
          <a:endParaRPr lang="ru-RU"/>
        </a:p>
      </dgm:t>
    </dgm:pt>
    <dgm:pt modelId="{BCFD42F1-9DBF-4394-8FCD-39E58725085C}" type="sibTrans" cxnId="{9F6E7691-B83E-4753-A7FE-F944009D79E7}">
      <dgm:prSet/>
      <dgm:spPr/>
      <dgm:t>
        <a:bodyPr/>
        <a:lstStyle/>
        <a:p>
          <a:endParaRPr lang="ru-RU"/>
        </a:p>
      </dgm:t>
    </dgm:pt>
    <dgm:pt modelId="{269C04CB-ACF0-4A4B-BB1F-080AFB64189F}">
      <dgm:prSet/>
      <dgm:spPr/>
      <dgm:t>
        <a:bodyPr/>
        <a:lstStyle/>
        <a:p>
          <a:pPr rtl="0"/>
          <a:r>
            <a:rPr lang="uz-Cyrl-UZ" smtClean="0"/>
            <a:t>To‘rtinchi bosqich. Joriy bosqich 2004 yilda boshlangan</a:t>
          </a:r>
          <a:endParaRPr lang="ru-RU"/>
        </a:p>
      </dgm:t>
    </dgm:pt>
    <dgm:pt modelId="{C32EE732-AD97-4734-95F9-5035B4004DC4}" type="parTrans" cxnId="{56142F72-453D-4337-8D05-88923B75239E}">
      <dgm:prSet/>
      <dgm:spPr/>
      <dgm:t>
        <a:bodyPr/>
        <a:lstStyle/>
        <a:p>
          <a:endParaRPr lang="ru-RU"/>
        </a:p>
      </dgm:t>
    </dgm:pt>
    <dgm:pt modelId="{C03E8D95-71CD-429A-B2C9-BDCD4CF7C7E5}" type="sibTrans" cxnId="{56142F72-453D-4337-8D05-88923B75239E}">
      <dgm:prSet/>
      <dgm:spPr/>
      <dgm:t>
        <a:bodyPr/>
        <a:lstStyle/>
        <a:p>
          <a:endParaRPr lang="ru-RU"/>
        </a:p>
      </dgm:t>
    </dgm:pt>
    <dgm:pt modelId="{05A18463-4C1A-4A16-92DE-1DFF250AFEDB}">
      <dgm:prSet/>
      <dgm:spPr/>
      <dgm:t>
        <a:bodyPr/>
        <a:lstStyle/>
        <a:p>
          <a:pPr rtl="0"/>
          <a:r>
            <a:rPr lang="uz-Cyrl-UZ" smtClean="0"/>
            <a:t>Turizm sohasidagi islohotlar davri </a:t>
          </a:r>
          <a:endParaRPr lang="ru-RU"/>
        </a:p>
      </dgm:t>
    </dgm:pt>
    <dgm:pt modelId="{92DF89B7-DF10-4C01-A871-2E6BDB66A12B}" type="parTrans" cxnId="{D1A83301-2BFB-44AE-AF32-BC8C7A284D61}">
      <dgm:prSet/>
      <dgm:spPr/>
      <dgm:t>
        <a:bodyPr/>
        <a:lstStyle/>
        <a:p>
          <a:endParaRPr lang="ru-RU"/>
        </a:p>
      </dgm:t>
    </dgm:pt>
    <dgm:pt modelId="{CE390742-3AC4-4A9A-934E-7BF6A7373400}" type="sibTrans" cxnId="{D1A83301-2BFB-44AE-AF32-BC8C7A284D61}">
      <dgm:prSet/>
      <dgm:spPr/>
      <dgm:t>
        <a:bodyPr/>
        <a:lstStyle/>
        <a:p>
          <a:endParaRPr lang="ru-RU"/>
        </a:p>
      </dgm:t>
    </dgm:pt>
    <dgm:pt modelId="{D18AC687-7DB1-4FDF-B5A6-E6EF8DAA3ACC}" type="pres">
      <dgm:prSet presAssocID="{1AC42731-167D-47C3-80E5-558C362726C6}" presName="linear" presStyleCnt="0">
        <dgm:presLayoutVars>
          <dgm:animLvl val="lvl"/>
          <dgm:resizeHandles val="exact"/>
        </dgm:presLayoutVars>
      </dgm:prSet>
      <dgm:spPr/>
      <dgm:t>
        <a:bodyPr/>
        <a:lstStyle/>
        <a:p>
          <a:endParaRPr lang="ru-RU"/>
        </a:p>
      </dgm:t>
    </dgm:pt>
    <dgm:pt modelId="{770AF3DD-58AC-4DEF-8C24-F2D43DAEA143}" type="pres">
      <dgm:prSet presAssocID="{7262DF4B-D864-49B5-8F2D-5C221C3FDF5C}" presName="parentText" presStyleLbl="node1" presStyleIdx="0" presStyleCnt="3">
        <dgm:presLayoutVars>
          <dgm:chMax val="0"/>
          <dgm:bulletEnabled val="1"/>
        </dgm:presLayoutVars>
      </dgm:prSet>
      <dgm:spPr/>
      <dgm:t>
        <a:bodyPr/>
        <a:lstStyle/>
        <a:p>
          <a:endParaRPr lang="ru-RU"/>
        </a:p>
      </dgm:t>
    </dgm:pt>
    <dgm:pt modelId="{2C4B899A-9B43-4CD5-925F-7241804813D1}" type="pres">
      <dgm:prSet presAssocID="{BCFD42F1-9DBF-4394-8FCD-39E58725085C}" presName="spacer" presStyleCnt="0"/>
      <dgm:spPr/>
    </dgm:pt>
    <dgm:pt modelId="{E7A76026-0F19-462E-AA82-282F86CEB54C}" type="pres">
      <dgm:prSet presAssocID="{269C04CB-ACF0-4A4B-BB1F-080AFB64189F}" presName="parentText" presStyleLbl="node1" presStyleIdx="1" presStyleCnt="3">
        <dgm:presLayoutVars>
          <dgm:chMax val="0"/>
          <dgm:bulletEnabled val="1"/>
        </dgm:presLayoutVars>
      </dgm:prSet>
      <dgm:spPr/>
      <dgm:t>
        <a:bodyPr/>
        <a:lstStyle/>
        <a:p>
          <a:endParaRPr lang="ru-RU"/>
        </a:p>
      </dgm:t>
    </dgm:pt>
    <dgm:pt modelId="{D36BCCCC-0CFF-4F64-8FCC-A9BD11D85FCE}" type="pres">
      <dgm:prSet presAssocID="{C03E8D95-71CD-429A-B2C9-BDCD4CF7C7E5}" presName="spacer" presStyleCnt="0"/>
      <dgm:spPr/>
    </dgm:pt>
    <dgm:pt modelId="{1AA295A6-4272-4065-98C0-C981EF074767}" type="pres">
      <dgm:prSet presAssocID="{05A18463-4C1A-4A16-92DE-1DFF250AFEDB}" presName="parentText" presStyleLbl="node1" presStyleIdx="2" presStyleCnt="3">
        <dgm:presLayoutVars>
          <dgm:chMax val="0"/>
          <dgm:bulletEnabled val="1"/>
        </dgm:presLayoutVars>
      </dgm:prSet>
      <dgm:spPr/>
      <dgm:t>
        <a:bodyPr/>
        <a:lstStyle/>
        <a:p>
          <a:endParaRPr lang="ru-RU"/>
        </a:p>
      </dgm:t>
    </dgm:pt>
  </dgm:ptLst>
  <dgm:cxnLst>
    <dgm:cxn modelId="{9F6E7691-B83E-4753-A7FE-F944009D79E7}" srcId="{1AC42731-167D-47C3-80E5-558C362726C6}" destId="{7262DF4B-D864-49B5-8F2D-5C221C3FDF5C}" srcOrd="0" destOrd="0" parTransId="{735B26CE-5772-4674-96EC-39224FE153F9}" sibTransId="{BCFD42F1-9DBF-4394-8FCD-39E58725085C}"/>
    <dgm:cxn modelId="{A1D5E7D5-B469-46DB-8608-0D8E1A896A80}" type="presOf" srcId="{7262DF4B-D864-49B5-8F2D-5C221C3FDF5C}" destId="{770AF3DD-58AC-4DEF-8C24-F2D43DAEA143}" srcOrd="0" destOrd="0" presId="urn:microsoft.com/office/officeart/2005/8/layout/vList2"/>
    <dgm:cxn modelId="{D1A83301-2BFB-44AE-AF32-BC8C7A284D61}" srcId="{1AC42731-167D-47C3-80E5-558C362726C6}" destId="{05A18463-4C1A-4A16-92DE-1DFF250AFEDB}" srcOrd="2" destOrd="0" parTransId="{92DF89B7-DF10-4C01-A871-2E6BDB66A12B}" sibTransId="{CE390742-3AC4-4A9A-934E-7BF6A7373400}"/>
    <dgm:cxn modelId="{56142F72-453D-4337-8D05-88923B75239E}" srcId="{1AC42731-167D-47C3-80E5-558C362726C6}" destId="{269C04CB-ACF0-4A4B-BB1F-080AFB64189F}" srcOrd="1" destOrd="0" parTransId="{C32EE732-AD97-4734-95F9-5035B4004DC4}" sibTransId="{C03E8D95-71CD-429A-B2C9-BDCD4CF7C7E5}"/>
    <dgm:cxn modelId="{08CB2EB0-DB54-409C-9031-91A4944FA1C8}" type="presOf" srcId="{1AC42731-167D-47C3-80E5-558C362726C6}" destId="{D18AC687-7DB1-4FDF-B5A6-E6EF8DAA3ACC}" srcOrd="0" destOrd="0" presId="urn:microsoft.com/office/officeart/2005/8/layout/vList2"/>
    <dgm:cxn modelId="{90E4A562-1653-41EB-8919-EA40B9815916}" type="presOf" srcId="{269C04CB-ACF0-4A4B-BB1F-080AFB64189F}" destId="{E7A76026-0F19-462E-AA82-282F86CEB54C}" srcOrd="0" destOrd="0" presId="urn:microsoft.com/office/officeart/2005/8/layout/vList2"/>
    <dgm:cxn modelId="{E209084C-1C80-463E-A390-F7A889B7B898}" type="presOf" srcId="{05A18463-4C1A-4A16-92DE-1DFF250AFEDB}" destId="{1AA295A6-4272-4065-98C0-C981EF074767}" srcOrd="0" destOrd="0" presId="urn:microsoft.com/office/officeart/2005/8/layout/vList2"/>
    <dgm:cxn modelId="{99388EDC-87C0-4AC7-9555-F1C5B85B0BC5}" type="presParOf" srcId="{D18AC687-7DB1-4FDF-B5A6-E6EF8DAA3ACC}" destId="{770AF3DD-58AC-4DEF-8C24-F2D43DAEA143}" srcOrd="0" destOrd="0" presId="urn:microsoft.com/office/officeart/2005/8/layout/vList2"/>
    <dgm:cxn modelId="{253DAB13-A05C-4387-BE35-5EEE17DC606A}" type="presParOf" srcId="{D18AC687-7DB1-4FDF-B5A6-E6EF8DAA3ACC}" destId="{2C4B899A-9B43-4CD5-925F-7241804813D1}" srcOrd="1" destOrd="0" presId="urn:microsoft.com/office/officeart/2005/8/layout/vList2"/>
    <dgm:cxn modelId="{9B9F1202-4922-4C3A-9C7D-AAFCD7193263}" type="presParOf" srcId="{D18AC687-7DB1-4FDF-B5A6-E6EF8DAA3ACC}" destId="{E7A76026-0F19-462E-AA82-282F86CEB54C}" srcOrd="2" destOrd="0" presId="urn:microsoft.com/office/officeart/2005/8/layout/vList2"/>
    <dgm:cxn modelId="{2EEA5648-BB61-46BE-908C-B64E2575F670}" type="presParOf" srcId="{D18AC687-7DB1-4FDF-B5A6-E6EF8DAA3ACC}" destId="{D36BCCCC-0CFF-4F64-8FCC-A9BD11D85FCE}" srcOrd="3" destOrd="0" presId="urn:microsoft.com/office/officeart/2005/8/layout/vList2"/>
    <dgm:cxn modelId="{700D220D-7D2E-44EA-B7DB-9455C0B2E8AB}" type="presParOf" srcId="{D18AC687-7DB1-4FDF-B5A6-E6EF8DAA3ACC}" destId="{1AA295A6-4272-4065-98C0-C981EF07476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F00181D-CB40-411C-8501-18221F5F3863}"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ru-RU"/>
        </a:p>
      </dgm:t>
    </dgm:pt>
    <dgm:pt modelId="{CDCBF97D-D5FD-4B9A-94C6-A73F6954298A}">
      <dgm:prSet custT="1"/>
      <dgm:spPr/>
      <dgm:t>
        <a:bodyPr/>
        <a:lstStyle/>
        <a:p>
          <a:pPr rtl="0"/>
          <a:r>
            <a:rPr lang="uz-Cyrl-UZ" sz="3200" dirty="0" smtClean="0"/>
            <a:t>Bozor iqtisodiyotiga o‘tish</a:t>
          </a:r>
          <a:endParaRPr lang="ru-RU" sz="3200" dirty="0"/>
        </a:p>
      </dgm:t>
    </dgm:pt>
    <dgm:pt modelId="{487BFD7D-F9BE-4128-AB27-CFDC85BB5734}" type="parTrans" cxnId="{98BC45AD-4A07-4952-AF26-8094BCC314DE}">
      <dgm:prSet/>
      <dgm:spPr/>
      <dgm:t>
        <a:bodyPr/>
        <a:lstStyle/>
        <a:p>
          <a:endParaRPr lang="ru-RU" sz="2800"/>
        </a:p>
      </dgm:t>
    </dgm:pt>
    <dgm:pt modelId="{D72ADFBD-9DE5-4AE8-955A-1EDD10B8BEFA}" type="sibTrans" cxnId="{98BC45AD-4A07-4952-AF26-8094BCC314DE}">
      <dgm:prSet/>
      <dgm:spPr/>
      <dgm:t>
        <a:bodyPr/>
        <a:lstStyle/>
        <a:p>
          <a:endParaRPr lang="ru-RU" sz="2800"/>
        </a:p>
      </dgm:t>
    </dgm:pt>
    <dgm:pt modelId="{E38B3BFD-F01A-487E-8BFE-CAAF2417ED96}">
      <dgm:prSet custT="1"/>
      <dgm:spPr/>
      <dgm:t>
        <a:bodyPr/>
        <a:lstStyle/>
        <a:p>
          <a:pPr rtl="0"/>
          <a:r>
            <a:rPr lang="uz-Cyrl-UZ" sz="3200" dirty="0" smtClean="0"/>
            <a:t>Bozor munosa</a:t>
          </a:r>
          <a:r>
            <a:rPr lang="en-US" sz="3200" dirty="0" smtClean="0"/>
            <a:t>-</a:t>
          </a:r>
          <a:r>
            <a:rPr lang="uz-Cyrl-UZ" sz="3200" dirty="0" smtClean="0"/>
            <a:t>batlarini islox qilish</a:t>
          </a:r>
          <a:endParaRPr lang="ru-RU" sz="3200" dirty="0"/>
        </a:p>
      </dgm:t>
    </dgm:pt>
    <dgm:pt modelId="{144AC41E-04FB-41F7-B0F8-DB99B07948DA}" type="parTrans" cxnId="{F20472C8-3BA3-46C9-9B2D-E54F28FBCFA2}">
      <dgm:prSet/>
      <dgm:spPr/>
      <dgm:t>
        <a:bodyPr/>
        <a:lstStyle/>
        <a:p>
          <a:endParaRPr lang="ru-RU" sz="2800"/>
        </a:p>
      </dgm:t>
    </dgm:pt>
    <dgm:pt modelId="{DC035169-76CE-4A00-94BD-8483E36D79D3}" type="sibTrans" cxnId="{F20472C8-3BA3-46C9-9B2D-E54F28FBCFA2}">
      <dgm:prSet/>
      <dgm:spPr/>
      <dgm:t>
        <a:bodyPr/>
        <a:lstStyle/>
        <a:p>
          <a:endParaRPr lang="ru-RU" sz="2800"/>
        </a:p>
      </dgm:t>
    </dgm:pt>
    <dgm:pt modelId="{A826E4F1-5A1C-4962-A296-F6EC45EE577F}">
      <dgm:prSet custT="1"/>
      <dgm:spPr/>
      <dgm:t>
        <a:bodyPr/>
        <a:lstStyle/>
        <a:p>
          <a:pPr rtl="0"/>
          <a:r>
            <a:rPr lang="uz-Cyrl-UZ" sz="3200" smtClean="0"/>
            <a:t>Barcha iqtisodiy sistemalar tizimi</a:t>
          </a:r>
          <a:endParaRPr lang="ru-RU" sz="3200"/>
        </a:p>
      </dgm:t>
    </dgm:pt>
    <dgm:pt modelId="{38A5E9AF-2319-4EC9-BB7B-1A1227D0BF70}" type="parTrans" cxnId="{CA9BDE7C-41FA-4AC5-8462-E0786903F242}">
      <dgm:prSet/>
      <dgm:spPr/>
      <dgm:t>
        <a:bodyPr/>
        <a:lstStyle/>
        <a:p>
          <a:endParaRPr lang="ru-RU" sz="2800"/>
        </a:p>
      </dgm:t>
    </dgm:pt>
    <dgm:pt modelId="{4724CA64-9C05-4BFE-BF80-066874B74A80}" type="sibTrans" cxnId="{CA9BDE7C-41FA-4AC5-8462-E0786903F242}">
      <dgm:prSet/>
      <dgm:spPr/>
      <dgm:t>
        <a:bodyPr/>
        <a:lstStyle/>
        <a:p>
          <a:endParaRPr lang="ru-RU" sz="2800"/>
        </a:p>
      </dgm:t>
    </dgm:pt>
    <dgm:pt modelId="{99E3E9E0-C2EB-41DC-B11A-4AA0801B579E}">
      <dgm:prSet custT="1"/>
      <dgm:spPr/>
      <dgm:t>
        <a:bodyPr/>
        <a:lstStyle/>
        <a:p>
          <a:pPr rtl="0"/>
          <a:r>
            <a:rPr lang="uz-Cyrl-UZ" sz="3200" smtClean="0"/>
            <a:t>Talab va taklifga bog‘liq xolda bozor narxi</a:t>
          </a:r>
          <a:endParaRPr lang="ru-RU" sz="3200"/>
        </a:p>
      </dgm:t>
    </dgm:pt>
    <dgm:pt modelId="{B5D330E7-0864-4F12-BBA3-3F847FD8AA69}" type="parTrans" cxnId="{00A6142B-0CFB-42D3-A703-8BE131756C8B}">
      <dgm:prSet/>
      <dgm:spPr/>
      <dgm:t>
        <a:bodyPr/>
        <a:lstStyle/>
        <a:p>
          <a:endParaRPr lang="ru-RU" sz="2800"/>
        </a:p>
      </dgm:t>
    </dgm:pt>
    <dgm:pt modelId="{C23FC9BB-9E73-4F37-9658-CC248F6E73C0}" type="sibTrans" cxnId="{00A6142B-0CFB-42D3-A703-8BE131756C8B}">
      <dgm:prSet/>
      <dgm:spPr/>
      <dgm:t>
        <a:bodyPr/>
        <a:lstStyle/>
        <a:p>
          <a:endParaRPr lang="ru-RU" sz="2800"/>
        </a:p>
      </dgm:t>
    </dgm:pt>
    <dgm:pt modelId="{0DC7B0B8-EB9E-48FE-A557-C9125BD9AF1D}" type="pres">
      <dgm:prSet presAssocID="{EF00181D-CB40-411C-8501-18221F5F3863}" presName="Name0" presStyleCnt="0">
        <dgm:presLayoutVars>
          <dgm:chPref val="1"/>
          <dgm:dir/>
          <dgm:animOne val="branch"/>
          <dgm:animLvl val="lvl"/>
          <dgm:resizeHandles/>
        </dgm:presLayoutVars>
      </dgm:prSet>
      <dgm:spPr/>
      <dgm:t>
        <a:bodyPr/>
        <a:lstStyle/>
        <a:p>
          <a:endParaRPr lang="ru-RU"/>
        </a:p>
      </dgm:t>
    </dgm:pt>
    <dgm:pt modelId="{6898CCEC-6775-4568-8B67-DC7F28A7B379}" type="pres">
      <dgm:prSet presAssocID="{CDCBF97D-D5FD-4B9A-94C6-A73F6954298A}" presName="vertOne" presStyleCnt="0"/>
      <dgm:spPr/>
    </dgm:pt>
    <dgm:pt modelId="{BCF6798F-33AD-43A4-92C8-0735C3F95BFA}" type="pres">
      <dgm:prSet presAssocID="{CDCBF97D-D5FD-4B9A-94C6-A73F6954298A}" presName="txOne" presStyleLbl="node0" presStyleIdx="0" presStyleCnt="4">
        <dgm:presLayoutVars>
          <dgm:chPref val="3"/>
        </dgm:presLayoutVars>
      </dgm:prSet>
      <dgm:spPr/>
      <dgm:t>
        <a:bodyPr/>
        <a:lstStyle/>
        <a:p>
          <a:endParaRPr lang="ru-RU"/>
        </a:p>
      </dgm:t>
    </dgm:pt>
    <dgm:pt modelId="{366D17AF-DE2D-43DD-925F-306D4AFECCDE}" type="pres">
      <dgm:prSet presAssocID="{CDCBF97D-D5FD-4B9A-94C6-A73F6954298A}" presName="horzOne" presStyleCnt="0"/>
      <dgm:spPr/>
    </dgm:pt>
    <dgm:pt modelId="{CD547C4D-C2BA-418C-B875-0647674BD147}" type="pres">
      <dgm:prSet presAssocID="{D72ADFBD-9DE5-4AE8-955A-1EDD10B8BEFA}" presName="sibSpaceOne" presStyleCnt="0"/>
      <dgm:spPr/>
    </dgm:pt>
    <dgm:pt modelId="{24E0DC37-B1E7-4191-A08B-DD9A5A222795}" type="pres">
      <dgm:prSet presAssocID="{E38B3BFD-F01A-487E-8BFE-CAAF2417ED96}" presName="vertOne" presStyleCnt="0"/>
      <dgm:spPr/>
    </dgm:pt>
    <dgm:pt modelId="{D5A436A8-1339-4430-9802-73BA831596A0}" type="pres">
      <dgm:prSet presAssocID="{E38B3BFD-F01A-487E-8BFE-CAAF2417ED96}" presName="txOne" presStyleLbl="node0" presStyleIdx="1" presStyleCnt="4">
        <dgm:presLayoutVars>
          <dgm:chPref val="3"/>
        </dgm:presLayoutVars>
      </dgm:prSet>
      <dgm:spPr/>
      <dgm:t>
        <a:bodyPr/>
        <a:lstStyle/>
        <a:p>
          <a:endParaRPr lang="ru-RU"/>
        </a:p>
      </dgm:t>
    </dgm:pt>
    <dgm:pt modelId="{FAD0D0B0-E63D-4197-B754-52DC0CB901D2}" type="pres">
      <dgm:prSet presAssocID="{E38B3BFD-F01A-487E-8BFE-CAAF2417ED96}" presName="horzOne" presStyleCnt="0"/>
      <dgm:spPr/>
    </dgm:pt>
    <dgm:pt modelId="{3F4E739E-A2A8-4A71-9A19-60DDBF8B50FD}" type="pres">
      <dgm:prSet presAssocID="{DC035169-76CE-4A00-94BD-8483E36D79D3}" presName="sibSpaceOne" presStyleCnt="0"/>
      <dgm:spPr/>
    </dgm:pt>
    <dgm:pt modelId="{B6AD8FB0-33C8-4603-B681-E23D14017B7C}" type="pres">
      <dgm:prSet presAssocID="{A826E4F1-5A1C-4962-A296-F6EC45EE577F}" presName="vertOne" presStyleCnt="0"/>
      <dgm:spPr/>
    </dgm:pt>
    <dgm:pt modelId="{AC518CCC-F748-4830-9463-A1B47A32D81E}" type="pres">
      <dgm:prSet presAssocID="{A826E4F1-5A1C-4962-A296-F6EC45EE577F}" presName="txOne" presStyleLbl="node0" presStyleIdx="2" presStyleCnt="4">
        <dgm:presLayoutVars>
          <dgm:chPref val="3"/>
        </dgm:presLayoutVars>
      </dgm:prSet>
      <dgm:spPr/>
      <dgm:t>
        <a:bodyPr/>
        <a:lstStyle/>
        <a:p>
          <a:endParaRPr lang="ru-RU"/>
        </a:p>
      </dgm:t>
    </dgm:pt>
    <dgm:pt modelId="{754DABEE-A9AE-4C3F-B257-08463FD4DAD7}" type="pres">
      <dgm:prSet presAssocID="{A826E4F1-5A1C-4962-A296-F6EC45EE577F}" presName="horzOne" presStyleCnt="0"/>
      <dgm:spPr/>
    </dgm:pt>
    <dgm:pt modelId="{EFBF4CA3-3DDB-4931-8E9E-F8990CA338FA}" type="pres">
      <dgm:prSet presAssocID="{4724CA64-9C05-4BFE-BF80-066874B74A80}" presName="sibSpaceOne" presStyleCnt="0"/>
      <dgm:spPr/>
    </dgm:pt>
    <dgm:pt modelId="{C87C98CD-C132-4B88-A917-65D0F163438B}" type="pres">
      <dgm:prSet presAssocID="{99E3E9E0-C2EB-41DC-B11A-4AA0801B579E}" presName="vertOne" presStyleCnt="0"/>
      <dgm:spPr/>
    </dgm:pt>
    <dgm:pt modelId="{D64669CF-BA3D-41F4-AC37-A02DE3AB9051}" type="pres">
      <dgm:prSet presAssocID="{99E3E9E0-C2EB-41DC-B11A-4AA0801B579E}" presName="txOne" presStyleLbl="node0" presStyleIdx="3" presStyleCnt="4">
        <dgm:presLayoutVars>
          <dgm:chPref val="3"/>
        </dgm:presLayoutVars>
      </dgm:prSet>
      <dgm:spPr/>
      <dgm:t>
        <a:bodyPr/>
        <a:lstStyle/>
        <a:p>
          <a:endParaRPr lang="ru-RU"/>
        </a:p>
      </dgm:t>
    </dgm:pt>
    <dgm:pt modelId="{73D0C8CE-D8C7-40F1-8DD7-6A0DBF6A54A3}" type="pres">
      <dgm:prSet presAssocID="{99E3E9E0-C2EB-41DC-B11A-4AA0801B579E}" presName="horzOne" presStyleCnt="0"/>
      <dgm:spPr/>
    </dgm:pt>
  </dgm:ptLst>
  <dgm:cxnLst>
    <dgm:cxn modelId="{98BC45AD-4A07-4952-AF26-8094BCC314DE}" srcId="{EF00181D-CB40-411C-8501-18221F5F3863}" destId="{CDCBF97D-D5FD-4B9A-94C6-A73F6954298A}" srcOrd="0" destOrd="0" parTransId="{487BFD7D-F9BE-4128-AB27-CFDC85BB5734}" sibTransId="{D72ADFBD-9DE5-4AE8-955A-1EDD10B8BEFA}"/>
    <dgm:cxn modelId="{4401EB9D-17A7-44C5-9D9A-94336B0C7F48}" type="presOf" srcId="{CDCBF97D-D5FD-4B9A-94C6-A73F6954298A}" destId="{BCF6798F-33AD-43A4-92C8-0735C3F95BFA}" srcOrd="0" destOrd="0" presId="urn:microsoft.com/office/officeart/2005/8/layout/hierarchy4"/>
    <dgm:cxn modelId="{CBB1B886-2AF8-4041-B450-089BE15BBF90}" type="presOf" srcId="{EF00181D-CB40-411C-8501-18221F5F3863}" destId="{0DC7B0B8-EB9E-48FE-A557-C9125BD9AF1D}" srcOrd="0" destOrd="0" presId="urn:microsoft.com/office/officeart/2005/8/layout/hierarchy4"/>
    <dgm:cxn modelId="{2EF4DD6D-0C87-4320-9130-A1D90D7EABB5}" type="presOf" srcId="{99E3E9E0-C2EB-41DC-B11A-4AA0801B579E}" destId="{D64669CF-BA3D-41F4-AC37-A02DE3AB9051}" srcOrd="0" destOrd="0" presId="urn:microsoft.com/office/officeart/2005/8/layout/hierarchy4"/>
    <dgm:cxn modelId="{CA9BDE7C-41FA-4AC5-8462-E0786903F242}" srcId="{EF00181D-CB40-411C-8501-18221F5F3863}" destId="{A826E4F1-5A1C-4962-A296-F6EC45EE577F}" srcOrd="2" destOrd="0" parTransId="{38A5E9AF-2319-4EC9-BB7B-1A1227D0BF70}" sibTransId="{4724CA64-9C05-4BFE-BF80-066874B74A80}"/>
    <dgm:cxn modelId="{00A6142B-0CFB-42D3-A703-8BE131756C8B}" srcId="{EF00181D-CB40-411C-8501-18221F5F3863}" destId="{99E3E9E0-C2EB-41DC-B11A-4AA0801B579E}" srcOrd="3" destOrd="0" parTransId="{B5D330E7-0864-4F12-BBA3-3F847FD8AA69}" sibTransId="{C23FC9BB-9E73-4F37-9658-CC248F6E73C0}"/>
    <dgm:cxn modelId="{5DB98CE1-2445-4A50-A798-4C58D151F341}" type="presOf" srcId="{A826E4F1-5A1C-4962-A296-F6EC45EE577F}" destId="{AC518CCC-F748-4830-9463-A1B47A32D81E}" srcOrd="0" destOrd="0" presId="urn:microsoft.com/office/officeart/2005/8/layout/hierarchy4"/>
    <dgm:cxn modelId="{9E7C68E7-A5D7-4981-AFFA-A28EA4E064B6}" type="presOf" srcId="{E38B3BFD-F01A-487E-8BFE-CAAF2417ED96}" destId="{D5A436A8-1339-4430-9802-73BA831596A0}" srcOrd="0" destOrd="0" presId="urn:microsoft.com/office/officeart/2005/8/layout/hierarchy4"/>
    <dgm:cxn modelId="{F20472C8-3BA3-46C9-9B2D-E54F28FBCFA2}" srcId="{EF00181D-CB40-411C-8501-18221F5F3863}" destId="{E38B3BFD-F01A-487E-8BFE-CAAF2417ED96}" srcOrd="1" destOrd="0" parTransId="{144AC41E-04FB-41F7-B0F8-DB99B07948DA}" sibTransId="{DC035169-76CE-4A00-94BD-8483E36D79D3}"/>
    <dgm:cxn modelId="{9B95DD68-BC48-466C-921D-76E9DCF3980F}" type="presParOf" srcId="{0DC7B0B8-EB9E-48FE-A557-C9125BD9AF1D}" destId="{6898CCEC-6775-4568-8B67-DC7F28A7B379}" srcOrd="0" destOrd="0" presId="urn:microsoft.com/office/officeart/2005/8/layout/hierarchy4"/>
    <dgm:cxn modelId="{EB5E350D-9F85-47EA-AE22-579E17D7D91F}" type="presParOf" srcId="{6898CCEC-6775-4568-8B67-DC7F28A7B379}" destId="{BCF6798F-33AD-43A4-92C8-0735C3F95BFA}" srcOrd="0" destOrd="0" presId="urn:microsoft.com/office/officeart/2005/8/layout/hierarchy4"/>
    <dgm:cxn modelId="{44477F20-69A2-46D5-BB0E-11D43018CD62}" type="presParOf" srcId="{6898CCEC-6775-4568-8B67-DC7F28A7B379}" destId="{366D17AF-DE2D-43DD-925F-306D4AFECCDE}" srcOrd="1" destOrd="0" presId="urn:microsoft.com/office/officeart/2005/8/layout/hierarchy4"/>
    <dgm:cxn modelId="{583722F4-2459-48DD-84C2-E6E268BCFB40}" type="presParOf" srcId="{0DC7B0B8-EB9E-48FE-A557-C9125BD9AF1D}" destId="{CD547C4D-C2BA-418C-B875-0647674BD147}" srcOrd="1" destOrd="0" presId="urn:microsoft.com/office/officeart/2005/8/layout/hierarchy4"/>
    <dgm:cxn modelId="{C4A09D25-CF95-44FD-99EF-3DB98D12AECD}" type="presParOf" srcId="{0DC7B0B8-EB9E-48FE-A557-C9125BD9AF1D}" destId="{24E0DC37-B1E7-4191-A08B-DD9A5A222795}" srcOrd="2" destOrd="0" presId="urn:microsoft.com/office/officeart/2005/8/layout/hierarchy4"/>
    <dgm:cxn modelId="{22EC1650-81E1-407E-BCF6-1831592E346D}" type="presParOf" srcId="{24E0DC37-B1E7-4191-A08B-DD9A5A222795}" destId="{D5A436A8-1339-4430-9802-73BA831596A0}" srcOrd="0" destOrd="0" presId="urn:microsoft.com/office/officeart/2005/8/layout/hierarchy4"/>
    <dgm:cxn modelId="{9EA4E6B6-BA27-4A1E-BD5A-8B3A2E36D8D5}" type="presParOf" srcId="{24E0DC37-B1E7-4191-A08B-DD9A5A222795}" destId="{FAD0D0B0-E63D-4197-B754-52DC0CB901D2}" srcOrd="1" destOrd="0" presId="urn:microsoft.com/office/officeart/2005/8/layout/hierarchy4"/>
    <dgm:cxn modelId="{68C8D10C-E469-48FB-B948-18F1B2A19EDE}" type="presParOf" srcId="{0DC7B0B8-EB9E-48FE-A557-C9125BD9AF1D}" destId="{3F4E739E-A2A8-4A71-9A19-60DDBF8B50FD}" srcOrd="3" destOrd="0" presId="urn:microsoft.com/office/officeart/2005/8/layout/hierarchy4"/>
    <dgm:cxn modelId="{D3032D47-F73D-4F58-99EA-2E9D41520DE9}" type="presParOf" srcId="{0DC7B0B8-EB9E-48FE-A557-C9125BD9AF1D}" destId="{B6AD8FB0-33C8-4603-B681-E23D14017B7C}" srcOrd="4" destOrd="0" presId="urn:microsoft.com/office/officeart/2005/8/layout/hierarchy4"/>
    <dgm:cxn modelId="{0B4A5E41-F6EC-4EB8-979F-AAD23589D6D2}" type="presParOf" srcId="{B6AD8FB0-33C8-4603-B681-E23D14017B7C}" destId="{AC518CCC-F748-4830-9463-A1B47A32D81E}" srcOrd="0" destOrd="0" presId="urn:microsoft.com/office/officeart/2005/8/layout/hierarchy4"/>
    <dgm:cxn modelId="{AA823D0D-1828-4E0C-9DA7-0ACC849DB400}" type="presParOf" srcId="{B6AD8FB0-33C8-4603-B681-E23D14017B7C}" destId="{754DABEE-A9AE-4C3F-B257-08463FD4DAD7}" srcOrd="1" destOrd="0" presId="urn:microsoft.com/office/officeart/2005/8/layout/hierarchy4"/>
    <dgm:cxn modelId="{C10DAA12-8CCD-4747-9EDB-CC6A1A199F65}" type="presParOf" srcId="{0DC7B0B8-EB9E-48FE-A557-C9125BD9AF1D}" destId="{EFBF4CA3-3DDB-4931-8E9E-F8990CA338FA}" srcOrd="5" destOrd="0" presId="urn:microsoft.com/office/officeart/2005/8/layout/hierarchy4"/>
    <dgm:cxn modelId="{DAA46F20-1700-4DCA-9266-3C9C1A8FDBEE}" type="presParOf" srcId="{0DC7B0B8-EB9E-48FE-A557-C9125BD9AF1D}" destId="{C87C98CD-C132-4B88-A917-65D0F163438B}" srcOrd="6" destOrd="0" presId="urn:microsoft.com/office/officeart/2005/8/layout/hierarchy4"/>
    <dgm:cxn modelId="{0CFDDF65-EAD3-476F-B1F2-6332D982F016}" type="presParOf" srcId="{C87C98CD-C132-4B88-A917-65D0F163438B}" destId="{D64669CF-BA3D-41F4-AC37-A02DE3AB9051}" srcOrd="0" destOrd="0" presId="urn:microsoft.com/office/officeart/2005/8/layout/hierarchy4"/>
    <dgm:cxn modelId="{99B0A59B-B27F-4EE9-9B24-8C04423E45B0}" type="presParOf" srcId="{C87C98CD-C132-4B88-A917-65D0F163438B}" destId="{73D0C8CE-D8C7-40F1-8DD7-6A0DBF6A54A3}"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B1A8466-8CDF-4939-AE9A-7D6F8E929025}" type="doc">
      <dgm:prSet loTypeId="urn:microsoft.com/office/officeart/2005/8/layout/hProcess9" loCatId="process" qsTypeId="urn:microsoft.com/office/officeart/2005/8/quickstyle/simple1" qsCatId="simple" csTypeId="urn:microsoft.com/office/officeart/2005/8/colors/accent1_2" csCatId="accent1"/>
      <dgm:spPr/>
      <dgm:t>
        <a:bodyPr/>
        <a:lstStyle/>
        <a:p>
          <a:endParaRPr lang="ru-RU"/>
        </a:p>
      </dgm:t>
    </dgm:pt>
    <dgm:pt modelId="{A92650A3-3AFF-4D13-BEDE-D1D8903B5AB6}">
      <dgm:prSet/>
      <dgm:spPr/>
      <dgm:t>
        <a:bodyPr/>
        <a:lstStyle/>
        <a:p>
          <a:pPr rtl="0"/>
          <a:r>
            <a:rPr lang="uz-Cyrl-UZ" smtClean="0"/>
            <a:t>Asosiy va qo‘shimcha xizmatlarini talab va taklif </a:t>
          </a:r>
          <a:endParaRPr lang="ru-RU"/>
        </a:p>
      </dgm:t>
    </dgm:pt>
    <dgm:pt modelId="{970B4C03-D11F-4ACF-B734-B446F1CA306D}" type="parTrans" cxnId="{F0A39D90-7AFD-48CB-8DFC-28C9F238E3C4}">
      <dgm:prSet/>
      <dgm:spPr/>
      <dgm:t>
        <a:bodyPr/>
        <a:lstStyle/>
        <a:p>
          <a:endParaRPr lang="ru-RU"/>
        </a:p>
      </dgm:t>
    </dgm:pt>
    <dgm:pt modelId="{342CF3AA-0CEA-4F89-94D8-7AC8B91637CC}" type="sibTrans" cxnId="{F0A39D90-7AFD-48CB-8DFC-28C9F238E3C4}">
      <dgm:prSet/>
      <dgm:spPr/>
      <dgm:t>
        <a:bodyPr/>
        <a:lstStyle/>
        <a:p>
          <a:endParaRPr lang="ru-RU"/>
        </a:p>
      </dgm:t>
    </dgm:pt>
    <dgm:pt modelId="{CB6EE510-54E6-4937-8DA8-03A9F84BFB26}">
      <dgm:prSet/>
      <dgm:spPr/>
      <dgm:t>
        <a:bodyPr/>
        <a:lstStyle/>
        <a:p>
          <a:pPr rtl="0"/>
          <a:r>
            <a:rPr lang="uz-Cyrl-UZ" smtClean="0"/>
            <a:t>Marketing izlanishlarini axamiyati </a:t>
          </a:r>
          <a:endParaRPr lang="ru-RU"/>
        </a:p>
      </dgm:t>
    </dgm:pt>
    <dgm:pt modelId="{A2940817-E17F-4F49-9AB0-105997462158}" type="parTrans" cxnId="{8BA24186-CC75-4173-BCAB-BD77CEA7D6A3}">
      <dgm:prSet/>
      <dgm:spPr/>
      <dgm:t>
        <a:bodyPr/>
        <a:lstStyle/>
        <a:p>
          <a:endParaRPr lang="ru-RU"/>
        </a:p>
      </dgm:t>
    </dgm:pt>
    <dgm:pt modelId="{DB3350A1-FCDC-4EB2-9F74-F5C081CBEF98}" type="sibTrans" cxnId="{8BA24186-CC75-4173-BCAB-BD77CEA7D6A3}">
      <dgm:prSet/>
      <dgm:spPr/>
      <dgm:t>
        <a:bodyPr/>
        <a:lstStyle/>
        <a:p>
          <a:endParaRPr lang="ru-RU"/>
        </a:p>
      </dgm:t>
    </dgm:pt>
    <dgm:pt modelId="{E994F7BD-3022-4FD9-B53C-AC7BB5EC5B1E}">
      <dgm:prSet/>
      <dgm:spPr/>
      <dgm:t>
        <a:bodyPr/>
        <a:lstStyle/>
        <a:p>
          <a:pPr rtl="0"/>
          <a:r>
            <a:rPr lang="uz-Cyrl-UZ" smtClean="0"/>
            <a:t>Mehmonxona industriyasida bozor sigment</a:t>
          </a:r>
          <a:r>
            <a:rPr lang="en-US" smtClean="0"/>
            <a:t>i</a:t>
          </a:r>
          <a:endParaRPr lang="ru-RU"/>
        </a:p>
      </dgm:t>
    </dgm:pt>
    <dgm:pt modelId="{F9409FB6-346D-425C-AB71-51DCCEB7B98B}" type="parTrans" cxnId="{323A59B5-E48A-49AD-AF38-C245099AD3DE}">
      <dgm:prSet/>
      <dgm:spPr/>
      <dgm:t>
        <a:bodyPr/>
        <a:lstStyle/>
        <a:p>
          <a:endParaRPr lang="ru-RU"/>
        </a:p>
      </dgm:t>
    </dgm:pt>
    <dgm:pt modelId="{1335B455-1090-488A-A102-3B3D146F091B}" type="sibTrans" cxnId="{323A59B5-E48A-49AD-AF38-C245099AD3DE}">
      <dgm:prSet/>
      <dgm:spPr/>
      <dgm:t>
        <a:bodyPr/>
        <a:lstStyle/>
        <a:p>
          <a:endParaRPr lang="ru-RU"/>
        </a:p>
      </dgm:t>
    </dgm:pt>
    <dgm:pt modelId="{4951F857-2A2F-41F6-B3A8-F026D839D183}">
      <dgm:prSet/>
      <dgm:spPr/>
      <dgm:t>
        <a:bodyPr/>
        <a:lstStyle/>
        <a:p>
          <a:pPr rtl="0"/>
          <a:r>
            <a:rPr lang="uz-Cyrl-UZ" smtClean="0"/>
            <a:t>Nomerlar fondida bir o‘rinlik xonalar soni </a:t>
          </a:r>
          <a:endParaRPr lang="ru-RU"/>
        </a:p>
      </dgm:t>
    </dgm:pt>
    <dgm:pt modelId="{550C9556-9468-47A5-A868-25F9C2B4DB67}" type="parTrans" cxnId="{D06C4BB8-4DBC-4AD8-A521-D8FC67D739D2}">
      <dgm:prSet/>
      <dgm:spPr/>
      <dgm:t>
        <a:bodyPr/>
        <a:lstStyle/>
        <a:p>
          <a:endParaRPr lang="ru-RU"/>
        </a:p>
      </dgm:t>
    </dgm:pt>
    <dgm:pt modelId="{89683E3C-6F81-42CF-AE19-4150BC3466ED}" type="sibTrans" cxnId="{D06C4BB8-4DBC-4AD8-A521-D8FC67D739D2}">
      <dgm:prSet/>
      <dgm:spPr/>
      <dgm:t>
        <a:bodyPr/>
        <a:lstStyle/>
        <a:p>
          <a:endParaRPr lang="ru-RU"/>
        </a:p>
      </dgm:t>
    </dgm:pt>
    <dgm:pt modelId="{9253F9F4-1F8D-456F-B6BA-E9EDB4519A7C}" type="pres">
      <dgm:prSet presAssocID="{7B1A8466-8CDF-4939-AE9A-7D6F8E929025}" presName="CompostProcess" presStyleCnt="0">
        <dgm:presLayoutVars>
          <dgm:dir/>
          <dgm:resizeHandles val="exact"/>
        </dgm:presLayoutVars>
      </dgm:prSet>
      <dgm:spPr/>
      <dgm:t>
        <a:bodyPr/>
        <a:lstStyle/>
        <a:p>
          <a:endParaRPr lang="ru-RU"/>
        </a:p>
      </dgm:t>
    </dgm:pt>
    <dgm:pt modelId="{028A94A0-57AF-4B32-9210-431CCDB6187F}" type="pres">
      <dgm:prSet presAssocID="{7B1A8466-8CDF-4939-AE9A-7D6F8E929025}" presName="arrow" presStyleLbl="bgShp" presStyleIdx="0" presStyleCnt="1"/>
      <dgm:spPr/>
    </dgm:pt>
    <dgm:pt modelId="{B55246EE-C940-465D-92E2-581A4239F327}" type="pres">
      <dgm:prSet presAssocID="{7B1A8466-8CDF-4939-AE9A-7D6F8E929025}" presName="linearProcess" presStyleCnt="0"/>
      <dgm:spPr/>
    </dgm:pt>
    <dgm:pt modelId="{D4770AB0-6E38-4C37-881A-AE9D7F35618C}" type="pres">
      <dgm:prSet presAssocID="{A92650A3-3AFF-4D13-BEDE-D1D8903B5AB6}" presName="textNode" presStyleLbl="node1" presStyleIdx="0" presStyleCnt="4">
        <dgm:presLayoutVars>
          <dgm:bulletEnabled val="1"/>
        </dgm:presLayoutVars>
      </dgm:prSet>
      <dgm:spPr/>
      <dgm:t>
        <a:bodyPr/>
        <a:lstStyle/>
        <a:p>
          <a:endParaRPr lang="ru-RU"/>
        </a:p>
      </dgm:t>
    </dgm:pt>
    <dgm:pt modelId="{A33BAD01-6450-4562-B00E-F54E6FF6AECE}" type="pres">
      <dgm:prSet presAssocID="{342CF3AA-0CEA-4F89-94D8-7AC8B91637CC}" presName="sibTrans" presStyleCnt="0"/>
      <dgm:spPr/>
    </dgm:pt>
    <dgm:pt modelId="{717880A8-A27A-4FF4-9E0A-9BF6E6AD58B8}" type="pres">
      <dgm:prSet presAssocID="{CB6EE510-54E6-4937-8DA8-03A9F84BFB26}" presName="textNode" presStyleLbl="node1" presStyleIdx="1" presStyleCnt="4">
        <dgm:presLayoutVars>
          <dgm:bulletEnabled val="1"/>
        </dgm:presLayoutVars>
      </dgm:prSet>
      <dgm:spPr/>
      <dgm:t>
        <a:bodyPr/>
        <a:lstStyle/>
        <a:p>
          <a:endParaRPr lang="ru-RU"/>
        </a:p>
      </dgm:t>
    </dgm:pt>
    <dgm:pt modelId="{F1856039-25B6-4676-94E0-9163BF4FE9BB}" type="pres">
      <dgm:prSet presAssocID="{DB3350A1-FCDC-4EB2-9F74-F5C081CBEF98}" presName="sibTrans" presStyleCnt="0"/>
      <dgm:spPr/>
    </dgm:pt>
    <dgm:pt modelId="{74AED00D-5B9A-42E3-BD02-0B1F60B05A45}" type="pres">
      <dgm:prSet presAssocID="{E994F7BD-3022-4FD9-B53C-AC7BB5EC5B1E}" presName="textNode" presStyleLbl="node1" presStyleIdx="2" presStyleCnt="4">
        <dgm:presLayoutVars>
          <dgm:bulletEnabled val="1"/>
        </dgm:presLayoutVars>
      </dgm:prSet>
      <dgm:spPr/>
      <dgm:t>
        <a:bodyPr/>
        <a:lstStyle/>
        <a:p>
          <a:endParaRPr lang="ru-RU"/>
        </a:p>
      </dgm:t>
    </dgm:pt>
    <dgm:pt modelId="{344138FC-C41F-48DC-A116-DBEE08AD6CEF}" type="pres">
      <dgm:prSet presAssocID="{1335B455-1090-488A-A102-3B3D146F091B}" presName="sibTrans" presStyleCnt="0"/>
      <dgm:spPr/>
    </dgm:pt>
    <dgm:pt modelId="{3D7B5C24-5140-481A-B054-0ACA9DEAEF48}" type="pres">
      <dgm:prSet presAssocID="{4951F857-2A2F-41F6-B3A8-F026D839D183}" presName="textNode" presStyleLbl="node1" presStyleIdx="3" presStyleCnt="4">
        <dgm:presLayoutVars>
          <dgm:bulletEnabled val="1"/>
        </dgm:presLayoutVars>
      </dgm:prSet>
      <dgm:spPr/>
      <dgm:t>
        <a:bodyPr/>
        <a:lstStyle/>
        <a:p>
          <a:endParaRPr lang="ru-RU"/>
        </a:p>
      </dgm:t>
    </dgm:pt>
  </dgm:ptLst>
  <dgm:cxnLst>
    <dgm:cxn modelId="{0E419D4A-DB35-41BC-880D-A269464843AE}" type="presOf" srcId="{A92650A3-3AFF-4D13-BEDE-D1D8903B5AB6}" destId="{D4770AB0-6E38-4C37-881A-AE9D7F35618C}" srcOrd="0" destOrd="0" presId="urn:microsoft.com/office/officeart/2005/8/layout/hProcess9"/>
    <dgm:cxn modelId="{323A59B5-E48A-49AD-AF38-C245099AD3DE}" srcId="{7B1A8466-8CDF-4939-AE9A-7D6F8E929025}" destId="{E994F7BD-3022-4FD9-B53C-AC7BB5EC5B1E}" srcOrd="2" destOrd="0" parTransId="{F9409FB6-346D-425C-AB71-51DCCEB7B98B}" sibTransId="{1335B455-1090-488A-A102-3B3D146F091B}"/>
    <dgm:cxn modelId="{C9F5F765-1861-460F-9132-F05E3FCF4B4A}" type="presOf" srcId="{CB6EE510-54E6-4937-8DA8-03A9F84BFB26}" destId="{717880A8-A27A-4FF4-9E0A-9BF6E6AD58B8}" srcOrd="0" destOrd="0" presId="urn:microsoft.com/office/officeart/2005/8/layout/hProcess9"/>
    <dgm:cxn modelId="{88BD92F2-1448-48AB-96EA-EB67E23C6548}" type="presOf" srcId="{7B1A8466-8CDF-4939-AE9A-7D6F8E929025}" destId="{9253F9F4-1F8D-456F-B6BA-E9EDB4519A7C}" srcOrd="0" destOrd="0" presId="urn:microsoft.com/office/officeart/2005/8/layout/hProcess9"/>
    <dgm:cxn modelId="{6793865E-C916-4377-A77A-8F39E56C41A9}" type="presOf" srcId="{4951F857-2A2F-41F6-B3A8-F026D839D183}" destId="{3D7B5C24-5140-481A-B054-0ACA9DEAEF48}" srcOrd="0" destOrd="0" presId="urn:microsoft.com/office/officeart/2005/8/layout/hProcess9"/>
    <dgm:cxn modelId="{F0A39D90-7AFD-48CB-8DFC-28C9F238E3C4}" srcId="{7B1A8466-8CDF-4939-AE9A-7D6F8E929025}" destId="{A92650A3-3AFF-4D13-BEDE-D1D8903B5AB6}" srcOrd="0" destOrd="0" parTransId="{970B4C03-D11F-4ACF-B734-B446F1CA306D}" sibTransId="{342CF3AA-0CEA-4F89-94D8-7AC8B91637CC}"/>
    <dgm:cxn modelId="{8BA24186-CC75-4173-BCAB-BD77CEA7D6A3}" srcId="{7B1A8466-8CDF-4939-AE9A-7D6F8E929025}" destId="{CB6EE510-54E6-4937-8DA8-03A9F84BFB26}" srcOrd="1" destOrd="0" parTransId="{A2940817-E17F-4F49-9AB0-105997462158}" sibTransId="{DB3350A1-FCDC-4EB2-9F74-F5C081CBEF98}"/>
    <dgm:cxn modelId="{FFFFAE25-59FA-466B-A4E8-4620F0CD7EF3}" type="presOf" srcId="{E994F7BD-3022-4FD9-B53C-AC7BB5EC5B1E}" destId="{74AED00D-5B9A-42E3-BD02-0B1F60B05A45}" srcOrd="0" destOrd="0" presId="urn:microsoft.com/office/officeart/2005/8/layout/hProcess9"/>
    <dgm:cxn modelId="{D06C4BB8-4DBC-4AD8-A521-D8FC67D739D2}" srcId="{7B1A8466-8CDF-4939-AE9A-7D6F8E929025}" destId="{4951F857-2A2F-41F6-B3A8-F026D839D183}" srcOrd="3" destOrd="0" parTransId="{550C9556-9468-47A5-A868-25F9C2B4DB67}" sibTransId="{89683E3C-6F81-42CF-AE19-4150BC3466ED}"/>
    <dgm:cxn modelId="{83DB7725-A773-4C2B-A3D5-25801850CB2E}" type="presParOf" srcId="{9253F9F4-1F8D-456F-B6BA-E9EDB4519A7C}" destId="{028A94A0-57AF-4B32-9210-431CCDB6187F}" srcOrd="0" destOrd="0" presId="urn:microsoft.com/office/officeart/2005/8/layout/hProcess9"/>
    <dgm:cxn modelId="{887ABD20-7AB0-479A-BD20-1C9FCF175B01}" type="presParOf" srcId="{9253F9F4-1F8D-456F-B6BA-E9EDB4519A7C}" destId="{B55246EE-C940-465D-92E2-581A4239F327}" srcOrd="1" destOrd="0" presId="urn:microsoft.com/office/officeart/2005/8/layout/hProcess9"/>
    <dgm:cxn modelId="{AF74B4C7-319E-4DA6-9910-C061B8E07922}" type="presParOf" srcId="{B55246EE-C940-465D-92E2-581A4239F327}" destId="{D4770AB0-6E38-4C37-881A-AE9D7F35618C}" srcOrd="0" destOrd="0" presId="urn:microsoft.com/office/officeart/2005/8/layout/hProcess9"/>
    <dgm:cxn modelId="{74CA4AFD-F4F7-4265-9BB8-86FBE0CBA6F7}" type="presParOf" srcId="{B55246EE-C940-465D-92E2-581A4239F327}" destId="{A33BAD01-6450-4562-B00E-F54E6FF6AECE}" srcOrd="1" destOrd="0" presId="urn:microsoft.com/office/officeart/2005/8/layout/hProcess9"/>
    <dgm:cxn modelId="{A3F1ABC3-5AC6-4EA9-B752-858321560D2C}" type="presParOf" srcId="{B55246EE-C940-465D-92E2-581A4239F327}" destId="{717880A8-A27A-4FF4-9E0A-9BF6E6AD58B8}" srcOrd="2" destOrd="0" presId="urn:microsoft.com/office/officeart/2005/8/layout/hProcess9"/>
    <dgm:cxn modelId="{FC48F6D5-1E86-459A-9675-87D16298D4DE}" type="presParOf" srcId="{B55246EE-C940-465D-92E2-581A4239F327}" destId="{F1856039-25B6-4676-94E0-9163BF4FE9BB}" srcOrd="3" destOrd="0" presId="urn:microsoft.com/office/officeart/2005/8/layout/hProcess9"/>
    <dgm:cxn modelId="{59D7B002-2D04-44BA-AFFC-902FFADDEAB9}" type="presParOf" srcId="{B55246EE-C940-465D-92E2-581A4239F327}" destId="{74AED00D-5B9A-42E3-BD02-0B1F60B05A45}" srcOrd="4" destOrd="0" presId="urn:microsoft.com/office/officeart/2005/8/layout/hProcess9"/>
    <dgm:cxn modelId="{035A92CC-64C1-4C78-B019-5AB33891CB9E}" type="presParOf" srcId="{B55246EE-C940-465D-92E2-581A4239F327}" destId="{344138FC-C41F-48DC-A116-DBEE08AD6CEF}" srcOrd="5" destOrd="0" presId="urn:microsoft.com/office/officeart/2005/8/layout/hProcess9"/>
    <dgm:cxn modelId="{8F0338CD-FF39-48A0-A3AD-9D47EA196773}" type="presParOf" srcId="{B55246EE-C940-465D-92E2-581A4239F327}" destId="{3D7B5C24-5140-481A-B054-0ACA9DEAEF48}"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62F8392-577C-4A39-8A77-6ABC2153E2D7}" type="doc">
      <dgm:prSet loTypeId="urn:microsoft.com/office/officeart/2005/8/layout/process1" loCatId="process" qsTypeId="urn:microsoft.com/office/officeart/2005/8/quickstyle/simple1" qsCatId="simple" csTypeId="urn:microsoft.com/office/officeart/2005/8/colors/accent1_2" csCatId="accent1"/>
      <dgm:spPr/>
      <dgm:t>
        <a:bodyPr/>
        <a:lstStyle/>
        <a:p>
          <a:endParaRPr lang="ru-RU"/>
        </a:p>
      </dgm:t>
    </dgm:pt>
    <dgm:pt modelId="{A71A650C-6BCA-4D8B-B5BF-EC28097E8F1F}">
      <dgm:prSet/>
      <dgm:spPr/>
      <dgm:t>
        <a:bodyPr/>
        <a:lstStyle/>
        <a:p>
          <a:pPr rtl="0"/>
          <a:r>
            <a:rPr lang="uz-Cyrl-UZ" smtClean="0"/>
            <a:t>Turistik loyihalarga davlat ko‘magi</a:t>
          </a:r>
          <a:endParaRPr lang="ru-RU"/>
        </a:p>
      </dgm:t>
    </dgm:pt>
    <dgm:pt modelId="{42F424BB-1105-467D-8A4B-2C67B2046E14}" type="parTrans" cxnId="{0E8EEEEA-5236-414B-BB70-B4F691226F7B}">
      <dgm:prSet/>
      <dgm:spPr/>
      <dgm:t>
        <a:bodyPr/>
        <a:lstStyle/>
        <a:p>
          <a:endParaRPr lang="ru-RU"/>
        </a:p>
      </dgm:t>
    </dgm:pt>
    <dgm:pt modelId="{543FBFFC-4286-425F-93F5-2F32F02CE11D}" type="sibTrans" cxnId="{0E8EEEEA-5236-414B-BB70-B4F691226F7B}">
      <dgm:prSet/>
      <dgm:spPr/>
      <dgm:t>
        <a:bodyPr/>
        <a:lstStyle/>
        <a:p>
          <a:endParaRPr lang="ru-RU"/>
        </a:p>
      </dgm:t>
    </dgm:pt>
    <dgm:pt modelId="{F7D5A83D-B19D-4E96-8848-71A648B3E708}">
      <dgm:prSet/>
      <dgm:spPr/>
      <dgm:t>
        <a:bodyPr/>
        <a:lstStyle/>
        <a:p>
          <a:pPr rtl="0"/>
          <a:r>
            <a:rPr lang="uz-Cyrl-UZ" smtClean="0"/>
            <a:t>Tarixiy ob’yektlarni moliyalashtirishga qaratilgan farmon</a:t>
          </a:r>
          <a:endParaRPr lang="ru-RU"/>
        </a:p>
      </dgm:t>
    </dgm:pt>
    <dgm:pt modelId="{C56A935E-323F-41D5-AA9C-CF52E374930D}" type="parTrans" cxnId="{818D1DE6-134E-42DA-A417-03CC66F78099}">
      <dgm:prSet/>
      <dgm:spPr/>
      <dgm:t>
        <a:bodyPr/>
        <a:lstStyle/>
        <a:p>
          <a:endParaRPr lang="ru-RU"/>
        </a:p>
      </dgm:t>
    </dgm:pt>
    <dgm:pt modelId="{848CF737-3AC2-40F2-8528-7C465B33C640}" type="sibTrans" cxnId="{818D1DE6-134E-42DA-A417-03CC66F78099}">
      <dgm:prSet/>
      <dgm:spPr/>
      <dgm:t>
        <a:bodyPr/>
        <a:lstStyle/>
        <a:p>
          <a:endParaRPr lang="ru-RU"/>
        </a:p>
      </dgm:t>
    </dgm:pt>
    <dgm:pt modelId="{6180A621-510F-4644-B0AB-54392CA92B8C}">
      <dgm:prSet/>
      <dgm:spPr/>
      <dgm:t>
        <a:bodyPr/>
        <a:lstStyle/>
        <a:p>
          <a:pPr rtl="0"/>
          <a:r>
            <a:rPr lang="uz-Cyrl-UZ" smtClean="0"/>
            <a:t>O‘zbekiston Respublikasi hukumati tarixiy va me’morchilik yodgorliklari</a:t>
          </a:r>
          <a:endParaRPr lang="ru-RU"/>
        </a:p>
      </dgm:t>
    </dgm:pt>
    <dgm:pt modelId="{AC937568-02AC-40A6-9F7B-846128753F76}" type="parTrans" cxnId="{716A6E4F-E997-478C-A9B1-F5B5D7E9345E}">
      <dgm:prSet/>
      <dgm:spPr/>
      <dgm:t>
        <a:bodyPr/>
        <a:lstStyle/>
        <a:p>
          <a:endParaRPr lang="ru-RU"/>
        </a:p>
      </dgm:t>
    </dgm:pt>
    <dgm:pt modelId="{B8876476-A4A5-4D4C-8FC3-F993C554E6BB}" type="sibTrans" cxnId="{716A6E4F-E997-478C-A9B1-F5B5D7E9345E}">
      <dgm:prSet/>
      <dgm:spPr/>
      <dgm:t>
        <a:bodyPr/>
        <a:lstStyle/>
        <a:p>
          <a:endParaRPr lang="ru-RU"/>
        </a:p>
      </dgm:t>
    </dgm:pt>
    <dgm:pt modelId="{A4D35A12-EC29-4A2E-84FA-221EAA7D2F9C}">
      <dgm:prSet/>
      <dgm:spPr/>
      <dgm:t>
        <a:bodyPr/>
        <a:lstStyle/>
        <a:p>
          <a:pPr rtl="0"/>
          <a:r>
            <a:rPr lang="uz-Cyrl-UZ" smtClean="0"/>
            <a:t>Yaqin yillarda davlat va mahalliy byudjet hisobidan ko‘plab ob’yektlarni ta’mirlash rejalashtirilgan</a:t>
          </a:r>
          <a:endParaRPr lang="ru-RU"/>
        </a:p>
      </dgm:t>
    </dgm:pt>
    <dgm:pt modelId="{14C7E1DE-1AD4-467A-8C92-5D39906B0164}" type="parTrans" cxnId="{CF659A40-F850-4179-BE76-94F6F34ED770}">
      <dgm:prSet/>
      <dgm:spPr/>
      <dgm:t>
        <a:bodyPr/>
        <a:lstStyle/>
        <a:p>
          <a:endParaRPr lang="ru-RU"/>
        </a:p>
      </dgm:t>
    </dgm:pt>
    <dgm:pt modelId="{9CC6A804-DB5D-4F2F-AC23-652F347D4B12}" type="sibTrans" cxnId="{CF659A40-F850-4179-BE76-94F6F34ED770}">
      <dgm:prSet/>
      <dgm:spPr/>
      <dgm:t>
        <a:bodyPr/>
        <a:lstStyle/>
        <a:p>
          <a:endParaRPr lang="ru-RU"/>
        </a:p>
      </dgm:t>
    </dgm:pt>
    <dgm:pt modelId="{C06813E3-93F5-408C-89DC-2DFE8EC2A050}" type="pres">
      <dgm:prSet presAssocID="{962F8392-577C-4A39-8A77-6ABC2153E2D7}" presName="Name0" presStyleCnt="0">
        <dgm:presLayoutVars>
          <dgm:dir/>
          <dgm:resizeHandles val="exact"/>
        </dgm:presLayoutVars>
      </dgm:prSet>
      <dgm:spPr/>
      <dgm:t>
        <a:bodyPr/>
        <a:lstStyle/>
        <a:p>
          <a:endParaRPr lang="ru-RU"/>
        </a:p>
      </dgm:t>
    </dgm:pt>
    <dgm:pt modelId="{E0AB66EF-9D54-4C1E-9F74-36962C5F6260}" type="pres">
      <dgm:prSet presAssocID="{A71A650C-6BCA-4D8B-B5BF-EC28097E8F1F}" presName="node" presStyleLbl="node1" presStyleIdx="0" presStyleCnt="4">
        <dgm:presLayoutVars>
          <dgm:bulletEnabled val="1"/>
        </dgm:presLayoutVars>
      </dgm:prSet>
      <dgm:spPr/>
      <dgm:t>
        <a:bodyPr/>
        <a:lstStyle/>
        <a:p>
          <a:endParaRPr lang="ru-RU"/>
        </a:p>
      </dgm:t>
    </dgm:pt>
    <dgm:pt modelId="{19A1D923-7A8F-46C8-B1DD-A83F373708B7}" type="pres">
      <dgm:prSet presAssocID="{543FBFFC-4286-425F-93F5-2F32F02CE11D}" presName="sibTrans" presStyleLbl="sibTrans2D1" presStyleIdx="0" presStyleCnt="3"/>
      <dgm:spPr/>
      <dgm:t>
        <a:bodyPr/>
        <a:lstStyle/>
        <a:p>
          <a:endParaRPr lang="ru-RU"/>
        </a:p>
      </dgm:t>
    </dgm:pt>
    <dgm:pt modelId="{3C1F36E7-04B8-4C7B-82A8-411D718A9D18}" type="pres">
      <dgm:prSet presAssocID="{543FBFFC-4286-425F-93F5-2F32F02CE11D}" presName="connectorText" presStyleLbl="sibTrans2D1" presStyleIdx="0" presStyleCnt="3"/>
      <dgm:spPr/>
      <dgm:t>
        <a:bodyPr/>
        <a:lstStyle/>
        <a:p>
          <a:endParaRPr lang="ru-RU"/>
        </a:p>
      </dgm:t>
    </dgm:pt>
    <dgm:pt modelId="{24294A85-5C2B-47F9-B25D-7A0C00CE1170}" type="pres">
      <dgm:prSet presAssocID="{F7D5A83D-B19D-4E96-8848-71A648B3E708}" presName="node" presStyleLbl="node1" presStyleIdx="1" presStyleCnt="4">
        <dgm:presLayoutVars>
          <dgm:bulletEnabled val="1"/>
        </dgm:presLayoutVars>
      </dgm:prSet>
      <dgm:spPr/>
      <dgm:t>
        <a:bodyPr/>
        <a:lstStyle/>
        <a:p>
          <a:endParaRPr lang="ru-RU"/>
        </a:p>
      </dgm:t>
    </dgm:pt>
    <dgm:pt modelId="{E0A2F63F-D7DA-485C-8DCB-6DD77D6CFDE9}" type="pres">
      <dgm:prSet presAssocID="{848CF737-3AC2-40F2-8528-7C465B33C640}" presName="sibTrans" presStyleLbl="sibTrans2D1" presStyleIdx="1" presStyleCnt="3"/>
      <dgm:spPr/>
      <dgm:t>
        <a:bodyPr/>
        <a:lstStyle/>
        <a:p>
          <a:endParaRPr lang="ru-RU"/>
        </a:p>
      </dgm:t>
    </dgm:pt>
    <dgm:pt modelId="{8646A3A4-D5DD-4F7F-B63D-94A9A8BBB92E}" type="pres">
      <dgm:prSet presAssocID="{848CF737-3AC2-40F2-8528-7C465B33C640}" presName="connectorText" presStyleLbl="sibTrans2D1" presStyleIdx="1" presStyleCnt="3"/>
      <dgm:spPr/>
      <dgm:t>
        <a:bodyPr/>
        <a:lstStyle/>
        <a:p>
          <a:endParaRPr lang="ru-RU"/>
        </a:p>
      </dgm:t>
    </dgm:pt>
    <dgm:pt modelId="{81B5A967-B5AD-44D9-AB11-F72C654ECF08}" type="pres">
      <dgm:prSet presAssocID="{6180A621-510F-4644-B0AB-54392CA92B8C}" presName="node" presStyleLbl="node1" presStyleIdx="2" presStyleCnt="4">
        <dgm:presLayoutVars>
          <dgm:bulletEnabled val="1"/>
        </dgm:presLayoutVars>
      </dgm:prSet>
      <dgm:spPr/>
      <dgm:t>
        <a:bodyPr/>
        <a:lstStyle/>
        <a:p>
          <a:endParaRPr lang="ru-RU"/>
        </a:p>
      </dgm:t>
    </dgm:pt>
    <dgm:pt modelId="{4F799478-866A-464D-8AF3-4261BEBDB0AE}" type="pres">
      <dgm:prSet presAssocID="{B8876476-A4A5-4D4C-8FC3-F993C554E6BB}" presName="sibTrans" presStyleLbl="sibTrans2D1" presStyleIdx="2" presStyleCnt="3"/>
      <dgm:spPr/>
      <dgm:t>
        <a:bodyPr/>
        <a:lstStyle/>
        <a:p>
          <a:endParaRPr lang="ru-RU"/>
        </a:p>
      </dgm:t>
    </dgm:pt>
    <dgm:pt modelId="{3CD89B58-2DF0-4B53-B685-B9B0EECD4CD9}" type="pres">
      <dgm:prSet presAssocID="{B8876476-A4A5-4D4C-8FC3-F993C554E6BB}" presName="connectorText" presStyleLbl="sibTrans2D1" presStyleIdx="2" presStyleCnt="3"/>
      <dgm:spPr/>
      <dgm:t>
        <a:bodyPr/>
        <a:lstStyle/>
        <a:p>
          <a:endParaRPr lang="ru-RU"/>
        </a:p>
      </dgm:t>
    </dgm:pt>
    <dgm:pt modelId="{3B0F847B-9DC9-4081-A504-F765E2A5C966}" type="pres">
      <dgm:prSet presAssocID="{A4D35A12-EC29-4A2E-84FA-221EAA7D2F9C}" presName="node" presStyleLbl="node1" presStyleIdx="3" presStyleCnt="4">
        <dgm:presLayoutVars>
          <dgm:bulletEnabled val="1"/>
        </dgm:presLayoutVars>
      </dgm:prSet>
      <dgm:spPr/>
      <dgm:t>
        <a:bodyPr/>
        <a:lstStyle/>
        <a:p>
          <a:endParaRPr lang="ru-RU"/>
        </a:p>
      </dgm:t>
    </dgm:pt>
  </dgm:ptLst>
  <dgm:cxnLst>
    <dgm:cxn modelId="{9C320AA7-06EB-45B6-AC2D-FECB46341AEF}" type="presOf" srcId="{848CF737-3AC2-40F2-8528-7C465B33C640}" destId="{8646A3A4-D5DD-4F7F-B63D-94A9A8BBB92E}" srcOrd="1" destOrd="0" presId="urn:microsoft.com/office/officeart/2005/8/layout/process1"/>
    <dgm:cxn modelId="{2CACC899-E840-462E-B008-A0ED4E32F224}" type="presOf" srcId="{848CF737-3AC2-40F2-8528-7C465B33C640}" destId="{E0A2F63F-D7DA-485C-8DCB-6DD77D6CFDE9}" srcOrd="0" destOrd="0" presId="urn:microsoft.com/office/officeart/2005/8/layout/process1"/>
    <dgm:cxn modelId="{818D1DE6-134E-42DA-A417-03CC66F78099}" srcId="{962F8392-577C-4A39-8A77-6ABC2153E2D7}" destId="{F7D5A83D-B19D-4E96-8848-71A648B3E708}" srcOrd="1" destOrd="0" parTransId="{C56A935E-323F-41D5-AA9C-CF52E374930D}" sibTransId="{848CF737-3AC2-40F2-8528-7C465B33C640}"/>
    <dgm:cxn modelId="{CF659A40-F850-4179-BE76-94F6F34ED770}" srcId="{962F8392-577C-4A39-8A77-6ABC2153E2D7}" destId="{A4D35A12-EC29-4A2E-84FA-221EAA7D2F9C}" srcOrd="3" destOrd="0" parTransId="{14C7E1DE-1AD4-467A-8C92-5D39906B0164}" sibTransId="{9CC6A804-DB5D-4F2F-AC23-652F347D4B12}"/>
    <dgm:cxn modelId="{230792DC-54CF-4CA0-AD85-9638EA78D935}" type="presOf" srcId="{962F8392-577C-4A39-8A77-6ABC2153E2D7}" destId="{C06813E3-93F5-408C-89DC-2DFE8EC2A050}" srcOrd="0" destOrd="0" presId="urn:microsoft.com/office/officeart/2005/8/layout/process1"/>
    <dgm:cxn modelId="{0F496259-AE8E-4C57-BECF-A6B92FF69FD0}" type="presOf" srcId="{B8876476-A4A5-4D4C-8FC3-F993C554E6BB}" destId="{4F799478-866A-464D-8AF3-4261BEBDB0AE}" srcOrd="0" destOrd="0" presId="urn:microsoft.com/office/officeart/2005/8/layout/process1"/>
    <dgm:cxn modelId="{13784E42-0822-4129-94AD-52FE570EBC4C}" type="presOf" srcId="{A71A650C-6BCA-4D8B-B5BF-EC28097E8F1F}" destId="{E0AB66EF-9D54-4C1E-9F74-36962C5F6260}" srcOrd="0" destOrd="0" presId="urn:microsoft.com/office/officeart/2005/8/layout/process1"/>
    <dgm:cxn modelId="{CDD2F94B-114B-446A-8C26-F867CC344285}" type="presOf" srcId="{B8876476-A4A5-4D4C-8FC3-F993C554E6BB}" destId="{3CD89B58-2DF0-4B53-B685-B9B0EECD4CD9}" srcOrd="1" destOrd="0" presId="urn:microsoft.com/office/officeart/2005/8/layout/process1"/>
    <dgm:cxn modelId="{716A6E4F-E997-478C-A9B1-F5B5D7E9345E}" srcId="{962F8392-577C-4A39-8A77-6ABC2153E2D7}" destId="{6180A621-510F-4644-B0AB-54392CA92B8C}" srcOrd="2" destOrd="0" parTransId="{AC937568-02AC-40A6-9F7B-846128753F76}" sibTransId="{B8876476-A4A5-4D4C-8FC3-F993C554E6BB}"/>
    <dgm:cxn modelId="{5F02005B-1402-453C-9791-F312E6E22582}" type="presOf" srcId="{A4D35A12-EC29-4A2E-84FA-221EAA7D2F9C}" destId="{3B0F847B-9DC9-4081-A504-F765E2A5C966}" srcOrd="0" destOrd="0" presId="urn:microsoft.com/office/officeart/2005/8/layout/process1"/>
    <dgm:cxn modelId="{3F653265-76B5-4AE6-B9D9-A37949A121D9}" type="presOf" srcId="{F7D5A83D-B19D-4E96-8848-71A648B3E708}" destId="{24294A85-5C2B-47F9-B25D-7A0C00CE1170}" srcOrd="0" destOrd="0" presId="urn:microsoft.com/office/officeart/2005/8/layout/process1"/>
    <dgm:cxn modelId="{1E06549C-0664-401F-87C6-E02A5CDF35C3}" type="presOf" srcId="{543FBFFC-4286-425F-93F5-2F32F02CE11D}" destId="{3C1F36E7-04B8-4C7B-82A8-411D718A9D18}" srcOrd="1" destOrd="0" presId="urn:microsoft.com/office/officeart/2005/8/layout/process1"/>
    <dgm:cxn modelId="{9215F2B4-2BAC-4389-B726-D138FAE815CC}" type="presOf" srcId="{543FBFFC-4286-425F-93F5-2F32F02CE11D}" destId="{19A1D923-7A8F-46C8-B1DD-A83F373708B7}" srcOrd="0" destOrd="0" presId="urn:microsoft.com/office/officeart/2005/8/layout/process1"/>
    <dgm:cxn modelId="{57500348-2B53-4961-B683-AB6450005DD0}" type="presOf" srcId="{6180A621-510F-4644-B0AB-54392CA92B8C}" destId="{81B5A967-B5AD-44D9-AB11-F72C654ECF08}" srcOrd="0" destOrd="0" presId="urn:microsoft.com/office/officeart/2005/8/layout/process1"/>
    <dgm:cxn modelId="{0E8EEEEA-5236-414B-BB70-B4F691226F7B}" srcId="{962F8392-577C-4A39-8A77-6ABC2153E2D7}" destId="{A71A650C-6BCA-4D8B-B5BF-EC28097E8F1F}" srcOrd="0" destOrd="0" parTransId="{42F424BB-1105-467D-8A4B-2C67B2046E14}" sibTransId="{543FBFFC-4286-425F-93F5-2F32F02CE11D}"/>
    <dgm:cxn modelId="{A28A96B7-0C35-4D9B-B6A2-FB08F50656B4}" type="presParOf" srcId="{C06813E3-93F5-408C-89DC-2DFE8EC2A050}" destId="{E0AB66EF-9D54-4C1E-9F74-36962C5F6260}" srcOrd="0" destOrd="0" presId="urn:microsoft.com/office/officeart/2005/8/layout/process1"/>
    <dgm:cxn modelId="{07723776-5E83-49F3-9599-5148700C2E60}" type="presParOf" srcId="{C06813E3-93F5-408C-89DC-2DFE8EC2A050}" destId="{19A1D923-7A8F-46C8-B1DD-A83F373708B7}" srcOrd="1" destOrd="0" presId="urn:microsoft.com/office/officeart/2005/8/layout/process1"/>
    <dgm:cxn modelId="{09EBC110-6782-4C62-8F35-AB026BB4F7E7}" type="presParOf" srcId="{19A1D923-7A8F-46C8-B1DD-A83F373708B7}" destId="{3C1F36E7-04B8-4C7B-82A8-411D718A9D18}" srcOrd="0" destOrd="0" presId="urn:microsoft.com/office/officeart/2005/8/layout/process1"/>
    <dgm:cxn modelId="{CD968F04-7BFF-4451-A855-7D512C817E72}" type="presParOf" srcId="{C06813E3-93F5-408C-89DC-2DFE8EC2A050}" destId="{24294A85-5C2B-47F9-B25D-7A0C00CE1170}" srcOrd="2" destOrd="0" presId="urn:microsoft.com/office/officeart/2005/8/layout/process1"/>
    <dgm:cxn modelId="{5420BA1E-B851-4618-86CB-3D64D883DC9E}" type="presParOf" srcId="{C06813E3-93F5-408C-89DC-2DFE8EC2A050}" destId="{E0A2F63F-D7DA-485C-8DCB-6DD77D6CFDE9}" srcOrd="3" destOrd="0" presId="urn:microsoft.com/office/officeart/2005/8/layout/process1"/>
    <dgm:cxn modelId="{4678FCBB-9C8D-4256-8F38-EF8B65114451}" type="presParOf" srcId="{E0A2F63F-D7DA-485C-8DCB-6DD77D6CFDE9}" destId="{8646A3A4-D5DD-4F7F-B63D-94A9A8BBB92E}" srcOrd="0" destOrd="0" presId="urn:microsoft.com/office/officeart/2005/8/layout/process1"/>
    <dgm:cxn modelId="{1D3AE03B-BBD8-4291-8F9D-A8529EBBFF0E}" type="presParOf" srcId="{C06813E3-93F5-408C-89DC-2DFE8EC2A050}" destId="{81B5A967-B5AD-44D9-AB11-F72C654ECF08}" srcOrd="4" destOrd="0" presId="urn:microsoft.com/office/officeart/2005/8/layout/process1"/>
    <dgm:cxn modelId="{B3B32321-C5A2-4C0A-9E08-ABD85F2D1BA8}" type="presParOf" srcId="{C06813E3-93F5-408C-89DC-2DFE8EC2A050}" destId="{4F799478-866A-464D-8AF3-4261BEBDB0AE}" srcOrd="5" destOrd="0" presId="urn:microsoft.com/office/officeart/2005/8/layout/process1"/>
    <dgm:cxn modelId="{DC974042-EA1B-4A44-AA02-132F027F980F}" type="presParOf" srcId="{4F799478-866A-464D-8AF3-4261BEBDB0AE}" destId="{3CD89B58-2DF0-4B53-B685-B9B0EECD4CD9}" srcOrd="0" destOrd="0" presId="urn:microsoft.com/office/officeart/2005/8/layout/process1"/>
    <dgm:cxn modelId="{1BBA470C-89BA-466B-800C-7CD457420D9D}" type="presParOf" srcId="{C06813E3-93F5-408C-89DC-2DFE8EC2A050}" destId="{3B0F847B-9DC9-4081-A504-F765E2A5C966}"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0841C7D-6B06-4276-B488-D6EFE35057BF}" type="doc">
      <dgm:prSet loTypeId="urn:microsoft.com/office/officeart/2005/8/layout/cycle2" loCatId="cycle" qsTypeId="urn:microsoft.com/office/officeart/2005/8/quickstyle/simple1" qsCatId="simple" csTypeId="urn:microsoft.com/office/officeart/2005/8/colors/accent1_2" csCatId="accent1"/>
      <dgm:spPr/>
      <dgm:t>
        <a:bodyPr/>
        <a:lstStyle/>
        <a:p>
          <a:endParaRPr lang="ru-RU"/>
        </a:p>
      </dgm:t>
    </dgm:pt>
    <dgm:pt modelId="{3A3F7CDD-9586-426F-8C47-1678B9FE38D8}">
      <dgm:prSet/>
      <dgm:spPr/>
      <dgm:t>
        <a:bodyPr/>
        <a:lstStyle/>
        <a:p>
          <a:pPr rtl="0"/>
          <a:r>
            <a:rPr lang="uz-Cyrl-UZ" smtClean="0"/>
            <a:t>Turizm sohasidagi vazifalarni  amalga oshirish </a:t>
          </a:r>
          <a:endParaRPr lang="ru-RU"/>
        </a:p>
      </dgm:t>
    </dgm:pt>
    <dgm:pt modelId="{0F6B5DE9-8E7F-4422-9A5F-396B4B0BF1FE}" type="parTrans" cxnId="{E4121789-375A-4A55-B9BD-8B2D95A48F22}">
      <dgm:prSet/>
      <dgm:spPr/>
      <dgm:t>
        <a:bodyPr/>
        <a:lstStyle/>
        <a:p>
          <a:endParaRPr lang="ru-RU"/>
        </a:p>
      </dgm:t>
    </dgm:pt>
    <dgm:pt modelId="{FBA402C2-0646-44A1-847E-756B3E6B2B4C}" type="sibTrans" cxnId="{E4121789-375A-4A55-B9BD-8B2D95A48F22}">
      <dgm:prSet/>
      <dgm:spPr/>
      <dgm:t>
        <a:bodyPr/>
        <a:lstStyle/>
        <a:p>
          <a:endParaRPr lang="ru-RU"/>
        </a:p>
      </dgm:t>
    </dgm:pt>
    <dgm:pt modelId="{C1E78148-24F2-41A0-BDD7-AA70CE074D53}">
      <dgm:prSet/>
      <dgm:spPr/>
      <dgm:t>
        <a:bodyPr/>
        <a:lstStyle/>
        <a:p>
          <a:pPr rtl="0"/>
          <a:r>
            <a:rPr lang="uz-Cyrl-UZ" smtClean="0"/>
            <a:t>Turizm tizimining samarali faoliyati </a:t>
          </a:r>
          <a:endParaRPr lang="ru-RU"/>
        </a:p>
      </dgm:t>
    </dgm:pt>
    <dgm:pt modelId="{D2BD10FA-4F71-43A4-8D6B-DED7F5E2F071}" type="parTrans" cxnId="{26AAD408-0962-407B-954B-09303D8071CE}">
      <dgm:prSet/>
      <dgm:spPr/>
      <dgm:t>
        <a:bodyPr/>
        <a:lstStyle/>
        <a:p>
          <a:endParaRPr lang="ru-RU"/>
        </a:p>
      </dgm:t>
    </dgm:pt>
    <dgm:pt modelId="{689384C5-262D-4E61-A702-4EFBBB4EF00D}" type="sibTrans" cxnId="{26AAD408-0962-407B-954B-09303D8071CE}">
      <dgm:prSet/>
      <dgm:spPr/>
      <dgm:t>
        <a:bodyPr/>
        <a:lstStyle/>
        <a:p>
          <a:endParaRPr lang="ru-RU"/>
        </a:p>
      </dgm:t>
    </dgm:pt>
    <dgm:pt modelId="{E09FE720-9EAB-42F0-A274-6FF41FFD64E6}">
      <dgm:prSet/>
      <dgm:spPr/>
      <dgm:t>
        <a:bodyPr/>
        <a:lstStyle/>
        <a:p>
          <a:pPr rtl="0"/>
          <a:r>
            <a:rPr lang="uz-Cyrl-UZ" smtClean="0"/>
            <a:t>Huquqiy-normativ ta’minot </a:t>
          </a:r>
          <a:endParaRPr lang="ru-RU"/>
        </a:p>
      </dgm:t>
    </dgm:pt>
    <dgm:pt modelId="{07B21896-0F47-41DB-BE23-ADEF5D313C01}" type="parTrans" cxnId="{8C6F059A-9F0C-4C4D-9AFB-7D758318FE13}">
      <dgm:prSet/>
      <dgm:spPr/>
      <dgm:t>
        <a:bodyPr/>
        <a:lstStyle/>
        <a:p>
          <a:endParaRPr lang="ru-RU"/>
        </a:p>
      </dgm:t>
    </dgm:pt>
    <dgm:pt modelId="{7711017A-8E54-4545-993B-3FDB59B82506}" type="sibTrans" cxnId="{8C6F059A-9F0C-4C4D-9AFB-7D758318FE13}">
      <dgm:prSet/>
      <dgm:spPr/>
      <dgm:t>
        <a:bodyPr/>
        <a:lstStyle/>
        <a:p>
          <a:endParaRPr lang="ru-RU"/>
        </a:p>
      </dgm:t>
    </dgm:pt>
    <dgm:pt modelId="{E278A4BB-CAB5-4806-9E66-D77839A6F81F}" type="pres">
      <dgm:prSet presAssocID="{30841C7D-6B06-4276-B488-D6EFE35057BF}" presName="cycle" presStyleCnt="0">
        <dgm:presLayoutVars>
          <dgm:dir/>
          <dgm:resizeHandles val="exact"/>
        </dgm:presLayoutVars>
      </dgm:prSet>
      <dgm:spPr/>
      <dgm:t>
        <a:bodyPr/>
        <a:lstStyle/>
        <a:p>
          <a:endParaRPr lang="ru-RU"/>
        </a:p>
      </dgm:t>
    </dgm:pt>
    <dgm:pt modelId="{86261232-447C-4055-92A2-0150847E0F6E}" type="pres">
      <dgm:prSet presAssocID="{3A3F7CDD-9586-426F-8C47-1678B9FE38D8}" presName="node" presStyleLbl="node1" presStyleIdx="0" presStyleCnt="3">
        <dgm:presLayoutVars>
          <dgm:bulletEnabled val="1"/>
        </dgm:presLayoutVars>
      </dgm:prSet>
      <dgm:spPr/>
      <dgm:t>
        <a:bodyPr/>
        <a:lstStyle/>
        <a:p>
          <a:endParaRPr lang="ru-RU"/>
        </a:p>
      </dgm:t>
    </dgm:pt>
    <dgm:pt modelId="{BAE20CB5-1B4D-4053-A754-7E91477D2367}" type="pres">
      <dgm:prSet presAssocID="{FBA402C2-0646-44A1-847E-756B3E6B2B4C}" presName="sibTrans" presStyleLbl="sibTrans2D1" presStyleIdx="0" presStyleCnt="3"/>
      <dgm:spPr/>
      <dgm:t>
        <a:bodyPr/>
        <a:lstStyle/>
        <a:p>
          <a:endParaRPr lang="ru-RU"/>
        </a:p>
      </dgm:t>
    </dgm:pt>
    <dgm:pt modelId="{A4F41BE6-F7C5-45C5-877F-147F25330244}" type="pres">
      <dgm:prSet presAssocID="{FBA402C2-0646-44A1-847E-756B3E6B2B4C}" presName="connectorText" presStyleLbl="sibTrans2D1" presStyleIdx="0" presStyleCnt="3"/>
      <dgm:spPr/>
      <dgm:t>
        <a:bodyPr/>
        <a:lstStyle/>
        <a:p>
          <a:endParaRPr lang="ru-RU"/>
        </a:p>
      </dgm:t>
    </dgm:pt>
    <dgm:pt modelId="{C1A70F88-296B-4127-BBC9-FDB2A891DC14}" type="pres">
      <dgm:prSet presAssocID="{C1E78148-24F2-41A0-BDD7-AA70CE074D53}" presName="node" presStyleLbl="node1" presStyleIdx="1" presStyleCnt="3">
        <dgm:presLayoutVars>
          <dgm:bulletEnabled val="1"/>
        </dgm:presLayoutVars>
      </dgm:prSet>
      <dgm:spPr/>
      <dgm:t>
        <a:bodyPr/>
        <a:lstStyle/>
        <a:p>
          <a:endParaRPr lang="ru-RU"/>
        </a:p>
      </dgm:t>
    </dgm:pt>
    <dgm:pt modelId="{8E234662-77E7-407C-8FE0-6D9DB3FF1485}" type="pres">
      <dgm:prSet presAssocID="{689384C5-262D-4E61-A702-4EFBBB4EF00D}" presName="sibTrans" presStyleLbl="sibTrans2D1" presStyleIdx="1" presStyleCnt="3"/>
      <dgm:spPr/>
      <dgm:t>
        <a:bodyPr/>
        <a:lstStyle/>
        <a:p>
          <a:endParaRPr lang="ru-RU"/>
        </a:p>
      </dgm:t>
    </dgm:pt>
    <dgm:pt modelId="{C199A04E-BB71-4013-B49F-62ADC2542BC5}" type="pres">
      <dgm:prSet presAssocID="{689384C5-262D-4E61-A702-4EFBBB4EF00D}" presName="connectorText" presStyleLbl="sibTrans2D1" presStyleIdx="1" presStyleCnt="3"/>
      <dgm:spPr/>
      <dgm:t>
        <a:bodyPr/>
        <a:lstStyle/>
        <a:p>
          <a:endParaRPr lang="ru-RU"/>
        </a:p>
      </dgm:t>
    </dgm:pt>
    <dgm:pt modelId="{2EFE35BE-3DE7-4B92-86FF-9E7DD13EDE45}" type="pres">
      <dgm:prSet presAssocID="{E09FE720-9EAB-42F0-A274-6FF41FFD64E6}" presName="node" presStyleLbl="node1" presStyleIdx="2" presStyleCnt="3">
        <dgm:presLayoutVars>
          <dgm:bulletEnabled val="1"/>
        </dgm:presLayoutVars>
      </dgm:prSet>
      <dgm:spPr/>
      <dgm:t>
        <a:bodyPr/>
        <a:lstStyle/>
        <a:p>
          <a:endParaRPr lang="ru-RU"/>
        </a:p>
      </dgm:t>
    </dgm:pt>
    <dgm:pt modelId="{0C841904-523C-4EED-AB4B-8ED92472ABD8}" type="pres">
      <dgm:prSet presAssocID="{7711017A-8E54-4545-993B-3FDB59B82506}" presName="sibTrans" presStyleLbl="sibTrans2D1" presStyleIdx="2" presStyleCnt="3"/>
      <dgm:spPr/>
      <dgm:t>
        <a:bodyPr/>
        <a:lstStyle/>
        <a:p>
          <a:endParaRPr lang="ru-RU"/>
        </a:p>
      </dgm:t>
    </dgm:pt>
    <dgm:pt modelId="{8F8C82BB-74D0-4B6C-B0CC-D13304E2721B}" type="pres">
      <dgm:prSet presAssocID="{7711017A-8E54-4545-993B-3FDB59B82506}" presName="connectorText" presStyleLbl="sibTrans2D1" presStyleIdx="2" presStyleCnt="3"/>
      <dgm:spPr/>
      <dgm:t>
        <a:bodyPr/>
        <a:lstStyle/>
        <a:p>
          <a:endParaRPr lang="ru-RU"/>
        </a:p>
      </dgm:t>
    </dgm:pt>
  </dgm:ptLst>
  <dgm:cxnLst>
    <dgm:cxn modelId="{8C6F059A-9F0C-4C4D-9AFB-7D758318FE13}" srcId="{30841C7D-6B06-4276-B488-D6EFE35057BF}" destId="{E09FE720-9EAB-42F0-A274-6FF41FFD64E6}" srcOrd="2" destOrd="0" parTransId="{07B21896-0F47-41DB-BE23-ADEF5D313C01}" sibTransId="{7711017A-8E54-4545-993B-3FDB59B82506}"/>
    <dgm:cxn modelId="{DD28FB13-9D3C-4797-9229-BC1C45DC69E2}" type="presOf" srcId="{7711017A-8E54-4545-993B-3FDB59B82506}" destId="{0C841904-523C-4EED-AB4B-8ED92472ABD8}" srcOrd="0" destOrd="0" presId="urn:microsoft.com/office/officeart/2005/8/layout/cycle2"/>
    <dgm:cxn modelId="{E4121789-375A-4A55-B9BD-8B2D95A48F22}" srcId="{30841C7D-6B06-4276-B488-D6EFE35057BF}" destId="{3A3F7CDD-9586-426F-8C47-1678B9FE38D8}" srcOrd="0" destOrd="0" parTransId="{0F6B5DE9-8E7F-4422-9A5F-396B4B0BF1FE}" sibTransId="{FBA402C2-0646-44A1-847E-756B3E6B2B4C}"/>
    <dgm:cxn modelId="{5A989EBE-8B20-47FA-A3EA-C3245B35DD58}" type="presOf" srcId="{C1E78148-24F2-41A0-BDD7-AA70CE074D53}" destId="{C1A70F88-296B-4127-BBC9-FDB2A891DC14}" srcOrd="0" destOrd="0" presId="urn:microsoft.com/office/officeart/2005/8/layout/cycle2"/>
    <dgm:cxn modelId="{26AAD408-0962-407B-954B-09303D8071CE}" srcId="{30841C7D-6B06-4276-B488-D6EFE35057BF}" destId="{C1E78148-24F2-41A0-BDD7-AA70CE074D53}" srcOrd="1" destOrd="0" parTransId="{D2BD10FA-4F71-43A4-8D6B-DED7F5E2F071}" sibTransId="{689384C5-262D-4E61-A702-4EFBBB4EF00D}"/>
    <dgm:cxn modelId="{A2CD8490-66B6-4AEC-BA7F-9A293A94C884}" type="presOf" srcId="{E09FE720-9EAB-42F0-A274-6FF41FFD64E6}" destId="{2EFE35BE-3DE7-4B92-86FF-9E7DD13EDE45}" srcOrd="0" destOrd="0" presId="urn:microsoft.com/office/officeart/2005/8/layout/cycle2"/>
    <dgm:cxn modelId="{C5324DD0-76D6-4769-BAE1-D6CD1917A096}" type="presOf" srcId="{689384C5-262D-4E61-A702-4EFBBB4EF00D}" destId="{8E234662-77E7-407C-8FE0-6D9DB3FF1485}" srcOrd="0" destOrd="0" presId="urn:microsoft.com/office/officeart/2005/8/layout/cycle2"/>
    <dgm:cxn modelId="{A08FD537-9645-44DC-AA78-D841F29B7E8E}" type="presOf" srcId="{7711017A-8E54-4545-993B-3FDB59B82506}" destId="{8F8C82BB-74D0-4B6C-B0CC-D13304E2721B}" srcOrd="1" destOrd="0" presId="urn:microsoft.com/office/officeart/2005/8/layout/cycle2"/>
    <dgm:cxn modelId="{A9A78E06-B7A0-4276-BFB1-40E84011440B}" type="presOf" srcId="{FBA402C2-0646-44A1-847E-756B3E6B2B4C}" destId="{BAE20CB5-1B4D-4053-A754-7E91477D2367}" srcOrd="0" destOrd="0" presId="urn:microsoft.com/office/officeart/2005/8/layout/cycle2"/>
    <dgm:cxn modelId="{52A138A1-CC5C-4F5B-B711-BCF791B9A6A9}" type="presOf" srcId="{30841C7D-6B06-4276-B488-D6EFE35057BF}" destId="{E278A4BB-CAB5-4806-9E66-D77839A6F81F}" srcOrd="0" destOrd="0" presId="urn:microsoft.com/office/officeart/2005/8/layout/cycle2"/>
    <dgm:cxn modelId="{1E90FE4D-9274-4CA0-8E17-FD22802CB0C7}" type="presOf" srcId="{689384C5-262D-4E61-A702-4EFBBB4EF00D}" destId="{C199A04E-BB71-4013-B49F-62ADC2542BC5}" srcOrd="1" destOrd="0" presId="urn:microsoft.com/office/officeart/2005/8/layout/cycle2"/>
    <dgm:cxn modelId="{CE99A199-EF28-490E-923E-144FD076414B}" type="presOf" srcId="{3A3F7CDD-9586-426F-8C47-1678B9FE38D8}" destId="{86261232-447C-4055-92A2-0150847E0F6E}" srcOrd="0" destOrd="0" presId="urn:microsoft.com/office/officeart/2005/8/layout/cycle2"/>
    <dgm:cxn modelId="{3BEBB0AB-9510-4677-A854-AC27ABC8F70E}" type="presOf" srcId="{FBA402C2-0646-44A1-847E-756B3E6B2B4C}" destId="{A4F41BE6-F7C5-45C5-877F-147F25330244}" srcOrd="1" destOrd="0" presId="urn:microsoft.com/office/officeart/2005/8/layout/cycle2"/>
    <dgm:cxn modelId="{8D78EE29-180E-4A17-9FB4-C5E829FC9FE2}" type="presParOf" srcId="{E278A4BB-CAB5-4806-9E66-D77839A6F81F}" destId="{86261232-447C-4055-92A2-0150847E0F6E}" srcOrd="0" destOrd="0" presId="urn:microsoft.com/office/officeart/2005/8/layout/cycle2"/>
    <dgm:cxn modelId="{22FA178D-7DDE-4CB1-A9F1-B7CFC0522D33}" type="presParOf" srcId="{E278A4BB-CAB5-4806-9E66-D77839A6F81F}" destId="{BAE20CB5-1B4D-4053-A754-7E91477D2367}" srcOrd="1" destOrd="0" presId="urn:microsoft.com/office/officeart/2005/8/layout/cycle2"/>
    <dgm:cxn modelId="{A844163E-61AD-4B05-AD5D-78BF2D9ABF1A}" type="presParOf" srcId="{BAE20CB5-1B4D-4053-A754-7E91477D2367}" destId="{A4F41BE6-F7C5-45C5-877F-147F25330244}" srcOrd="0" destOrd="0" presId="urn:microsoft.com/office/officeart/2005/8/layout/cycle2"/>
    <dgm:cxn modelId="{4712DEF1-7E39-45AF-B319-C0F28F0EBBC4}" type="presParOf" srcId="{E278A4BB-CAB5-4806-9E66-D77839A6F81F}" destId="{C1A70F88-296B-4127-BBC9-FDB2A891DC14}" srcOrd="2" destOrd="0" presId="urn:microsoft.com/office/officeart/2005/8/layout/cycle2"/>
    <dgm:cxn modelId="{56B6D044-4A48-4F8B-9C31-336627682AA9}" type="presParOf" srcId="{E278A4BB-CAB5-4806-9E66-D77839A6F81F}" destId="{8E234662-77E7-407C-8FE0-6D9DB3FF1485}" srcOrd="3" destOrd="0" presId="urn:microsoft.com/office/officeart/2005/8/layout/cycle2"/>
    <dgm:cxn modelId="{73540F8A-D00E-4441-B6E1-F10595D8E7ED}" type="presParOf" srcId="{8E234662-77E7-407C-8FE0-6D9DB3FF1485}" destId="{C199A04E-BB71-4013-B49F-62ADC2542BC5}" srcOrd="0" destOrd="0" presId="urn:microsoft.com/office/officeart/2005/8/layout/cycle2"/>
    <dgm:cxn modelId="{25C53F11-5DD3-467D-A0AA-2009E039E871}" type="presParOf" srcId="{E278A4BB-CAB5-4806-9E66-D77839A6F81F}" destId="{2EFE35BE-3DE7-4B92-86FF-9E7DD13EDE45}" srcOrd="4" destOrd="0" presId="urn:microsoft.com/office/officeart/2005/8/layout/cycle2"/>
    <dgm:cxn modelId="{A97D54E6-8DE5-4A65-8101-ED695B08C2C4}" type="presParOf" srcId="{E278A4BB-CAB5-4806-9E66-D77839A6F81F}" destId="{0C841904-523C-4EED-AB4B-8ED92472ABD8}" srcOrd="5" destOrd="0" presId="urn:microsoft.com/office/officeart/2005/8/layout/cycle2"/>
    <dgm:cxn modelId="{24E0C786-CDC1-47A3-881C-0FCA81D3EDB7}" type="presParOf" srcId="{0C841904-523C-4EED-AB4B-8ED92472ABD8}" destId="{8F8C82BB-74D0-4B6C-B0CC-D13304E2721B}"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BAB7628-B079-478D-A134-6FE386BE7699}"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ru-RU"/>
        </a:p>
      </dgm:t>
    </dgm:pt>
    <dgm:pt modelId="{C2213BBF-921B-43E6-AC4F-CA452A9F409F}">
      <dgm:prSet/>
      <dgm:spPr/>
      <dgm:t>
        <a:bodyPr/>
        <a:lstStyle/>
        <a:p>
          <a:pPr rtl="0"/>
          <a:r>
            <a:rPr lang="uz-Cyrl-UZ" smtClean="0"/>
            <a:t>Soliq tizimining rolini rag‘batlantirish</a:t>
          </a:r>
          <a:endParaRPr lang="ru-RU"/>
        </a:p>
      </dgm:t>
    </dgm:pt>
    <dgm:pt modelId="{3772CE23-F20C-44C1-A61B-C981974C5A88}" type="parTrans" cxnId="{E187BD66-B643-4B8E-A1D4-F212A43A3562}">
      <dgm:prSet/>
      <dgm:spPr/>
      <dgm:t>
        <a:bodyPr/>
        <a:lstStyle/>
        <a:p>
          <a:endParaRPr lang="ru-RU"/>
        </a:p>
      </dgm:t>
    </dgm:pt>
    <dgm:pt modelId="{B6721091-CA05-4B75-AEAF-A1B5742D58C6}" type="sibTrans" cxnId="{E187BD66-B643-4B8E-A1D4-F212A43A3562}">
      <dgm:prSet/>
      <dgm:spPr/>
      <dgm:t>
        <a:bodyPr/>
        <a:lstStyle/>
        <a:p>
          <a:endParaRPr lang="ru-RU"/>
        </a:p>
      </dgm:t>
    </dgm:pt>
    <dgm:pt modelId="{A85A4EE7-F009-4DE7-AFB8-87405E15C0F6}">
      <dgm:prSet/>
      <dgm:spPr/>
      <dgm:t>
        <a:bodyPr/>
        <a:lstStyle/>
        <a:p>
          <a:pPr rtl="0"/>
          <a:r>
            <a:rPr lang="uz-Cyrl-UZ" smtClean="0"/>
            <a:t>Turistik tashkilotlarga teng huquqli sharoit yaratish </a:t>
          </a:r>
          <a:endParaRPr lang="ru-RU"/>
        </a:p>
      </dgm:t>
    </dgm:pt>
    <dgm:pt modelId="{99154400-CB78-4F75-AA15-CA16A4DDAA33}" type="parTrans" cxnId="{B55214A5-EB52-42E9-9E65-87746A266D3B}">
      <dgm:prSet/>
      <dgm:spPr/>
      <dgm:t>
        <a:bodyPr/>
        <a:lstStyle/>
        <a:p>
          <a:endParaRPr lang="ru-RU"/>
        </a:p>
      </dgm:t>
    </dgm:pt>
    <dgm:pt modelId="{35A7EF6D-B52A-48E4-8F80-015357574E5F}" type="sibTrans" cxnId="{B55214A5-EB52-42E9-9E65-87746A266D3B}">
      <dgm:prSet/>
      <dgm:spPr/>
      <dgm:t>
        <a:bodyPr/>
        <a:lstStyle/>
        <a:p>
          <a:endParaRPr lang="ru-RU"/>
        </a:p>
      </dgm:t>
    </dgm:pt>
    <dgm:pt modelId="{493EF1BA-B4D1-4E82-BD37-DD7572E79512}">
      <dgm:prSet/>
      <dgm:spPr/>
      <dgm:t>
        <a:bodyPr/>
        <a:lstStyle/>
        <a:p>
          <a:pPr rtl="0"/>
          <a:r>
            <a:rPr lang="uz-Cyrl-UZ" smtClean="0"/>
            <a:t>antimonopol choralardan foydalanish</a:t>
          </a:r>
          <a:endParaRPr lang="ru-RU"/>
        </a:p>
      </dgm:t>
    </dgm:pt>
    <dgm:pt modelId="{0C27EAC6-5BE1-43D4-977C-4B511573D6EC}" type="parTrans" cxnId="{21521E85-F40E-42FE-A9D1-C8E9C145234C}">
      <dgm:prSet/>
      <dgm:spPr/>
      <dgm:t>
        <a:bodyPr/>
        <a:lstStyle/>
        <a:p>
          <a:endParaRPr lang="ru-RU"/>
        </a:p>
      </dgm:t>
    </dgm:pt>
    <dgm:pt modelId="{D79EC132-5BC0-4B12-969F-6A4A2997B011}" type="sibTrans" cxnId="{21521E85-F40E-42FE-A9D1-C8E9C145234C}">
      <dgm:prSet/>
      <dgm:spPr/>
      <dgm:t>
        <a:bodyPr/>
        <a:lstStyle/>
        <a:p>
          <a:endParaRPr lang="ru-RU"/>
        </a:p>
      </dgm:t>
    </dgm:pt>
    <dgm:pt modelId="{02F3AA11-D1E8-4D1B-9E06-60A1334B7207}" type="pres">
      <dgm:prSet presAssocID="{4BAB7628-B079-478D-A134-6FE386BE7699}" presName="compositeShape" presStyleCnt="0">
        <dgm:presLayoutVars>
          <dgm:dir/>
          <dgm:resizeHandles/>
        </dgm:presLayoutVars>
      </dgm:prSet>
      <dgm:spPr/>
      <dgm:t>
        <a:bodyPr/>
        <a:lstStyle/>
        <a:p>
          <a:endParaRPr lang="ru-RU"/>
        </a:p>
      </dgm:t>
    </dgm:pt>
    <dgm:pt modelId="{5FD0E296-0511-4B23-8485-96C73102CAEB}" type="pres">
      <dgm:prSet presAssocID="{4BAB7628-B079-478D-A134-6FE386BE7699}" presName="pyramid" presStyleLbl="node1" presStyleIdx="0" presStyleCnt="1"/>
      <dgm:spPr/>
    </dgm:pt>
    <dgm:pt modelId="{7604525B-CEB3-41E2-AD15-821FBD054D91}" type="pres">
      <dgm:prSet presAssocID="{4BAB7628-B079-478D-A134-6FE386BE7699}" presName="theList" presStyleCnt="0"/>
      <dgm:spPr/>
    </dgm:pt>
    <dgm:pt modelId="{6E3FC677-BF0A-4D78-A2BE-02F715B01539}" type="pres">
      <dgm:prSet presAssocID="{C2213BBF-921B-43E6-AC4F-CA452A9F409F}" presName="aNode" presStyleLbl="fgAcc1" presStyleIdx="0" presStyleCnt="3">
        <dgm:presLayoutVars>
          <dgm:bulletEnabled val="1"/>
        </dgm:presLayoutVars>
      </dgm:prSet>
      <dgm:spPr/>
      <dgm:t>
        <a:bodyPr/>
        <a:lstStyle/>
        <a:p>
          <a:endParaRPr lang="ru-RU"/>
        </a:p>
      </dgm:t>
    </dgm:pt>
    <dgm:pt modelId="{FC50E7F0-3007-49CB-B9E9-C19A562B29E1}" type="pres">
      <dgm:prSet presAssocID="{C2213BBF-921B-43E6-AC4F-CA452A9F409F}" presName="aSpace" presStyleCnt="0"/>
      <dgm:spPr/>
    </dgm:pt>
    <dgm:pt modelId="{4E977FE9-301B-4968-BF68-5229D5BA03C1}" type="pres">
      <dgm:prSet presAssocID="{A85A4EE7-F009-4DE7-AFB8-87405E15C0F6}" presName="aNode" presStyleLbl="fgAcc1" presStyleIdx="1" presStyleCnt="3">
        <dgm:presLayoutVars>
          <dgm:bulletEnabled val="1"/>
        </dgm:presLayoutVars>
      </dgm:prSet>
      <dgm:spPr/>
      <dgm:t>
        <a:bodyPr/>
        <a:lstStyle/>
        <a:p>
          <a:endParaRPr lang="ru-RU"/>
        </a:p>
      </dgm:t>
    </dgm:pt>
    <dgm:pt modelId="{258C4A49-E786-4B1B-8813-AA0BE4FBF613}" type="pres">
      <dgm:prSet presAssocID="{A85A4EE7-F009-4DE7-AFB8-87405E15C0F6}" presName="aSpace" presStyleCnt="0"/>
      <dgm:spPr/>
    </dgm:pt>
    <dgm:pt modelId="{80AC3CE0-E167-4043-9614-0DF8D056E230}" type="pres">
      <dgm:prSet presAssocID="{493EF1BA-B4D1-4E82-BD37-DD7572E79512}" presName="aNode" presStyleLbl="fgAcc1" presStyleIdx="2" presStyleCnt="3">
        <dgm:presLayoutVars>
          <dgm:bulletEnabled val="1"/>
        </dgm:presLayoutVars>
      </dgm:prSet>
      <dgm:spPr/>
      <dgm:t>
        <a:bodyPr/>
        <a:lstStyle/>
        <a:p>
          <a:endParaRPr lang="ru-RU"/>
        </a:p>
      </dgm:t>
    </dgm:pt>
    <dgm:pt modelId="{DEBA1D12-D0CB-4994-8612-E5F75B268C21}" type="pres">
      <dgm:prSet presAssocID="{493EF1BA-B4D1-4E82-BD37-DD7572E79512}" presName="aSpace" presStyleCnt="0"/>
      <dgm:spPr/>
    </dgm:pt>
  </dgm:ptLst>
  <dgm:cxnLst>
    <dgm:cxn modelId="{DD6F2F3A-90C4-4870-A084-C961488A6A75}" type="presOf" srcId="{4BAB7628-B079-478D-A134-6FE386BE7699}" destId="{02F3AA11-D1E8-4D1B-9E06-60A1334B7207}" srcOrd="0" destOrd="0" presId="urn:microsoft.com/office/officeart/2005/8/layout/pyramid2"/>
    <dgm:cxn modelId="{3235C2BF-C3FE-4EDE-85AD-A62D31DEDC4E}" type="presOf" srcId="{493EF1BA-B4D1-4E82-BD37-DD7572E79512}" destId="{80AC3CE0-E167-4043-9614-0DF8D056E230}" srcOrd="0" destOrd="0" presId="urn:microsoft.com/office/officeart/2005/8/layout/pyramid2"/>
    <dgm:cxn modelId="{E187BD66-B643-4B8E-A1D4-F212A43A3562}" srcId="{4BAB7628-B079-478D-A134-6FE386BE7699}" destId="{C2213BBF-921B-43E6-AC4F-CA452A9F409F}" srcOrd="0" destOrd="0" parTransId="{3772CE23-F20C-44C1-A61B-C981974C5A88}" sibTransId="{B6721091-CA05-4B75-AEAF-A1B5742D58C6}"/>
    <dgm:cxn modelId="{AAE2064D-12A8-4A9C-842B-35EB596C0F85}" type="presOf" srcId="{A85A4EE7-F009-4DE7-AFB8-87405E15C0F6}" destId="{4E977FE9-301B-4968-BF68-5229D5BA03C1}" srcOrd="0" destOrd="0" presId="urn:microsoft.com/office/officeart/2005/8/layout/pyramid2"/>
    <dgm:cxn modelId="{B55214A5-EB52-42E9-9E65-87746A266D3B}" srcId="{4BAB7628-B079-478D-A134-6FE386BE7699}" destId="{A85A4EE7-F009-4DE7-AFB8-87405E15C0F6}" srcOrd="1" destOrd="0" parTransId="{99154400-CB78-4F75-AA15-CA16A4DDAA33}" sibTransId="{35A7EF6D-B52A-48E4-8F80-015357574E5F}"/>
    <dgm:cxn modelId="{07F3C9CE-B3B8-4A03-8CF7-370BD3089FFE}" type="presOf" srcId="{C2213BBF-921B-43E6-AC4F-CA452A9F409F}" destId="{6E3FC677-BF0A-4D78-A2BE-02F715B01539}" srcOrd="0" destOrd="0" presId="urn:microsoft.com/office/officeart/2005/8/layout/pyramid2"/>
    <dgm:cxn modelId="{21521E85-F40E-42FE-A9D1-C8E9C145234C}" srcId="{4BAB7628-B079-478D-A134-6FE386BE7699}" destId="{493EF1BA-B4D1-4E82-BD37-DD7572E79512}" srcOrd="2" destOrd="0" parTransId="{0C27EAC6-5BE1-43D4-977C-4B511573D6EC}" sibTransId="{D79EC132-5BC0-4B12-969F-6A4A2997B011}"/>
    <dgm:cxn modelId="{89DC528F-D0D6-438E-AB00-44845EF7D398}" type="presParOf" srcId="{02F3AA11-D1E8-4D1B-9E06-60A1334B7207}" destId="{5FD0E296-0511-4B23-8485-96C73102CAEB}" srcOrd="0" destOrd="0" presId="urn:microsoft.com/office/officeart/2005/8/layout/pyramid2"/>
    <dgm:cxn modelId="{8F62F822-B40F-4F78-B6B9-F3CD3C167170}" type="presParOf" srcId="{02F3AA11-D1E8-4D1B-9E06-60A1334B7207}" destId="{7604525B-CEB3-41E2-AD15-821FBD054D91}" srcOrd="1" destOrd="0" presId="urn:microsoft.com/office/officeart/2005/8/layout/pyramid2"/>
    <dgm:cxn modelId="{A12CAFAB-8DAB-47EB-A3A7-058312B0CC8B}" type="presParOf" srcId="{7604525B-CEB3-41E2-AD15-821FBD054D91}" destId="{6E3FC677-BF0A-4D78-A2BE-02F715B01539}" srcOrd="0" destOrd="0" presId="urn:microsoft.com/office/officeart/2005/8/layout/pyramid2"/>
    <dgm:cxn modelId="{23DED453-738D-457A-B7DF-01A0840CAC54}" type="presParOf" srcId="{7604525B-CEB3-41E2-AD15-821FBD054D91}" destId="{FC50E7F0-3007-49CB-B9E9-C19A562B29E1}" srcOrd="1" destOrd="0" presId="urn:microsoft.com/office/officeart/2005/8/layout/pyramid2"/>
    <dgm:cxn modelId="{F90C28A8-E2E0-4322-867A-1BDD3B593B21}" type="presParOf" srcId="{7604525B-CEB3-41E2-AD15-821FBD054D91}" destId="{4E977FE9-301B-4968-BF68-5229D5BA03C1}" srcOrd="2" destOrd="0" presId="urn:microsoft.com/office/officeart/2005/8/layout/pyramid2"/>
    <dgm:cxn modelId="{16FA5588-1BD2-429C-B17C-5D5EED199C60}" type="presParOf" srcId="{7604525B-CEB3-41E2-AD15-821FBD054D91}" destId="{258C4A49-E786-4B1B-8813-AA0BE4FBF613}" srcOrd="3" destOrd="0" presId="urn:microsoft.com/office/officeart/2005/8/layout/pyramid2"/>
    <dgm:cxn modelId="{7E8329A0-3D4F-4929-8A8A-8972B90C599B}" type="presParOf" srcId="{7604525B-CEB3-41E2-AD15-821FBD054D91}" destId="{80AC3CE0-E167-4043-9614-0DF8D056E230}" srcOrd="4" destOrd="0" presId="urn:microsoft.com/office/officeart/2005/8/layout/pyramid2"/>
    <dgm:cxn modelId="{7F049779-F8DD-4F56-9274-34578CCDFA7A}" type="presParOf" srcId="{7604525B-CEB3-41E2-AD15-821FBD054D91}" destId="{DEBA1D12-D0CB-4994-8612-E5F75B268C21}"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FBD9A845-24C8-4386-A85A-6C8A0EBA3E42}" type="doc">
      <dgm:prSet loTypeId="urn:microsoft.com/office/officeart/2005/8/layout/venn3" loCatId="relationship" qsTypeId="urn:microsoft.com/office/officeart/2005/8/quickstyle/simple1" qsCatId="simple" csTypeId="urn:microsoft.com/office/officeart/2005/8/colors/accent1_2" csCatId="accent1"/>
      <dgm:spPr/>
      <dgm:t>
        <a:bodyPr/>
        <a:lstStyle/>
        <a:p>
          <a:endParaRPr lang="ru-RU"/>
        </a:p>
      </dgm:t>
    </dgm:pt>
    <dgm:pt modelId="{A71EB122-94F5-4A14-9D53-F021CB764C63}">
      <dgm:prSet/>
      <dgm:spPr/>
      <dgm:t>
        <a:bodyPr/>
        <a:lstStyle/>
        <a:p>
          <a:pPr rtl="0"/>
          <a:r>
            <a:rPr lang="uz-Cyrl-UZ" smtClean="0"/>
            <a:t>Turizm sayoxatning xususiy xolati</a:t>
          </a:r>
          <a:endParaRPr lang="ru-RU"/>
        </a:p>
      </dgm:t>
    </dgm:pt>
    <dgm:pt modelId="{0B88D08E-3034-4A37-B933-8D74DCB7EF72}" type="parTrans" cxnId="{ECC78A1B-603A-4453-9321-2AEEC09A023C}">
      <dgm:prSet/>
      <dgm:spPr/>
      <dgm:t>
        <a:bodyPr/>
        <a:lstStyle/>
        <a:p>
          <a:endParaRPr lang="ru-RU"/>
        </a:p>
      </dgm:t>
    </dgm:pt>
    <dgm:pt modelId="{180D34AB-3136-42A1-ADDE-3B10A981DCA6}" type="sibTrans" cxnId="{ECC78A1B-603A-4453-9321-2AEEC09A023C}">
      <dgm:prSet/>
      <dgm:spPr/>
      <dgm:t>
        <a:bodyPr/>
        <a:lstStyle/>
        <a:p>
          <a:endParaRPr lang="ru-RU"/>
        </a:p>
      </dgm:t>
    </dgm:pt>
    <dgm:pt modelId="{EC16632C-75BA-4D83-8A9E-E9F905BCB337}">
      <dgm:prSet/>
      <dgm:spPr/>
      <dgm:t>
        <a:bodyPr/>
        <a:lstStyle/>
        <a:p>
          <a:pPr rtl="0"/>
          <a:r>
            <a:rPr lang="uz-Cyrl-UZ" smtClean="0"/>
            <a:t>Turizm kategoriyasi ko’prok iqtisodiyot ta’siridadir </a:t>
          </a:r>
          <a:endParaRPr lang="ru-RU"/>
        </a:p>
      </dgm:t>
    </dgm:pt>
    <dgm:pt modelId="{326499BA-092A-4701-8988-7197B3771B5F}" type="parTrans" cxnId="{165740B8-718F-4C13-8358-BDD245D4A8F2}">
      <dgm:prSet/>
      <dgm:spPr/>
      <dgm:t>
        <a:bodyPr/>
        <a:lstStyle/>
        <a:p>
          <a:endParaRPr lang="ru-RU"/>
        </a:p>
      </dgm:t>
    </dgm:pt>
    <dgm:pt modelId="{3A1A2414-5062-4BBF-A503-E9F563559020}" type="sibTrans" cxnId="{165740B8-718F-4C13-8358-BDD245D4A8F2}">
      <dgm:prSet/>
      <dgm:spPr/>
      <dgm:t>
        <a:bodyPr/>
        <a:lstStyle/>
        <a:p>
          <a:endParaRPr lang="ru-RU"/>
        </a:p>
      </dgm:t>
    </dgm:pt>
    <dgm:pt modelId="{A7DE28D7-40D9-4D66-AF9F-294FE07ACD55}">
      <dgm:prSet/>
      <dgm:spPr/>
      <dgm:t>
        <a:bodyPr/>
        <a:lstStyle/>
        <a:p>
          <a:pPr rtl="0"/>
          <a:r>
            <a:rPr lang="uz-Cyrl-UZ" smtClean="0"/>
            <a:t>Turizm – bu odamlarning bo’sh vaqtlarida </a:t>
          </a:r>
          <a:endParaRPr lang="ru-RU"/>
        </a:p>
      </dgm:t>
    </dgm:pt>
    <dgm:pt modelId="{D4D3D526-6F82-442D-A26E-CE7B967CFE79}" type="parTrans" cxnId="{247BEBED-285B-47FF-A2E3-A5ED9CED299E}">
      <dgm:prSet/>
      <dgm:spPr/>
      <dgm:t>
        <a:bodyPr/>
        <a:lstStyle/>
        <a:p>
          <a:endParaRPr lang="ru-RU"/>
        </a:p>
      </dgm:t>
    </dgm:pt>
    <dgm:pt modelId="{826877A9-B152-4ABF-BE9E-D310083F1F6E}" type="sibTrans" cxnId="{247BEBED-285B-47FF-A2E3-A5ED9CED299E}">
      <dgm:prSet/>
      <dgm:spPr/>
      <dgm:t>
        <a:bodyPr/>
        <a:lstStyle/>
        <a:p>
          <a:endParaRPr lang="ru-RU"/>
        </a:p>
      </dgm:t>
    </dgm:pt>
    <dgm:pt modelId="{AAEE20AE-7218-4D08-BE65-AC1EC01F10C4}">
      <dgm:prSet/>
      <dgm:spPr/>
      <dgm:t>
        <a:bodyPr/>
        <a:lstStyle/>
        <a:p>
          <a:pPr rtl="0"/>
          <a:r>
            <a:rPr lang="en-US" smtClean="0"/>
            <a:t>Bundan tashqari turizmga turli davrlarda turlicha yondashilgandir</a:t>
          </a:r>
          <a:endParaRPr lang="ru-RU"/>
        </a:p>
      </dgm:t>
    </dgm:pt>
    <dgm:pt modelId="{B00852AE-0E8A-465B-B16E-127149C13172}" type="parTrans" cxnId="{82FCD992-C88B-474E-ACE2-C4C7EF42ACF4}">
      <dgm:prSet/>
      <dgm:spPr/>
      <dgm:t>
        <a:bodyPr/>
        <a:lstStyle/>
        <a:p>
          <a:endParaRPr lang="ru-RU"/>
        </a:p>
      </dgm:t>
    </dgm:pt>
    <dgm:pt modelId="{F2543399-2377-4058-8B8A-074B070B3C91}" type="sibTrans" cxnId="{82FCD992-C88B-474E-ACE2-C4C7EF42ACF4}">
      <dgm:prSet/>
      <dgm:spPr/>
      <dgm:t>
        <a:bodyPr/>
        <a:lstStyle/>
        <a:p>
          <a:endParaRPr lang="ru-RU"/>
        </a:p>
      </dgm:t>
    </dgm:pt>
    <dgm:pt modelId="{ECCA50CF-1DC7-4866-A55E-E81678630DCB}" type="pres">
      <dgm:prSet presAssocID="{FBD9A845-24C8-4386-A85A-6C8A0EBA3E42}" presName="Name0" presStyleCnt="0">
        <dgm:presLayoutVars>
          <dgm:dir/>
          <dgm:resizeHandles val="exact"/>
        </dgm:presLayoutVars>
      </dgm:prSet>
      <dgm:spPr/>
      <dgm:t>
        <a:bodyPr/>
        <a:lstStyle/>
        <a:p>
          <a:endParaRPr lang="ru-RU"/>
        </a:p>
      </dgm:t>
    </dgm:pt>
    <dgm:pt modelId="{59317093-5DE5-4958-A706-132433C81FA2}" type="pres">
      <dgm:prSet presAssocID="{A71EB122-94F5-4A14-9D53-F021CB764C63}" presName="Name5" presStyleLbl="vennNode1" presStyleIdx="0" presStyleCnt="4">
        <dgm:presLayoutVars>
          <dgm:bulletEnabled val="1"/>
        </dgm:presLayoutVars>
      </dgm:prSet>
      <dgm:spPr/>
      <dgm:t>
        <a:bodyPr/>
        <a:lstStyle/>
        <a:p>
          <a:endParaRPr lang="ru-RU"/>
        </a:p>
      </dgm:t>
    </dgm:pt>
    <dgm:pt modelId="{AA19B5A8-C1A2-4D6F-B216-40A84894B7A2}" type="pres">
      <dgm:prSet presAssocID="{180D34AB-3136-42A1-ADDE-3B10A981DCA6}" presName="space" presStyleCnt="0"/>
      <dgm:spPr/>
    </dgm:pt>
    <dgm:pt modelId="{3CE3523C-A62C-43F6-81F4-59118D356899}" type="pres">
      <dgm:prSet presAssocID="{EC16632C-75BA-4D83-8A9E-E9F905BCB337}" presName="Name5" presStyleLbl="vennNode1" presStyleIdx="1" presStyleCnt="4">
        <dgm:presLayoutVars>
          <dgm:bulletEnabled val="1"/>
        </dgm:presLayoutVars>
      </dgm:prSet>
      <dgm:spPr/>
      <dgm:t>
        <a:bodyPr/>
        <a:lstStyle/>
        <a:p>
          <a:endParaRPr lang="ru-RU"/>
        </a:p>
      </dgm:t>
    </dgm:pt>
    <dgm:pt modelId="{39028E2E-5FB4-48BD-BF63-3E03273E7D8C}" type="pres">
      <dgm:prSet presAssocID="{3A1A2414-5062-4BBF-A503-E9F563559020}" presName="space" presStyleCnt="0"/>
      <dgm:spPr/>
    </dgm:pt>
    <dgm:pt modelId="{DD3EBE2C-EE47-4FA5-8740-AC0ACA852F45}" type="pres">
      <dgm:prSet presAssocID="{A7DE28D7-40D9-4D66-AF9F-294FE07ACD55}" presName="Name5" presStyleLbl="vennNode1" presStyleIdx="2" presStyleCnt="4">
        <dgm:presLayoutVars>
          <dgm:bulletEnabled val="1"/>
        </dgm:presLayoutVars>
      </dgm:prSet>
      <dgm:spPr/>
      <dgm:t>
        <a:bodyPr/>
        <a:lstStyle/>
        <a:p>
          <a:endParaRPr lang="ru-RU"/>
        </a:p>
      </dgm:t>
    </dgm:pt>
    <dgm:pt modelId="{33103A47-6175-4504-B657-DF18A5CF6DA6}" type="pres">
      <dgm:prSet presAssocID="{826877A9-B152-4ABF-BE9E-D310083F1F6E}" presName="space" presStyleCnt="0"/>
      <dgm:spPr/>
    </dgm:pt>
    <dgm:pt modelId="{931CD299-E668-4D31-A863-258436C2DC42}" type="pres">
      <dgm:prSet presAssocID="{AAEE20AE-7218-4D08-BE65-AC1EC01F10C4}" presName="Name5" presStyleLbl="vennNode1" presStyleIdx="3" presStyleCnt="4">
        <dgm:presLayoutVars>
          <dgm:bulletEnabled val="1"/>
        </dgm:presLayoutVars>
      </dgm:prSet>
      <dgm:spPr/>
      <dgm:t>
        <a:bodyPr/>
        <a:lstStyle/>
        <a:p>
          <a:endParaRPr lang="ru-RU"/>
        </a:p>
      </dgm:t>
    </dgm:pt>
  </dgm:ptLst>
  <dgm:cxnLst>
    <dgm:cxn modelId="{59394E2C-BDC6-40B4-AE0A-ADDC8E84EC71}" type="presOf" srcId="{A7DE28D7-40D9-4D66-AF9F-294FE07ACD55}" destId="{DD3EBE2C-EE47-4FA5-8740-AC0ACA852F45}" srcOrd="0" destOrd="0" presId="urn:microsoft.com/office/officeart/2005/8/layout/venn3"/>
    <dgm:cxn modelId="{8AD1BC5D-5DFE-4895-A963-2553A4FB86C1}" type="presOf" srcId="{A71EB122-94F5-4A14-9D53-F021CB764C63}" destId="{59317093-5DE5-4958-A706-132433C81FA2}" srcOrd="0" destOrd="0" presId="urn:microsoft.com/office/officeart/2005/8/layout/venn3"/>
    <dgm:cxn modelId="{C4CD3960-FAC1-452F-A3C9-E16A25325EBE}" type="presOf" srcId="{AAEE20AE-7218-4D08-BE65-AC1EC01F10C4}" destId="{931CD299-E668-4D31-A863-258436C2DC42}" srcOrd="0" destOrd="0" presId="urn:microsoft.com/office/officeart/2005/8/layout/venn3"/>
    <dgm:cxn modelId="{165740B8-718F-4C13-8358-BDD245D4A8F2}" srcId="{FBD9A845-24C8-4386-A85A-6C8A0EBA3E42}" destId="{EC16632C-75BA-4D83-8A9E-E9F905BCB337}" srcOrd="1" destOrd="0" parTransId="{326499BA-092A-4701-8988-7197B3771B5F}" sibTransId="{3A1A2414-5062-4BBF-A503-E9F563559020}"/>
    <dgm:cxn modelId="{247BEBED-285B-47FF-A2E3-A5ED9CED299E}" srcId="{FBD9A845-24C8-4386-A85A-6C8A0EBA3E42}" destId="{A7DE28D7-40D9-4D66-AF9F-294FE07ACD55}" srcOrd="2" destOrd="0" parTransId="{D4D3D526-6F82-442D-A26E-CE7B967CFE79}" sibTransId="{826877A9-B152-4ABF-BE9E-D310083F1F6E}"/>
    <dgm:cxn modelId="{87E2ED45-61F1-4602-96A7-5B2EB551C149}" type="presOf" srcId="{EC16632C-75BA-4D83-8A9E-E9F905BCB337}" destId="{3CE3523C-A62C-43F6-81F4-59118D356899}" srcOrd="0" destOrd="0" presId="urn:microsoft.com/office/officeart/2005/8/layout/venn3"/>
    <dgm:cxn modelId="{82FCD992-C88B-474E-ACE2-C4C7EF42ACF4}" srcId="{FBD9A845-24C8-4386-A85A-6C8A0EBA3E42}" destId="{AAEE20AE-7218-4D08-BE65-AC1EC01F10C4}" srcOrd="3" destOrd="0" parTransId="{B00852AE-0E8A-465B-B16E-127149C13172}" sibTransId="{F2543399-2377-4058-8B8A-074B070B3C91}"/>
    <dgm:cxn modelId="{7C078F9D-DA2E-443E-9066-2CF3F0A3D95E}" type="presOf" srcId="{FBD9A845-24C8-4386-A85A-6C8A0EBA3E42}" destId="{ECCA50CF-1DC7-4866-A55E-E81678630DCB}" srcOrd="0" destOrd="0" presId="urn:microsoft.com/office/officeart/2005/8/layout/venn3"/>
    <dgm:cxn modelId="{ECC78A1B-603A-4453-9321-2AEEC09A023C}" srcId="{FBD9A845-24C8-4386-A85A-6C8A0EBA3E42}" destId="{A71EB122-94F5-4A14-9D53-F021CB764C63}" srcOrd="0" destOrd="0" parTransId="{0B88D08E-3034-4A37-B933-8D74DCB7EF72}" sibTransId="{180D34AB-3136-42A1-ADDE-3B10A981DCA6}"/>
    <dgm:cxn modelId="{691753BF-1C7A-4A7F-97CC-3E3902335FA0}" type="presParOf" srcId="{ECCA50CF-1DC7-4866-A55E-E81678630DCB}" destId="{59317093-5DE5-4958-A706-132433C81FA2}" srcOrd="0" destOrd="0" presId="urn:microsoft.com/office/officeart/2005/8/layout/venn3"/>
    <dgm:cxn modelId="{DD7A4B26-DE4B-4747-BC82-8820A274BB6D}" type="presParOf" srcId="{ECCA50CF-1DC7-4866-A55E-E81678630DCB}" destId="{AA19B5A8-C1A2-4D6F-B216-40A84894B7A2}" srcOrd="1" destOrd="0" presId="urn:microsoft.com/office/officeart/2005/8/layout/venn3"/>
    <dgm:cxn modelId="{6578E536-F647-4C07-BDAF-1A8D55213C08}" type="presParOf" srcId="{ECCA50CF-1DC7-4866-A55E-E81678630DCB}" destId="{3CE3523C-A62C-43F6-81F4-59118D356899}" srcOrd="2" destOrd="0" presId="urn:microsoft.com/office/officeart/2005/8/layout/venn3"/>
    <dgm:cxn modelId="{5D92BB19-54AC-4A4B-AF97-D0C5C09DFB0C}" type="presParOf" srcId="{ECCA50CF-1DC7-4866-A55E-E81678630DCB}" destId="{39028E2E-5FB4-48BD-BF63-3E03273E7D8C}" srcOrd="3" destOrd="0" presId="urn:microsoft.com/office/officeart/2005/8/layout/venn3"/>
    <dgm:cxn modelId="{ABAFF66F-89A2-4D6B-9624-969626C904E4}" type="presParOf" srcId="{ECCA50CF-1DC7-4866-A55E-E81678630DCB}" destId="{DD3EBE2C-EE47-4FA5-8740-AC0ACA852F45}" srcOrd="4" destOrd="0" presId="urn:microsoft.com/office/officeart/2005/8/layout/venn3"/>
    <dgm:cxn modelId="{17BD2665-6F0A-4E90-ADCF-7453AAFF5CC8}" type="presParOf" srcId="{ECCA50CF-1DC7-4866-A55E-E81678630DCB}" destId="{33103A47-6175-4504-B657-DF18A5CF6DA6}" srcOrd="5" destOrd="0" presId="urn:microsoft.com/office/officeart/2005/8/layout/venn3"/>
    <dgm:cxn modelId="{430DC7CA-695D-4E10-A6B4-BF065164AAED}" type="presParOf" srcId="{ECCA50CF-1DC7-4866-A55E-E81678630DCB}" destId="{931CD299-E668-4D31-A863-258436C2DC42}" srcOrd="6" destOrd="0" presId="urn:microsoft.com/office/officeart/2005/8/layout/ven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479F6BB-67E6-48C4-B7EC-84C4927031BA}" type="doc">
      <dgm:prSet loTypeId="urn:microsoft.com/office/officeart/2008/layout/VerticalCurvedList" loCatId="list" qsTypeId="urn:microsoft.com/office/officeart/2005/8/quickstyle/3d3" qsCatId="3D" csTypeId="urn:microsoft.com/office/officeart/2005/8/colors/accent1_2" csCatId="accent1"/>
      <dgm:spPr/>
      <dgm:t>
        <a:bodyPr/>
        <a:lstStyle/>
        <a:p>
          <a:endParaRPr lang="ru-RU"/>
        </a:p>
      </dgm:t>
    </dgm:pt>
    <dgm:pt modelId="{86B5CDFA-C1B2-4FEB-8056-9A76B695FA1E}">
      <dgm:prSet/>
      <dgm:spPr/>
      <dgm:t>
        <a:bodyPr/>
        <a:lstStyle/>
        <a:p>
          <a:pPr rtl="0"/>
          <a:r>
            <a:rPr lang="en-US" smtClean="0"/>
            <a:t>F.V.Ogilviyenning fikricha, ilk marotaba turizm ilmi haqida 1899 yilda Italiyada chop etiladigan «</a:t>
          </a:r>
          <a:r>
            <a:rPr lang="en-US" b="1" smtClean="0"/>
            <a:t>Giornale degli Economisti» </a:t>
          </a:r>
          <a:r>
            <a:rPr lang="en-US" smtClean="0"/>
            <a:t>gazetasi</a:t>
          </a:r>
          <a:endParaRPr lang="ru-RU"/>
        </a:p>
      </dgm:t>
    </dgm:pt>
    <dgm:pt modelId="{C2BDFE95-A4E9-4A9B-9BBE-ED86304B6F83}" type="parTrans" cxnId="{1C4903A1-6BFC-4AA4-B20E-C3375C007A74}">
      <dgm:prSet/>
      <dgm:spPr/>
      <dgm:t>
        <a:bodyPr/>
        <a:lstStyle/>
        <a:p>
          <a:endParaRPr lang="ru-RU"/>
        </a:p>
      </dgm:t>
    </dgm:pt>
    <dgm:pt modelId="{7966518B-BD00-4A72-8198-7CC7B6BA87D2}" type="sibTrans" cxnId="{1C4903A1-6BFC-4AA4-B20E-C3375C007A74}">
      <dgm:prSet/>
      <dgm:spPr/>
      <dgm:t>
        <a:bodyPr/>
        <a:lstStyle/>
        <a:p>
          <a:endParaRPr lang="ru-RU"/>
        </a:p>
      </dgm:t>
    </dgm:pt>
    <dgm:pt modelId="{E4279451-D83F-41A6-A825-D90678689944}">
      <dgm:prSet/>
      <dgm:spPr/>
      <dgm:t>
        <a:bodyPr/>
        <a:lstStyle/>
        <a:p>
          <a:pPr rtl="0"/>
          <a:r>
            <a:rPr lang="en-US" smtClean="0"/>
            <a:t>Kurt Kraf turizm xususidagi ilk tadqiqotni Ye.Guyer - Feuler tomonidan 1895 yilda nashr qilingan </a:t>
          </a:r>
          <a:endParaRPr lang="ru-RU"/>
        </a:p>
      </dgm:t>
    </dgm:pt>
    <dgm:pt modelId="{A06ABF34-E2D0-4309-8B6D-C97738EBED54}" type="parTrans" cxnId="{139E8BFD-6F94-493E-B999-924ED59D549B}">
      <dgm:prSet/>
      <dgm:spPr/>
      <dgm:t>
        <a:bodyPr/>
        <a:lstStyle/>
        <a:p>
          <a:endParaRPr lang="ru-RU"/>
        </a:p>
      </dgm:t>
    </dgm:pt>
    <dgm:pt modelId="{49C50B94-65AE-4C64-8630-36BD3C5522BF}" type="sibTrans" cxnId="{139E8BFD-6F94-493E-B999-924ED59D549B}">
      <dgm:prSet/>
      <dgm:spPr/>
      <dgm:t>
        <a:bodyPr/>
        <a:lstStyle/>
        <a:p>
          <a:endParaRPr lang="ru-RU"/>
        </a:p>
      </dgm:t>
    </dgm:pt>
    <dgm:pt modelId="{2549BA98-DEF0-41DC-827A-5FFCBBA7FE1E}">
      <dgm:prSet/>
      <dgm:spPr/>
      <dgm:t>
        <a:bodyPr/>
        <a:lstStyle/>
        <a:p>
          <a:pPr rtl="0"/>
          <a:r>
            <a:rPr lang="en-US" smtClean="0"/>
            <a:t>Avstriyada ham turizmga nisbatan birinchi ilmiy qarashlar Graz shahri 1884 yil </a:t>
          </a:r>
          <a:endParaRPr lang="ru-RU"/>
        </a:p>
      </dgm:t>
    </dgm:pt>
    <dgm:pt modelId="{AB82E9C7-0AF3-4EDC-B18C-3F4F6C2C3F61}" type="parTrans" cxnId="{BC14D112-C002-41A9-AC8B-F050196F0EE6}">
      <dgm:prSet/>
      <dgm:spPr/>
      <dgm:t>
        <a:bodyPr/>
        <a:lstStyle/>
        <a:p>
          <a:endParaRPr lang="ru-RU"/>
        </a:p>
      </dgm:t>
    </dgm:pt>
    <dgm:pt modelId="{16FA3657-0263-4E91-9589-9054B7C5B944}" type="sibTrans" cxnId="{BC14D112-C002-41A9-AC8B-F050196F0EE6}">
      <dgm:prSet/>
      <dgm:spPr/>
      <dgm:t>
        <a:bodyPr/>
        <a:lstStyle/>
        <a:p>
          <a:endParaRPr lang="ru-RU"/>
        </a:p>
      </dgm:t>
    </dgm:pt>
    <dgm:pt modelId="{D13DDC04-768C-43CB-B162-9FDAB9467188}">
      <dgm:prSet/>
      <dgm:spPr/>
      <dgm:t>
        <a:bodyPr/>
        <a:lstStyle/>
        <a:p>
          <a:pPr rtl="0"/>
          <a:r>
            <a:rPr lang="en-US" smtClean="0"/>
            <a:t>XIX asrga kelib jamiyatda sanoatni rivojlanish jarayoni keskin tus oladi</a:t>
          </a:r>
          <a:endParaRPr lang="ru-RU"/>
        </a:p>
      </dgm:t>
    </dgm:pt>
    <dgm:pt modelId="{ED938BBB-B78B-4041-9205-C9E20E95E6A1}" type="parTrans" cxnId="{3DC27418-8DF0-4466-BBAA-F85CE01B5917}">
      <dgm:prSet/>
      <dgm:spPr/>
      <dgm:t>
        <a:bodyPr/>
        <a:lstStyle/>
        <a:p>
          <a:endParaRPr lang="ru-RU"/>
        </a:p>
      </dgm:t>
    </dgm:pt>
    <dgm:pt modelId="{5FF9A534-6BAF-4F3B-90B2-BBCA0606F9E9}" type="sibTrans" cxnId="{3DC27418-8DF0-4466-BBAA-F85CE01B5917}">
      <dgm:prSet/>
      <dgm:spPr/>
      <dgm:t>
        <a:bodyPr/>
        <a:lstStyle/>
        <a:p>
          <a:endParaRPr lang="ru-RU"/>
        </a:p>
      </dgm:t>
    </dgm:pt>
    <dgm:pt modelId="{6BCBD17A-0506-47F0-9B1C-B0AF945C3657}">
      <dgm:prSet/>
      <dgm:spPr/>
      <dgm:t>
        <a:bodyPr/>
        <a:lstStyle/>
        <a:p>
          <a:pPr rtl="0"/>
          <a:r>
            <a:rPr lang="en-US" smtClean="0"/>
            <a:t>Jozep Stadner 1884 yilda turizmni iqtisodiy faoliyat sifatida ifodalagan</a:t>
          </a:r>
          <a:endParaRPr lang="ru-RU"/>
        </a:p>
      </dgm:t>
    </dgm:pt>
    <dgm:pt modelId="{90459D85-4650-44B0-BA9A-EC70B323CE89}" type="parTrans" cxnId="{511AB083-1298-4A42-9B6F-A95D55D526D6}">
      <dgm:prSet/>
      <dgm:spPr/>
      <dgm:t>
        <a:bodyPr/>
        <a:lstStyle/>
        <a:p>
          <a:endParaRPr lang="ru-RU"/>
        </a:p>
      </dgm:t>
    </dgm:pt>
    <dgm:pt modelId="{4D238D42-2326-46C1-9EC7-AB7F0F20A60B}" type="sibTrans" cxnId="{511AB083-1298-4A42-9B6F-A95D55D526D6}">
      <dgm:prSet/>
      <dgm:spPr/>
      <dgm:t>
        <a:bodyPr/>
        <a:lstStyle/>
        <a:p>
          <a:endParaRPr lang="ru-RU"/>
        </a:p>
      </dgm:t>
    </dgm:pt>
    <dgm:pt modelId="{BB9CAF4C-DCBA-43E4-9EA8-9EB558A256B7}">
      <dgm:prSet/>
      <dgm:spPr/>
      <dgm:t>
        <a:bodyPr/>
        <a:lstStyle/>
        <a:p>
          <a:pPr rtl="0"/>
          <a:r>
            <a:rPr lang="en-US" smtClean="0"/>
            <a:t>1930 yillardan keyin Angliyadagi iqtisodchi olimlar</a:t>
          </a:r>
          <a:endParaRPr lang="ru-RU"/>
        </a:p>
      </dgm:t>
    </dgm:pt>
    <dgm:pt modelId="{EE60D3D7-B22E-418B-B34F-0815530B61FB}" type="parTrans" cxnId="{CDDDF178-216E-4817-A3A1-41A9FE93C84C}">
      <dgm:prSet/>
      <dgm:spPr/>
      <dgm:t>
        <a:bodyPr/>
        <a:lstStyle/>
        <a:p>
          <a:endParaRPr lang="ru-RU"/>
        </a:p>
      </dgm:t>
    </dgm:pt>
    <dgm:pt modelId="{75BD1C04-83B8-4DE3-8CB4-52B149951A18}" type="sibTrans" cxnId="{CDDDF178-216E-4817-A3A1-41A9FE93C84C}">
      <dgm:prSet/>
      <dgm:spPr/>
      <dgm:t>
        <a:bodyPr/>
        <a:lstStyle/>
        <a:p>
          <a:endParaRPr lang="ru-RU"/>
        </a:p>
      </dgm:t>
    </dgm:pt>
    <dgm:pt modelId="{BB44DE15-BC9E-4C46-A2DF-9F8B971425D8}" type="pres">
      <dgm:prSet presAssocID="{1479F6BB-67E6-48C4-B7EC-84C4927031BA}" presName="Name0" presStyleCnt="0">
        <dgm:presLayoutVars>
          <dgm:chMax val="7"/>
          <dgm:chPref val="7"/>
          <dgm:dir/>
        </dgm:presLayoutVars>
      </dgm:prSet>
      <dgm:spPr/>
      <dgm:t>
        <a:bodyPr/>
        <a:lstStyle/>
        <a:p>
          <a:endParaRPr lang="ru-RU"/>
        </a:p>
      </dgm:t>
    </dgm:pt>
    <dgm:pt modelId="{F8343DBE-4182-4E87-B3D6-A22D7F5AE61C}" type="pres">
      <dgm:prSet presAssocID="{1479F6BB-67E6-48C4-B7EC-84C4927031BA}" presName="Name1" presStyleCnt="0"/>
      <dgm:spPr/>
    </dgm:pt>
    <dgm:pt modelId="{A9C3C74D-EC5A-436D-B5BB-AC556DFBBFFE}" type="pres">
      <dgm:prSet presAssocID="{1479F6BB-67E6-48C4-B7EC-84C4927031BA}" presName="cycle" presStyleCnt="0"/>
      <dgm:spPr/>
    </dgm:pt>
    <dgm:pt modelId="{5B1D8E78-48E8-4255-8611-ABE71EE06B3E}" type="pres">
      <dgm:prSet presAssocID="{1479F6BB-67E6-48C4-B7EC-84C4927031BA}" presName="srcNode" presStyleLbl="node1" presStyleIdx="0" presStyleCnt="6"/>
      <dgm:spPr/>
    </dgm:pt>
    <dgm:pt modelId="{01D72E72-EE1E-4603-8E20-407AB5C2E8E3}" type="pres">
      <dgm:prSet presAssocID="{1479F6BB-67E6-48C4-B7EC-84C4927031BA}" presName="conn" presStyleLbl="parChTrans1D2" presStyleIdx="0" presStyleCnt="1"/>
      <dgm:spPr/>
      <dgm:t>
        <a:bodyPr/>
        <a:lstStyle/>
        <a:p>
          <a:endParaRPr lang="ru-RU"/>
        </a:p>
      </dgm:t>
    </dgm:pt>
    <dgm:pt modelId="{A5175E72-7CD0-4E44-9BC6-F158FA671599}" type="pres">
      <dgm:prSet presAssocID="{1479F6BB-67E6-48C4-B7EC-84C4927031BA}" presName="extraNode" presStyleLbl="node1" presStyleIdx="0" presStyleCnt="6"/>
      <dgm:spPr/>
    </dgm:pt>
    <dgm:pt modelId="{89C11FD5-6005-490E-AC46-03E3C90ADFC3}" type="pres">
      <dgm:prSet presAssocID="{1479F6BB-67E6-48C4-B7EC-84C4927031BA}" presName="dstNode" presStyleLbl="node1" presStyleIdx="0" presStyleCnt="6"/>
      <dgm:spPr/>
    </dgm:pt>
    <dgm:pt modelId="{5B1C1404-607F-4671-A14F-DC8B2AED817F}" type="pres">
      <dgm:prSet presAssocID="{86B5CDFA-C1B2-4FEB-8056-9A76B695FA1E}" presName="text_1" presStyleLbl="node1" presStyleIdx="0" presStyleCnt="6">
        <dgm:presLayoutVars>
          <dgm:bulletEnabled val="1"/>
        </dgm:presLayoutVars>
      </dgm:prSet>
      <dgm:spPr/>
      <dgm:t>
        <a:bodyPr/>
        <a:lstStyle/>
        <a:p>
          <a:endParaRPr lang="ru-RU"/>
        </a:p>
      </dgm:t>
    </dgm:pt>
    <dgm:pt modelId="{01417CE9-1670-46BF-A8C5-8915BC862FD0}" type="pres">
      <dgm:prSet presAssocID="{86B5CDFA-C1B2-4FEB-8056-9A76B695FA1E}" presName="accent_1" presStyleCnt="0"/>
      <dgm:spPr/>
    </dgm:pt>
    <dgm:pt modelId="{3C474C9A-0E24-43E5-B7C3-58B016E601BE}" type="pres">
      <dgm:prSet presAssocID="{86B5CDFA-C1B2-4FEB-8056-9A76B695FA1E}" presName="accentRepeatNode" presStyleLbl="solidFgAcc1" presStyleIdx="0" presStyleCnt="6"/>
      <dgm:spPr/>
    </dgm:pt>
    <dgm:pt modelId="{568F5F53-5CA7-458C-8833-89555B603A90}" type="pres">
      <dgm:prSet presAssocID="{E4279451-D83F-41A6-A825-D90678689944}" presName="text_2" presStyleLbl="node1" presStyleIdx="1" presStyleCnt="6">
        <dgm:presLayoutVars>
          <dgm:bulletEnabled val="1"/>
        </dgm:presLayoutVars>
      </dgm:prSet>
      <dgm:spPr/>
      <dgm:t>
        <a:bodyPr/>
        <a:lstStyle/>
        <a:p>
          <a:endParaRPr lang="ru-RU"/>
        </a:p>
      </dgm:t>
    </dgm:pt>
    <dgm:pt modelId="{D870A402-6621-4D0B-B231-6C66F394C315}" type="pres">
      <dgm:prSet presAssocID="{E4279451-D83F-41A6-A825-D90678689944}" presName="accent_2" presStyleCnt="0"/>
      <dgm:spPr/>
    </dgm:pt>
    <dgm:pt modelId="{8B653F35-8C3A-41EA-B2E3-1DFB6426A3AC}" type="pres">
      <dgm:prSet presAssocID="{E4279451-D83F-41A6-A825-D90678689944}" presName="accentRepeatNode" presStyleLbl="solidFgAcc1" presStyleIdx="1" presStyleCnt="6"/>
      <dgm:spPr/>
    </dgm:pt>
    <dgm:pt modelId="{C22A9310-F65D-4C52-BDEF-3FF6E2053DA9}" type="pres">
      <dgm:prSet presAssocID="{2549BA98-DEF0-41DC-827A-5FFCBBA7FE1E}" presName="text_3" presStyleLbl="node1" presStyleIdx="2" presStyleCnt="6">
        <dgm:presLayoutVars>
          <dgm:bulletEnabled val="1"/>
        </dgm:presLayoutVars>
      </dgm:prSet>
      <dgm:spPr/>
      <dgm:t>
        <a:bodyPr/>
        <a:lstStyle/>
        <a:p>
          <a:endParaRPr lang="ru-RU"/>
        </a:p>
      </dgm:t>
    </dgm:pt>
    <dgm:pt modelId="{28A80EFB-1768-4BC4-8F20-941017317AA8}" type="pres">
      <dgm:prSet presAssocID="{2549BA98-DEF0-41DC-827A-5FFCBBA7FE1E}" presName="accent_3" presStyleCnt="0"/>
      <dgm:spPr/>
    </dgm:pt>
    <dgm:pt modelId="{98D4B1EC-DAFC-4C9D-B245-F5B3D3820F10}" type="pres">
      <dgm:prSet presAssocID="{2549BA98-DEF0-41DC-827A-5FFCBBA7FE1E}" presName="accentRepeatNode" presStyleLbl="solidFgAcc1" presStyleIdx="2" presStyleCnt="6"/>
      <dgm:spPr/>
    </dgm:pt>
    <dgm:pt modelId="{DA458E57-FE91-4BC1-B298-1139FF0BB839}" type="pres">
      <dgm:prSet presAssocID="{D13DDC04-768C-43CB-B162-9FDAB9467188}" presName="text_4" presStyleLbl="node1" presStyleIdx="3" presStyleCnt="6">
        <dgm:presLayoutVars>
          <dgm:bulletEnabled val="1"/>
        </dgm:presLayoutVars>
      </dgm:prSet>
      <dgm:spPr/>
      <dgm:t>
        <a:bodyPr/>
        <a:lstStyle/>
        <a:p>
          <a:endParaRPr lang="ru-RU"/>
        </a:p>
      </dgm:t>
    </dgm:pt>
    <dgm:pt modelId="{E5129B4F-0D41-4CC5-AEE0-1544E275BFC6}" type="pres">
      <dgm:prSet presAssocID="{D13DDC04-768C-43CB-B162-9FDAB9467188}" presName="accent_4" presStyleCnt="0"/>
      <dgm:spPr/>
    </dgm:pt>
    <dgm:pt modelId="{99FCB8D5-468D-4F5A-9F99-50532284F99F}" type="pres">
      <dgm:prSet presAssocID="{D13DDC04-768C-43CB-B162-9FDAB9467188}" presName="accentRepeatNode" presStyleLbl="solidFgAcc1" presStyleIdx="3" presStyleCnt="6"/>
      <dgm:spPr/>
    </dgm:pt>
    <dgm:pt modelId="{F4E1D546-6F0C-480E-972A-4AD6D93DC94A}" type="pres">
      <dgm:prSet presAssocID="{6BCBD17A-0506-47F0-9B1C-B0AF945C3657}" presName="text_5" presStyleLbl="node1" presStyleIdx="4" presStyleCnt="6">
        <dgm:presLayoutVars>
          <dgm:bulletEnabled val="1"/>
        </dgm:presLayoutVars>
      </dgm:prSet>
      <dgm:spPr/>
      <dgm:t>
        <a:bodyPr/>
        <a:lstStyle/>
        <a:p>
          <a:endParaRPr lang="ru-RU"/>
        </a:p>
      </dgm:t>
    </dgm:pt>
    <dgm:pt modelId="{A24A59BE-692E-4C4E-8AB6-9E08B7D87463}" type="pres">
      <dgm:prSet presAssocID="{6BCBD17A-0506-47F0-9B1C-B0AF945C3657}" presName="accent_5" presStyleCnt="0"/>
      <dgm:spPr/>
    </dgm:pt>
    <dgm:pt modelId="{AAE97E92-A398-4648-917F-E0A7072A85D6}" type="pres">
      <dgm:prSet presAssocID="{6BCBD17A-0506-47F0-9B1C-B0AF945C3657}" presName="accentRepeatNode" presStyleLbl="solidFgAcc1" presStyleIdx="4" presStyleCnt="6"/>
      <dgm:spPr/>
    </dgm:pt>
    <dgm:pt modelId="{B5BFF3E4-6628-42D0-BCE4-E9D02D611E9A}" type="pres">
      <dgm:prSet presAssocID="{BB9CAF4C-DCBA-43E4-9EA8-9EB558A256B7}" presName="text_6" presStyleLbl="node1" presStyleIdx="5" presStyleCnt="6">
        <dgm:presLayoutVars>
          <dgm:bulletEnabled val="1"/>
        </dgm:presLayoutVars>
      </dgm:prSet>
      <dgm:spPr/>
      <dgm:t>
        <a:bodyPr/>
        <a:lstStyle/>
        <a:p>
          <a:endParaRPr lang="ru-RU"/>
        </a:p>
      </dgm:t>
    </dgm:pt>
    <dgm:pt modelId="{2352710F-E0F2-4052-BE34-637113555EDD}" type="pres">
      <dgm:prSet presAssocID="{BB9CAF4C-DCBA-43E4-9EA8-9EB558A256B7}" presName="accent_6" presStyleCnt="0"/>
      <dgm:spPr/>
    </dgm:pt>
    <dgm:pt modelId="{F00671F0-2161-403D-A03B-67940A4DF767}" type="pres">
      <dgm:prSet presAssocID="{BB9CAF4C-DCBA-43E4-9EA8-9EB558A256B7}" presName="accentRepeatNode" presStyleLbl="solidFgAcc1" presStyleIdx="5" presStyleCnt="6"/>
      <dgm:spPr/>
    </dgm:pt>
  </dgm:ptLst>
  <dgm:cxnLst>
    <dgm:cxn modelId="{CDDDF178-216E-4817-A3A1-41A9FE93C84C}" srcId="{1479F6BB-67E6-48C4-B7EC-84C4927031BA}" destId="{BB9CAF4C-DCBA-43E4-9EA8-9EB558A256B7}" srcOrd="5" destOrd="0" parTransId="{EE60D3D7-B22E-418B-B34F-0815530B61FB}" sibTransId="{75BD1C04-83B8-4DE3-8CB4-52B149951A18}"/>
    <dgm:cxn modelId="{139E8BFD-6F94-493E-B999-924ED59D549B}" srcId="{1479F6BB-67E6-48C4-B7EC-84C4927031BA}" destId="{E4279451-D83F-41A6-A825-D90678689944}" srcOrd="1" destOrd="0" parTransId="{A06ABF34-E2D0-4309-8B6D-C97738EBED54}" sibTransId="{49C50B94-65AE-4C64-8630-36BD3C5522BF}"/>
    <dgm:cxn modelId="{6683097E-12A6-4C83-A525-CC869A275E3C}" type="presOf" srcId="{6BCBD17A-0506-47F0-9B1C-B0AF945C3657}" destId="{F4E1D546-6F0C-480E-972A-4AD6D93DC94A}" srcOrd="0" destOrd="0" presId="urn:microsoft.com/office/officeart/2008/layout/VerticalCurvedList"/>
    <dgm:cxn modelId="{1C4903A1-6BFC-4AA4-B20E-C3375C007A74}" srcId="{1479F6BB-67E6-48C4-B7EC-84C4927031BA}" destId="{86B5CDFA-C1B2-4FEB-8056-9A76B695FA1E}" srcOrd="0" destOrd="0" parTransId="{C2BDFE95-A4E9-4A9B-9BBE-ED86304B6F83}" sibTransId="{7966518B-BD00-4A72-8198-7CC7B6BA87D2}"/>
    <dgm:cxn modelId="{DCBDCEFC-36F2-4407-AAD3-83ED3FA5E4BC}" type="presOf" srcId="{86B5CDFA-C1B2-4FEB-8056-9A76B695FA1E}" destId="{5B1C1404-607F-4671-A14F-DC8B2AED817F}" srcOrd="0" destOrd="0" presId="urn:microsoft.com/office/officeart/2008/layout/VerticalCurvedList"/>
    <dgm:cxn modelId="{511AB083-1298-4A42-9B6F-A95D55D526D6}" srcId="{1479F6BB-67E6-48C4-B7EC-84C4927031BA}" destId="{6BCBD17A-0506-47F0-9B1C-B0AF945C3657}" srcOrd="4" destOrd="0" parTransId="{90459D85-4650-44B0-BA9A-EC70B323CE89}" sibTransId="{4D238D42-2326-46C1-9EC7-AB7F0F20A60B}"/>
    <dgm:cxn modelId="{B0DA4CFD-9761-4AE7-86A6-1FB6A37C5D12}" type="presOf" srcId="{D13DDC04-768C-43CB-B162-9FDAB9467188}" destId="{DA458E57-FE91-4BC1-B298-1139FF0BB839}" srcOrd="0" destOrd="0" presId="urn:microsoft.com/office/officeart/2008/layout/VerticalCurvedList"/>
    <dgm:cxn modelId="{BC14D112-C002-41A9-AC8B-F050196F0EE6}" srcId="{1479F6BB-67E6-48C4-B7EC-84C4927031BA}" destId="{2549BA98-DEF0-41DC-827A-5FFCBBA7FE1E}" srcOrd="2" destOrd="0" parTransId="{AB82E9C7-0AF3-4EDC-B18C-3F4F6C2C3F61}" sibTransId="{16FA3657-0263-4E91-9589-9054B7C5B944}"/>
    <dgm:cxn modelId="{FBDE3630-9A8A-4AC8-88EA-1BAA8B9D4421}" type="presOf" srcId="{2549BA98-DEF0-41DC-827A-5FFCBBA7FE1E}" destId="{C22A9310-F65D-4C52-BDEF-3FF6E2053DA9}" srcOrd="0" destOrd="0" presId="urn:microsoft.com/office/officeart/2008/layout/VerticalCurvedList"/>
    <dgm:cxn modelId="{2A61D848-1EFD-4A4D-BC7F-0870639A2053}" type="presOf" srcId="{1479F6BB-67E6-48C4-B7EC-84C4927031BA}" destId="{BB44DE15-BC9E-4C46-A2DF-9F8B971425D8}" srcOrd="0" destOrd="0" presId="urn:microsoft.com/office/officeart/2008/layout/VerticalCurvedList"/>
    <dgm:cxn modelId="{D01F02CB-95EA-4324-9A79-EC3F7AB83ECE}" type="presOf" srcId="{E4279451-D83F-41A6-A825-D90678689944}" destId="{568F5F53-5CA7-458C-8833-89555B603A90}" srcOrd="0" destOrd="0" presId="urn:microsoft.com/office/officeart/2008/layout/VerticalCurvedList"/>
    <dgm:cxn modelId="{0E955C6C-F309-4D22-A2B1-D7BBC8716FD2}" type="presOf" srcId="{BB9CAF4C-DCBA-43E4-9EA8-9EB558A256B7}" destId="{B5BFF3E4-6628-42D0-BCE4-E9D02D611E9A}" srcOrd="0" destOrd="0" presId="urn:microsoft.com/office/officeart/2008/layout/VerticalCurvedList"/>
    <dgm:cxn modelId="{3DC27418-8DF0-4466-BBAA-F85CE01B5917}" srcId="{1479F6BB-67E6-48C4-B7EC-84C4927031BA}" destId="{D13DDC04-768C-43CB-B162-9FDAB9467188}" srcOrd="3" destOrd="0" parTransId="{ED938BBB-B78B-4041-9205-C9E20E95E6A1}" sibTransId="{5FF9A534-6BAF-4F3B-90B2-BBCA0606F9E9}"/>
    <dgm:cxn modelId="{78531945-663F-4768-BEBF-13EA3DE45A22}" type="presOf" srcId="{7966518B-BD00-4A72-8198-7CC7B6BA87D2}" destId="{01D72E72-EE1E-4603-8E20-407AB5C2E8E3}" srcOrd="0" destOrd="0" presId="urn:microsoft.com/office/officeart/2008/layout/VerticalCurvedList"/>
    <dgm:cxn modelId="{26ECD351-7717-4D81-9A70-534251CDE5F7}" type="presParOf" srcId="{BB44DE15-BC9E-4C46-A2DF-9F8B971425D8}" destId="{F8343DBE-4182-4E87-B3D6-A22D7F5AE61C}" srcOrd="0" destOrd="0" presId="urn:microsoft.com/office/officeart/2008/layout/VerticalCurvedList"/>
    <dgm:cxn modelId="{0AE2CB8B-740D-4FF7-9AB0-0849E5F6216E}" type="presParOf" srcId="{F8343DBE-4182-4E87-B3D6-A22D7F5AE61C}" destId="{A9C3C74D-EC5A-436D-B5BB-AC556DFBBFFE}" srcOrd="0" destOrd="0" presId="urn:microsoft.com/office/officeart/2008/layout/VerticalCurvedList"/>
    <dgm:cxn modelId="{6BE655CC-BCF3-4150-8B1E-387A13BD0683}" type="presParOf" srcId="{A9C3C74D-EC5A-436D-B5BB-AC556DFBBFFE}" destId="{5B1D8E78-48E8-4255-8611-ABE71EE06B3E}" srcOrd="0" destOrd="0" presId="urn:microsoft.com/office/officeart/2008/layout/VerticalCurvedList"/>
    <dgm:cxn modelId="{B267D6B1-558E-40A2-8E0D-7ED2115BD78C}" type="presParOf" srcId="{A9C3C74D-EC5A-436D-B5BB-AC556DFBBFFE}" destId="{01D72E72-EE1E-4603-8E20-407AB5C2E8E3}" srcOrd="1" destOrd="0" presId="urn:microsoft.com/office/officeart/2008/layout/VerticalCurvedList"/>
    <dgm:cxn modelId="{484DF466-C758-44A3-92CB-02141E879354}" type="presParOf" srcId="{A9C3C74D-EC5A-436D-B5BB-AC556DFBBFFE}" destId="{A5175E72-7CD0-4E44-9BC6-F158FA671599}" srcOrd="2" destOrd="0" presId="urn:microsoft.com/office/officeart/2008/layout/VerticalCurvedList"/>
    <dgm:cxn modelId="{F45A7F66-6146-4F82-8BA2-3A47AE482B93}" type="presParOf" srcId="{A9C3C74D-EC5A-436D-B5BB-AC556DFBBFFE}" destId="{89C11FD5-6005-490E-AC46-03E3C90ADFC3}" srcOrd="3" destOrd="0" presId="urn:microsoft.com/office/officeart/2008/layout/VerticalCurvedList"/>
    <dgm:cxn modelId="{8693F020-DE07-4943-ADF7-18C9B485B5C2}" type="presParOf" srcId="{F8343DBE-4182-4E87-B3D6-A22D7F5AE61C}" destId="{5B1C1404-607F-4671-A14F-DC8B2AED817F}" srcOrd="1" destOrd="0" presId="urn:microsoft.com/office/officeart/2008/layout/VerticalCurvedList"/>
    <dgm:cxn modelId="{19A7E71B-45A7-4CD8-BAA4-FF202141FA25}" type="presParOf" srcId="{F8343DBE-4182-4E87-B3D6-A22D7F5AE61C}" destId="{01417CE9-1670-46BF-A8C5-8915BC862FD0}" srcOrd="2" destOrd="0" presId="urn:microsoft.com/office/officeart/2008/layout/VerticalCurvedList"/>
    <dgm:cxn modelId="{597C504D-6ED7-4626-9699-3710673C90EA}" type="presParOf" srcId="{01417CE9-1670-46BF-A8C5-8915BC862FD0}" destId="{3C474C9A-0E24-43E5-B7C3-58B016E601BE}" srcOrd="0" destOrd="0" presId="urn:microsoft.com/office/officeart/2008/layout/VerticalCurvedList"/>
    <dgm:cxn modelId="{A973DADB-C4C1-4019-8AC9-FBBC10676470}" type="presParOf" srcId="{F8343DBE-4182-4E87-B3D6-A22D7F5AE61C}" destId="{568F5F53-5CA7-458C-8833-89555B603A90}" srcOrd="3" destOrd="0" presId="urn:microsoft.com/office/officeart/2008/layout/VerticalCurvedList"/>
    <dgm:cxn modelId="{CB3AFA4A-135C-4F42-A28A-F9AD8F1F83D0}" type="presParOf" srcId="{F8343DBE-4182-4E87-B3D6-A22D7F5AE61C}" destId="{D870A402-6621-4D0B-B231-6C66F394C315}" srcOrd="4" destOrd="0" presId="urn:microsoft.com/office/officeart/2008/layout/VerticalCurvedList"/>
    <dgm:cxn modelId="{9CB7E508-1BC6-4049-892E-EB48F8240ADC}" type="presParOf" srcId="{D870A402-6621-4D0B-B231-6C66F394C315}" destId="{8B653F35-8C3A-41EA-B2E3-1DFB6426A3AC}" srcOrd="0" destOrd="0" presId="urn:microsoft.com/office/officeart/2008/layout/VerticalCurvedList"/>
    <dgm:cxn modelId="{16D2E235-DF2D-4CE1-B83E-9BB5F5FE9205}" type="presParOf" srcId="{F8343DBE-4182-4E87-B3D6-A22D7F5AE61C}" destId="{C22A9310-F65D-4C52-BDEF-3FF6E2053DA9}" srcOrd="5" destOrd="0" presId="urn:microsoft.com/office/officeart/2008/layout/VerticalCurvedList"/>
    <dgm:cxn modelId="{82C86702-D636-4A55-A1AB-07767F1D4765}" type="presParOf" srcId="{F8343DBE-4182-4E87-B3D6-A22D7F5AE61C}" destId="{28A80EFB-1768-4BC4-8F20-941017317AA8}" srcOrd="6" destOrd="0" presId="urn:microsoft.com/office/officeart/2008/layout/VerticalCurvedList"/>
    <dgm:cxn modelId="{54E95BBE-9949-4508-8ED1-8AE317625A1A}" type="presParOf" srcId="{28A80EFB-1768-4BC4-8F20-941017317AA8}" destId="{98D4B1EC-DAFC-4C9D-B245-F5B3D3820F10}" srcOrd="0" destOrd="0" presId="urn:microsoft.com/office/officeart/2008/layout/VerticalCurvedList"/>
    <dgm:cxn modelId="{B879771D-5D58-4E87-B9FB-A02A31F5B544}" type="presParOf" srcId="{F8343DBE-4182-4E87-B3D6-A22D7F5AE61C}" destId="{DA458E57-FE91-4BC1-B298-1139FF0BB839}" srcOrd="7" destOrd="0" presId="urn:microsoft.com/office/officeart/2008/layout/VerticalCurvedList"/>
    <dgm:cxn modelId="{15DB844A-9DF8-49B7-974B-BB588177C363}" type="presParOf" srcId="{F8343DBE-4182-4E87-B3D6-A22D7F5AE61C}" destId="{E5129B4F-0D41-4CC5-AEE0-1544E275BFC6}" srcOrd="8" destOrd="0" presId="urn:microsoft.com/office/officeart/2008/layout/VerticalCurvedList"/>
    <dgm:cxn modelId="{86CC7FCF-EFBA-4C81-B87C-354A54442E31}" type="presParOf" srcId="{E5129B4F-0D41-4CC5-AEE0-1544E275BFC6}" destId="{99FCB8D5-468D-4F5A-9F99-50532284F99F}" srcOrd="0" destOrd="0" presId="urn:microsoft.com/office/officeart/2008/layout/VerticalCurvedList"/>
    <dgm:cxn modelId="{439A861E-F14A-4D91-A55D-6EE9EDCDFA4D}" type="presParOf" srcId="{F8343DBE-4182-4E87-B3D6-A22D7F5AE61C}" destId="{F4E1D546-6F0C-480E-972A-4AD6D93DC94A}" srcOrd="9" destOrd="0" presId="urn:microsoft.com/office/officeart/2008/layout/VerticalCurvedList"/>
    <dgm:cxn modelId="{3BD65481-81D0-4EC5-81A8-E5397FDE1B69}" type="presParOf" srcId="{F8343DBE-4182-4E87-B3D6-A22D7F5AE61C}" destId="{A24A59BE-692E-4C4E-8AB6-9E08B7D87463}" srcOrd="10" destOrd="0" presId="urn:microsoft.com/office/officeart/2008/layout/VerticalCurvedList"/>
    <dgm:cxn modelId="{CA4031DC-6E0E-4A2D-A4DF-BFEA341AEC30}" type="presParOf" srcId="{A24A59BE-692E-4C4E-8AB6-9E08B7D87463}" destId="{AAE97E92-A398-4648-917F-E0A7072A85D6}" srcOrd="0" destOrd="0" presId="urn:microsoft.com/office/officeart/2008/layout/VerticalCurvedList"/>
    <dgm:cxn modelId="{ADE5D9E6-C2BA-4467-B449-603F6A6A0805}" type="presParOf" srcId="{F8343DBE-4182-4E87-B3D6-A22D7F5AE61C}" destId="{B5BFF3E4-6628-42D0-BCE4-E9D02D611E9A}" srcOrd="11" destOrd="0" presId="urn:microsoft.com/office/officeart/2008/layout/VerticalCurvedList"/>
    <dgm:cxn modelId="{EAB80DDC-6991-4DC8-8AE5-CBD00CF107F2}" type="presParOf" srcId="{F8343DBE-4182-4E87-B3D6-A22D7F5AE61C}" destId="{2352710F-E0F2-4052-BE34-637113555EDD}" srcOrd="12" destOrd="0" presId="urn:microsoft.com/office/officeart/2008/layout/VerticalCurvedList"/>
    <dgm:cxn modelId="{409E76E8-978C-432A-AEC8-F14DFDA99C8A}" type="presParOf" srcId="{2352710F-E0F2-4052-BE34-637113555EDD}" destId="{F00671F0-2161-403D-A03B-67940A4DF767}"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37DEAE3D-3AFA-4260-9986-0B7DF31247D1}"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ru-RU"/>
        </a:p>
      </dgm:t>
    </dgm:pt>
    <dgm:pt modelId="{735DA46A-1199-424D-B4C8-6762703ABBA0}">
      <dgm:prSet/>
      <dgm:spPr/>
      <dgm:t>
        <a:bodyPr/>
        <a:lstStyle/>
        <a:p>
          <a:pPr rtl="0"/>
          <a:r>
            <a:rPr lang="en-US" smtClean="0"/>
            <a:t>Turistik mahsulotlarni iste’mol qilishning qiyinlashishi turizm tijoratiga o‘z ta’sirini ko‘rsatadi</a:t>
          </a:r>
          <a:endParaRPr lang="ru-RU"/>
        </a:p>
      </dgm:t>
    </dgm:pt>
    <dgm:pt modelId="{2D5F1D53-1D39-491A-B2E7-BD8DED55BFC3}" type="parTrans" cxnId="{DA5420D5-EA0B-4C02-9B3C-A2632A16E420}">
      <dgm:prSet/>
      <dgm:spPr/>
      <dgm:t>
        <a:bodyPr/>
        <a:lstStyle/>
        <a:p>
          <a:endParaRPr lang="ru-RU"/>
        </a:p>
      </dgm:t>
    </dgm:pt>
    <dgm:pt modelId="{4320C7BA-F8F0-44CE-B293-0064FBAF72A7}" type="sibTrans" cxnId="{DA5420D5-EA0B-4C02-9B3C-A2632A16E420}">
      <dgm:prSet/>
      <dgm:spPr/>
      <dgm:t>
        <a:bodyPr/>
        <a:lstStyle/>
        <a:p>
          <a:endParaRPr lang="ru-RU"/>
        </a:p>
      </dgm:t>
    </dgm:pt>
    <dgm:pt modelId="{68E5F71C-69EA-4BBC-95FD-C06E211F8211}">
      <dgm:prSet/>
      <dgm:spPr/>
      <dgm:t>
        <a:bodyPr/>
        <a:lstStyle/>
        <a:p>
          <a:pPr rtl="0"/>
          <a:r>
            <a:rPr lang="en-US" smtClean="0"/>
            <a:t>Yuqori darajadagi turistik xizmatlarga talab sur’atining pasayishi </a:t>
          </a:r>
          <a:endParaRPr lang="ru-RU"/>
        </a:p>
      </dgm:t>
    </dgm:pt>
    <dgm:pt modelId="{C039BE94-3D41-442F-A386-0547066F92A2}" type="parTrans" cxnId="{A95CB3A6-68F4-4D47-A09E-EED50E7F0A5B}">
      <dgm:prSet/>
      <dgm:spPr/>
      <dgm:t>
        <a:bodyPr/>
        <a:lstStyle/>
        <a:p>
          <a:endParaRPr lang="ru-RU"/>
        </a:p>
      </dgm:t>
    </dgm:pt>
    <dgm:pt modelId="{B4D86172-8CAD-4C7D-B23B-D594B12910AA}" type="sibTrans" cxnId="{A95CB3A6-68F4-4D47-A09E-EED50E7F0A5B}">
      <dgm:prSet/>
      <dgm:spPr/>
      <dgm:t>
        <a:bodyPr/>
        <a:lstStyle/>
        <a:p>
          <a:endParaRPr lang="ru-RU"/>
        </a:p>
      </dgm:t>
    </dgm:pt>
    <dgm:pt modelId="{40292D8F-30A6-4DD0-B7E4-97AD82DB8710}">
      <dgm:prSet/>
      <dgm:spPr/>
      <dgm:t>
        <a:bodyPr/>
        <a:lstStyle/>
        <a:p>
          <a:pPr rtl="0"/>
          <a:r>
            <a:rPr lang="en-US" smtClean="0"/>
            <a:t>Talabning tartibga solinishi </a:t>
          </a:r>
          <a:endParaRPr lang="ru-RU"/>
        </a:p>
      </dgm:t>
    </dgm:pt>
    <dgm:pt modelId="{52CDB761-2F99-49AC-AD99-B74232B2BFA2}" type="parTrans" cxnId="{2C111346-D2D2-4C8A-9C14-7B9BC9AFA0DB}">
      <dgm:prSet/>
      <dgm:spPr/>
      <dgm:t>
        <a:bodyPr/>
        <a:lstStyle/>
        <a:p>
          <a:endParaRPr lang="ru-RU"/>
        </a:p>
      </dgm:t>
    </dgm:pt>
    <dgm:pt modelId="{2BB3C9B6-4B34-47CD-9811-C8C016B7AAE3}" type="sibTrans" cxnId="{2C111346-D2D2-4C8A-9C14-7B9BC9AFA0DB}">
      <dgm:prSet/>
      <dgm:spPr/>
      <dgm:t>
        <a:bodyPr/>
        <a:lstStyle/>
        <a:p>
          <a:endParaRPr lang="ru-RU"/>
        </a:p>
      </dgm:t>
    </dgm:pt>
    <dgm:pt modelId="{BDB53695-7780-4507-BE29-55519B29687C}">
      <dgm:prSet/>
      <dgm:spPr/>
      <dgm:t>
        <a:bodyPr/>
        <a:lstStyle/>
        <a:p>
          <a:pPr rtl="0"/>
          <a:r>
            <a:rPr lang="en-US" smtClean="0"/>
            <a:t>Yangi tashkil etilgan turistik firmalar</a:t>
          </a:r>
          <a:endParaRPr lang="ru-RU"/>
        </a:p>
      </dgm:t>
    </dgm:pt>
    <dgm:pt modelId="{1E13D383-47D1-4D08-AA36-0A83B18124E1}" type="parTrans" cxnId="{76D0ABF6-1954-4629-A994-24A7F4049753}">
      <dgm:prSet/>
      <dgm:spPr/>
      <dgm:t>
        <a:bodyPr/>
        <a:lstStyle/>
        <a:p>
          <a:endParaRPr lang="ru-RU"/>
        </a:p>
      </dgm:t>
    </dgm:pt>
    <dgm:pt modelId="{390F5411-0A2D-4C60-A756-F7333311E564}" type="sibTrans" cxnId="{76D0ABF6-1954-4629-A994-24A7F4049753}">
      <dgm:prSet/>
      <dgm:spPr/>
      <dgm:t>
        <a:bodyPr/>
        <a:lstStyle/>
        <a:p>
          <a:endParaRPr lang="ru-RU"/>
        </a:p>
      </dgm:t>
    </dgm:pt>
    <dgm:pt modelId="{5135E39E-C7D2-4A78-B5A6-F92BF56C5C83}">
      <dgm:prSet/>
      <dgm:spPr/>
      <dgm:t>
        <a:bodyPr/>
        <a:lstStyle/>
        <a:p>
          <a:pPr rtl="0"/>
          <a:r>
            <a:rPr lang="en-US" smtClean="0"/>
            <a:t>Jahon turizm industriyasidagi ixtisoslashuv va diversifikatsiya talablari</a:t>
          </a:r>
          <a:endParaRPr lang="ru-RU"/>
        </a:p>
      </dgm:t>
    </dgm:pt>
    <dgm:pt modelId="{4B36C8DD-DF15-4C9B-8516-05F09AF05433}" type="parTrans" cxnId="{44EE2184-0C96-4DDF-B81B-2996A1BD1840}">
      <dgm:prSet/>
      <dgm:spPr/>
      <dgm:t>
        <a:bodyPr/>
        <a:lstStyle/>
        <a:p>
          <a:endParaRPr lang="ru-RU"/>
        </a:p>
      </dgm:t>
    </dgm:pt>
    <dgm:pt modelId="{8E89430B-65AE-4DEA-BEF7-7AAE3B89DA1A}" type="sibTrans" cxnId="{44EE2184-0C96-4DDF-B81B-2996A1BD1840}">
      <dgm:prSet/>
      <dgm:spPr/>
      <dgm:t>
        <a:bodyPr/>
        <a:lstStyle/>
        <a:p>
          <a:endParaRPr lang="ru-RU"/>
        </a:p>
      </dgm:t>
    </dgm:pt>
    <dgm:pt modelId="{46D180AA-8428-480A-9AC8-B60F444E5CBF}" type="pres">
      <dgm:prSet presAssocID="{37DEAE3D-3AFA-4260-9986-0B7DF31247D1}" presName="outerComposite" presStyleCnt="0">
        <dgm:presLayoutVars>
          <dgm:chMax val="5"/>
          <dgm:dir/>
          <dgm:resizeHandles val="exact"/>
        </dgm:presLayoutVars>
      </dgm:prSet>
      <dgm:spPr/>
      <dgm:t>
        <a:bodyPr/>
        <a:lstStyle/>
        <a:p>
          <a:endParaRPr lang="ru-RU"/>
        </a:p>
      </dgm:t>
    </dgm:pt>
    <dgm:pt modelId="{750B9A69-2493-4924-A438-71B984237721}" type="pres">
      <dgm:prSet presAssocID="{37DEAE3D-3AFA-4260-9986-0B7DF31247D1}" presName="dummyMaxCanvas" presStyleCnt="0">
        <dgm:presLayoutVars/>
      </dgm:prSet>
      <dgm:spPr/>
    </dgm:pt>
    <dgm:pt modelId="{EBD50A9A-B8A5-4318-9571-EAE5E543C6F5}" type="pres">
      <dgm:prSet presAssocID="{37DEAE3D-3AFA-4260-9986-0B7DF31247D1}" presName="FiveNodes_1" presStyleLbl="node1" presStyleIdx="0" presStyleCnt="5">
        <dgm:presLayoutVars>
          <dgm:bulletEnabled val="1"/>
        </dgm:presLayoutVars>
      </dgm:prSet>
      <dgm:spPr/>
      <dgm:t>
        <a:bodyPr/>
        <a:lstStyle/>
        <a:p>
          <a:endParaRPr lang="ru-RU"/>
        </a:p>
      </dgm:t>
    </dgm:pt>
    <dgm:pt modelId="{2FF0D791-F956-4CA8-9FE3-48B237A2A9E5}" type="pres">
      <dgm:prSet presAssocID="{37DEAE3D-3AFA-4260-9986-0B7DF31247D1}" presName="FiveNodes_2" presStyleLbl="node1" presStyleIdx="1" presStyleCnt="5">
        <dgm:presLayoutVars>
          <dgm:bulletEnabled val="1"/>
        </dgm:presLayoutVars>
      </dgm:prSet>
      <dgm:spPr/>
      <dgm:t>
        <a:bodyPr/>
        <a:lstStyle/>
        <a:p>
          <a:endParaRPr lang="ru-RU"/>
        </a:p>
      </dgm:t>
    </dgm:pt>
    <dgm:pt modelId="{20F4FE09-CF80-40D6-84B9-45CFC400AF10}" type="pres">
      <dgm:prSet presAssocID="{37DEAE3D-3AFA-4260-9986-0B7DF31247D1}" presName="FiveNodes_3" presStyleLbl="node1" presStyleIdx="2" presStyleCnt="5">
        <dgm:presLayoutVars>
          <dgm:bulletEnabled val="1"/>
        </dgm:presLayoutVars>
      </dgm:prSet>
      <dgm:spPr/>
      <dgm:t>
        <a:bodyPr/>
        <a:lstStyle/>
        <a:p>
          <a:endParaRPr lang="ru-RU"/>
        </a:p>
      </dgm:t>
    </dgm:pt>
    <dgm:pt modelId="{BD96D7D7-A559-4A1B-8074-F0624FE6EFB6}" type="pres">
      <dgm:prSet presAssocID="{37DEAE3D-3AFA-4260-9986-0B7DF31247D1}" presName="FiveNodes_4" presStyleLbl="node1" presStyleIdx="3" presStyleCnt="5">
        <dgm:presLayoutVars>
          <dgm:bulletEnabled val="1"/>
        </dgm:presLayoutVars>
      </dgm:prSet>
      <dgm:spPr/>
      <dgm:t>
        <a:bodyPr/>
        <a:lstStyle/>
        <a:p>
          <a:endParaRPr lang="ru-RU"/>
        </a:p>
      </dgm:t>
    </dgm:pt>
    <dgm:pt modelId="{DF4357C2-A3EB-4F7D-8BAB-6DE5DB78997F}" type="pres">
      <dgm:prSet presAssocID="{37DEAE3D-3AFA-4260-9986-0B7DF31247D1}" presName="FiveNodes_5" presStyleLbl="node1" presStyleIdx="4" presStyleCnt="5">
        <dgm:presLayoutVars>
          <dgm:bulletEnabled val="1"/>
        </dgm:presLayoutVars>
      </dgm:prSet>
      <dgm:spPr/>
      <dgm:t>
        <a:bodyPr/>
        <a:lstStyle/>
        <a:p>
          <a:endParaRPr lang="ru-RU"/>
        </a:p>
      </dgm:t>
    </dgm:pt>
    <dgm:pt modelId="{D39F415C-2A88-47B6-B462-0DA2D2F8D977}" type="pres">
      <dgm:prSet presAssocID="{37DEAE3D-3AFA-4260-9986-0B7DF31247D1}" presName="FiveConn_1-2" presStyleLbl="fgAccFollowNode1" presStyleIdx="0" presStyleCnt="4">
        <dgm:presLayoutVars>
          <dgm:bulletEnabled val="1"/>
        </dgm:presLayoutVars>
      </dgm:prSet>
      <dgm:spPr/>
      <dgm:t>
        <a:bodyPr/>
        <a:lstStyle/>
        <a:p>
          <a:endParaRPr lang="ru-RU"/>
        </a:p>
      </dgm:t>
    </dgm:pt>
    <dgm:pt modelId="{54CA716E-AA86-4F8F-B3A2-E9D762758FDA}" type="pres">
      <dgm:prSet presAssocID="{37DEAE3D-3AFA-4260-9986-0B7DF31247D1}" presName="FiveConn_2-3" presStyleLbl="fgAccFollowNode1" presStyleIdx="1" presStyleCnt="4">
        <dgm:presLayoutVars>
          <dgm:bulletEnabled val="1"/>
        </dgm:presLayoutVars>
      </dgm:prSet>
      <dgm:spPr/>
      <dgm:t>
        <a:bodyPr/>
        <a:lstStyle/>
        <a:p>
          <a:endParaRPr lang="ru-RU"/>
        </a:p>
      </dgm:t>
    </dgm:pt>
    <dgm:pt modelId="{7F2EBE63-4ED4-4710-A2FA-1BAA3EF41219}" type="pres">
      <dgm:prSet presAssocID="{37DEAE3D-3AFA-4260-9986-0B7DF31247D1}" presName="FiveConn_3-4" presStyleLbl="fgAccFollowNode1" presStyleIdx="2" presStyleCnt="4">
        <dgm:presLayoutVars>
          <dgm:bulletEnabled val="1"/>
        </dgm:presLayoutVars>
      </dgm:prSet>
      <dgm:spPr/>
      <dgm:t>
        <a:bodyPr/>
        <a:lstStyle/>
        <a:p>
          <a:endParaRPr lang="ru-RU"/>
        </a:p>
      </dgm:t>
    </dgm:pt>
    <dgm:pt modelId="{15528CCA-98AB-492F-B1DB-E9A3C5037923}" type="pres">
      <dgm:prSet presAssocID="{37DEAE3D-3AFA-4260-9986-0B7DF31247D1}" presName="FiveConn_4-5" presStyleLbl="fgAccFollowNode1" presStyleIdx="3" presStyleCnt="4">
        <dgm:presLayoutVars>
          <dgm:bulletEnabled val="1"/>
        </dgm:presLayoutVars>
      </dgm:prSet>
      <dgm:spPr/>
      <dgm:t>
        <a:bodyPr/>
        <a:lstStyle/>
        <a:p>
          <a:endParaRPr lang="ru-RU"/>
        </a:p>
      </dgm:t>
    </dgm:pt>
    <dgm:pt modelId="{B5383DAF-08AD-4711-80A4-7F6742D7B220}" type="pres">
      <dgm:prSet presAssocID="{37DEAE3D-3AFA-4260-9986-0B7DF31247D1}" presName="FiveNodes_1_text" presStyleLbl="node1" presStyleIdx="4" presStyleCnt="5">
        <dgm:presLayoutVars>
          <dgm:bulletEnabled val="1"/>
        </dgm:presLayoutVars>
      </dgm:prSet>
      <dgm:spPr/>
      <dgm:t>
        <a:bodyPr/>
        <a:lstStyle/>
        <a:p>
          <a:endParaRPr lang="ru-RU"/>
        </a:p>
      </dgm:t>
    </dgm:pt>
    <dgm:pt modelId="{80537B5D-D82C-4FF1-8B34-FBC668C4D2AD}" type="pres">
      <dgm:prSet presAssocID="{37DEAE3D-3AFA-4260-9986-0B7DF31247D1}" presName="FiveNodes_2_text" presStyleLbl="node1" presStyleIdx="4" presStyleCnt="5">
        <dgm:presLayoutVars>
          <dgm:bulletEnabled val="1"/>
        </dgm:presLayoutVars>
      </dgm:prSet>
      <dgm:spPr/>
      <dgm:t>
        <a:bodyPr/>
        <a:lstStyle/>
        <a:p>
          <a:endParaRPr lang="ru-RU"/>
        </a:p>
      </dgm:t>
    </dgm:pt>
    <dgm:pt modelId="{A78C6E09-43E3-4D29-A82C-416DA286D0A1}" type="pres">
      <dgm:prSet presAssocID="{37DEAE3D-3AFA-4260-9986-0B7DF31247D1}" presName="FiveNodes_3_text" presStyleLbl="node1" presStyleIdx="4" presStyleCnt="5">
        <dgm:presLayoutVars>
          <dgm:bulletEnabled val="1"/>
        </dgm:presLayoutVars>
      </dgm:prSet>
      <dgm:spPr/>
      <dgm:t>
        <a:bodyPr/>
        <a:lstStyle/>
        <a:p>
          <a:endParaRPr lang="ru-RU"/>
        </a:p>
      </dgm:t>
    </dgm:pt>
    <dgm:pt modelId="{38557175-B817-47BB-91D7-E3BA303C6C8A}" type="pres">
      <dgm:prSet presAssocID="{37DEAE3D-3AFA-4260-9986-0B7DF31247D1}" presName="FiveNodes_4_text" presStyleLbl="node1" presStyleIdx="4" presStyleCnt="5">
        <dgm:presLayoutVars>
          <dgm:bulletEnabled val="1"/>
        </dgm:presLayoutVars>
      </dgm:prSet>
      <dgm:spPr/>
      <dgm:t>
        <a:bodyPr/>
        <a:lstStyle/>
        <a:p>
          <a:endParaRPr lang="ru-RU"/>
        </a:p>
      </dgm:t>
    </dgm:pt>
    <dgm:pt modelId="{2E63D389-FD0F-477F-85D6-FE2B43390FA0}" type="pres">
      <dgm:prSet presAssocID="{37DEAE3D-3AFA-4260-9986-0B7DF31247D1}" presName="FiveNodes_5_text" presStyleLbl="node1" presStyleIdx="4" presStyleCnt="5">
        <dgm:presLayoutVars>
          <dgm:bulletEnabled val="1"/>
        </dgm:presLayoutVars>
      </dgm:prSet>
      <dgm:spPr/>
      <dgm:t>
        <a:bodyPr/>
        <a:lstStyle/>
        <a:p>
          <a:endParaRPr lang="ru-RU"/>
        </a:p>
      </dgm:t>
    </dgm:pt>
  </dgm:ptLst>
  <dgm:cxnLst>
    <dgm:cxn modelId="{44EE2184-0C96-4DDF-B81B-2996A1BD1840}" srcId="{37DEAE3D-3AFA-4260-9986-0B7DF31247D1}" destId="{5135E39E-C7D2-4A78-B5A6-F92BF56C5C83}" srcOrd="4" destOrd="0" parTransId="{4B36C8DD-DF15-4C9B-8516-05F09AF05433}" sibTransId="{8E89430B-65AE-4DEA-BEF7-7AAE3B89DA1A}"/>
    <dgm:cxn modelId="{53AAB90B-854D-4BBC-80FA-5B761E424C84}" type="presOf" srcId="{5135E39E-C7D2-4A78-B5A6-F92BF56C5C83}" destId="{DF4357C2-A3EB-4F7D-8BAB-6DE5DB78997F}" srcOrd="0" destOrd="0" presId="urn:microsoft.com/office/officeart/2005/8/layout/vProcess5"/>
    <dgm:cxn modelId="{2C111346-D2D2-4C8A-9C14-7B9BC9AFA0DB}" srcId="{37DEAE3D-3AFA-4260-9986-0B7DF31247D1}" destId="{40292D8F-30A6-4DD0-B7E4-97AD82DB8710}" srcOrd="2" destOrd="0" parTransId="{52CDB761-2F99-49AC-AD99-B74232B2BFA2}" sibTransId="{2BB3C9B6-4B34-47CD-9811-C8C016B7AAE3}"/>
    <dgm:cxn modelId="{76D0ABF6-1954-4629-A994-24A7F4049753}" srcId="{37DEAE3D-3AFA-4260-9986-0B7DF31247D1}" destId="{BDB53695-7780-4507-BE29-55519B29687C}" srcOrd="3" destOrd="0" parTransId="{1E13D383-47D1-4D08-AA36-0A83B18124E1}" sibTransId="{390F5411-0A2D-4C60-A756-F7333311E564}"/>
    <dgm:cxn modelId="{2FD7B769-A38B-4B83-820D-4FFE6E90F852}" type="presOf" srcId="{735DA46A-1199-424D-B4C8-6762703ABBA0}" destId="{EBD50A9A-B8A5-4318-9571-EAE5E543C6F5}" srcOrd="0" destOrd="0" presId="urn:microsoft.com/office/officeart/2005/8/layout/vProcess5"/>
    <dgm:cxn modelId="{5EC1DA26-A74C-465B-8E0B-CF5037F8DABC}" type="presOf" srcId="{68E5F71C-69EA-4BBC-95FD-C06E211F8211}" destId="{80537B5D-D82C-4FF1-8B34-FBC668C4D2AD}" srcOrd="1" destOrd="0" presId="urn:microsoft.com/office/officeart/2005/8/layout/vProcess5"/>
    <dgm:cxn modelId="{7595D962-6C8D-46F4-803F-277047F59603}" type="presOf" srcId="{5135E39E-C7D2-4A78-B5A6-F92BF56C5C83}" destId="{2E63D389-FD0F-477F-85D6-FE2B43390FA0}" srcOrd="1" destOrd="0" presId="urn:microsoft.com/office/officeart/2005/8/layout/vProcess5"/>
    <dgm:cxn modelId="{15EC83BE-8B52-4FF8-B563-BB50E49A6DDD}" type="presOf" srcId="{B4D86172-8CAD-4C7D-B23B-D594B12910AA}" destId="{54CA716E-AA86-4F8F-B3A2-E9D762758FDA}" srcOrd="0" destOrd="0" presId="urn:microsoft.com/office/officeart/2005/8/layout/vProcess5"/>
    <dgm:cxn modelId="{B141A1F9-E54F-4A89-9A70-9A669E2F41D4}" type="presOf" srcId="{BDB53695-7780-4507-BE29-55519B29687C}" destId="{38557175-B817-47BB-91D7-E3BA303C6C8A}" srcOrd="1" destOrd="0" presId="urn:microsoft.com/office/officeart/2005/8/layout/vProcess5"/>
    <dgm:cxn modelId="{406ED022-D180-4C8C-8B35-50B77C2F8C04}" type="presOf" srcId="{40292D8F-30A6-4DD0-B7E4-97AD82DB8710}" destId="{A78C6E09-43E3-4D29-A82C-416DA286D0A1}" srcOrd="1" destOrd="0" presId="urn:microsoft.com/office/officeart/2005/8/layout/vProcess5"/>
    <dgm:cxn modelId="{77F533B9-FFDB-4103-A3B4-2CD0C642268E}" type="presOf" srcId="{735DA46A-1199-424D-B4C8-6762703ABBA0}" destId="{B5383DAF-08AD-4711-80A4-7F6742D7B220}" srcOrd="1" destOrd="0" presId="urn:microsoft.com/office/officeart/2005/8/layout/vProcess5"/>
    <dgm:cxn modelId="{D30DB55B-BB9C-47E4-A3CE-5627289E4A49}" type="presOf" srcId="{37DEAE3D-3AFA-4260-9986-0B7DF31247D1}" destId="{46D180AA-8428-480A-9AC8-B60F444E5CBF}" srcOrd="0" destOrd="0" presId="urn:microsoft.com/office/officeart/2005/8/layout/vProcess5"/>
    <dgm:cxn modelId="{A95CB3A6-68F4-4D47-A09E-EED50E7F0A5B}" srcId="{37DEAE3D-3AFA-4260-9986-0B7DF31247D1}" destId="{68E5F71C-69EA-4BBC-95FD-C06E211F8211}" srcOrd="1" destOrd="0" parTransId="{C039BE94-3D41-442F-A386-0547066F92A2}" sibTransId="{B4D86172-8CAD-4C7D-B23B-D594B12910AA}"/>
    <dgm:cxn modelId="{EB84B46C-3114-4454-8D13-5FDCD5882C98}" type="presOf" srcId="{390F5411-0A2D-4C60-A756-F7333311E564}" destId="{15528CCA-98AB-492F-B1DB-E9A3C5037923}" srcOrd="0" destOrd="0" presId="urn:microsoft.com/office/officeart/2005/8/layout/vProcess5"/>
    <dgm:cxn modelId="{8D4883E5-271E-44DE-9F15-9846BBC151C8}" type="presOf" srcId="{4320C7BA-F8F0-44CE-B293-0064FBAF72A7}" destId="{D39F415C-2A88-47B6-B462-0DA2D2F8D977}" srcOrd="0" destOrd="0" presId="urn:microsoft.com/office/officeart/2005/8/layout/vProcess5"/>
    <dgm:cxn modelId="{5DCFA53E-45B6-4759-8E73-DF481DC089AD}" type="presOf" srcId="{2BB3C9B6-4B34-47CD-9811-C8C016B7AAE3}" destId="{7F2EBE63-4ED4-4710-A2FA-1BAA3EF41219}" srcOrd="0" destOrd="0" presId="urn:microsoft.com/office/officeart/2005/8/layout/vProcess5"/>
    <dgm:cxn modelId="{DA5420D5-EA0B-4C02-9B3C-A2632A16E420}" srcId="{37DEAE3D-3AFA-4260-9986-0B7DF31247D1}" destId="{735DA46A-1199-424D-B4C8-6762703ABBA0}" srcOrd="0" destOrd="0" parTransId="{2D5F1D53-1D39-491A-B2E7-BD8DED55BFC3}" sibTransId="{4320C7BA-F8F0-44CE-B293-0064FBAF72A7}"/>
    <dgm:cxn modelId="{1FDE088B-BBA3-4084-850C-B2A6AAEA85FA}" type="presOf" srcId="{BDB53695-7780-4507-BE29-55519B29687C}" destId="{BD96D7D7-A559-4A1B-8074-F0624FE6EFB6}" srcOrd="0" destOrd="0" presId="urn:microsoft.com/office/officeart/2005/8/layout/vProcess5"/>
    <dgm:cxn modelId="{6B4F53DE-A4B1-43A3-8FAB-07A16BDCD0CA}" type="presOf" srcId="{40292D8F-30A6-4DD0-B7E4-97AD82DB8710}" destId="{20F4FE09-CF80-40D6-84B9-45CFC400AF10}" srcOrd="0" destOrd="0" presId="urn:microsoft.com/office/officeart/2005/8/layout/vProcess5"/>
    <dgm:cxn modelId="{EE75A354-59EF-4A08-8D8E-F65CA3437F0F}" type="presOf" srcId="{68E5F71C-69EA-4BBC-95FD-C06E211F8211}" destId="{2FF0D791-F956-4CA8-9FE3-48B237A2A9E5}" srcOrd="0" destOrd="0" presId="urn:microsoft.com/office/officeart/2005/8/layout/vProcess5"/>
    <dgm:cxn modelId="{B31A1A97-3269-4DBB-BCC3-F7104323E3C9}" type="presParOf" srcId="{46D180AA-8428-480A-9AC8-B60F444E5CBF}" destId="{750B9A69-2493-4924-A438-71B984237721}" srcOrd="0" destOrd="0" presId="urn:microsoft.com/office/officeart/2005/8/layout/vProcess5"/>
    <dgm:cxn modelId="{5815886F-A4DB-4141-80DC-03FC54E82CA2}" type="presParOf" srcId="{46D180AA-8428-480A-9AC8-B60F444E5CBF}" destId="{EBD50A9A-B8A5-4318-9571-EAE5E543C6F5}" srcOrd="1" destOrd="0" presId="urn:microsoft.com/office/officeart/2005/8/layout/vProcess5"/>
    <dgm:cxn modelId="{37D058A3-CA76-4F5E-80F2-B05E1DF0C360}" type="presParOf" srcId="{46D180AA-8428-480A-9AC8-B60F444E5CBF}" destId="{2FF0D791-F956-4CA8-9FE3-48B237A2A9E5}" srcOrd="2" destOrd="0" presId="urn:microsoft.com/office/officeart/2005/8/layout/vProcess5"/>
    <dgm:cxn modelId="{9BCD31F3-AC37-45DE-8C0A-4F41A5D6781E}" type="presParOf" srcId="{46D180AA-8428-480A-9AC8-B60F444E5CBF}" destId="{20F4FE09-CF80-40D6-84B9-45CFC400AF10}" srcOrd="3" destOrd="0" presId="urn:microsoft.com/office/officeart/2005/8/layout/vProcess5"/>
    <dgm:cxn modelId="{044FDA32-5732-4659-8A25-247B2502778C}" type="presParOf" srcId="{46D180AA-8428-480A-9AC8-B60F444E5CBF}" destId="{BD96D7D7-A559-4A1B-8074-F0624FE6EFB6}" srcOrd="4" destOrd="0" presId="urn:microsoft.com/office/officeart/2005/8/layout/vProcess5"/>
    <dgm:cxn modelId="{080CB126-C69D-4B00-A101-9508172B23AB}" type="presParOf" srcId="{46D180AA-8428-480A-9AC8-B60F444E5CBF}" destId="{DF4357C2-A3EB-4F7D-8BAB-6DE5DB78997F}" srcOrd="5" destOrd="0" presId="urn:microsoft.com/office/officeart/2005/8/layout/vProcess5"/>
    <dgm:cxn modelId="{A2592D29-CA50-405D-934A-1A27BB410060}" type="presParOf" srcId="{46D180AA-8428-480A-9AC8-B60F444E5CBF}" destId="{D39F415C-2A88-47B6-B462-0DA2D2F8D977}" srcOrd="6" destOrd="0" presId="urn:microsoft.com/office/officeart/2005/8/layout/vProcess5"/>
    <dgm:cxn modelId="{5FC34FFF-B3FE-4F3F-862F-4C2AB90E5C34}" type="presParOf" srcId="{46D180AA-8428-480A-9AC8-B60F444E5CBF}" destId="{54CA716E-AA86-4F8F-B3A2-E9D762758FDA}" srcOrd="7" destOrd="0" presId="urn:microsoft.com/office/officeart/2005/8/layout/vProcess5"/>
    <dgm:cxn modelId="{4C8948F3-76F2-4A62-B3A4-A1608A1B3152}" type="presParOf" srcId="{46D180AA-8428-480A-9AC8-B60F444E5CBF}" destId="{7F2EBE63-4ED4-4710-A2FA-1BAA3EF41219}" srcOrd="8" destOrd="0" presId="urn:microsoft.com/office/officeart/2005/8/layout/vProcess5"/>
    <dgm:cxn modelId="{661B3CF0-695C-46B2-9804-26BA133667B3}" type="presParOf" srcId="{46D180AA-8428-480A-9AC8-B60F444E5CBF}" destId="{15528CCA-98AB-492F-B1DB-E9A3C5037923}" srcOrd="9" destOrd="0" presId="urn:microsoft.com/office/officeart/2005/8/layout/vProcess5"/>
    <dgm:cxn modelId="{BC4331C3-5DCC-419E-AFB1-F6DE96946960}" type="presParOf" srcId="{46D180AA-8428-480A-9AC8-B60F444E5CBF}" destId="{B5383DAF-08AD-4711-80A4-7F6742D7B220}" srcOrd="10" destOrd="0" presId="urn:microsoft.com/office/officeart/2005/8/layout/vProcess5"/>
    <dgm:cxn modelId="{E4BE4C8C-755A-43DC-944E-A57C645D6612}" type="presParOf" srcId="{46D180AA-8428-480A-9AC8-B60F444E5CBF}" destId="{80537B5D-D82C-4FF1-8B34-FBC668C4D2AD}" srcOrd="11" destOrd="0" presId="urn:microsoft.com/office/officeart/2005/8/layout/vProcess5"/>
    <dgm:cxn modelId="{0C77911D-7D03-43AD-BB9C-3D875E8F92C5}" type="presParOf" srcId="{46D180AA-8428-480A-9AC8-B60F444E5CBF}" destId="{A78C6E09-43E3-4D29-A82C-416DA286D0A1}" srcOrd="12" destOrd="0" presId="urn:microsoft.com/office/officeart/2005/8/layout/vProcess5"/>
    <dgm:cxn modelId="{7996C142-0781-4DF9-8C7D-59B2A85163CA}" type="presParOf" srcId="{46D180AA-8428-480A-9AC8-B60F444E5CBF}" destId="{38557175-B817-47BB-91D7-E3BA303C6C8A}" srcOrd="13" destOrd="0" presId="urn:microsoft.com/office/officeart/2005/8/layout/vProcess5"/>
    <dgm:cxn modelId="{E5AFD5A0-4A7F-45FD-BDE6-0757EF1F54E2}" type="presParOf" srcId="{46D180AA-8428-480A-9AC8-B60F444E5CBF}" destId="{2E63D389-FD0F-477F-85D6-FE2B43390FA0}"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D3CF332-1507-4A0D-BBFC-AC45081A07D4}" type="doc">
      <dgm:prSet loTypeId="urn:microsoft.com/office/officeart/2005/8/layout/hList6" loCatId="list" qsTypeId="urn:microsoft.com/office/officeart/2005/8/quickstyle/simple1" qsCatId="simple" csTypeId="urn:microsoft.com/office/officeart/2005/8/colors/accent1_2" csCatId="accent1"/>
      <dgm:spPr/>
      <dgm:t>
        <a:bodyPr/>
        <a:lstStyle/>
        <a:p>
          <a:endParaRPr lang="ru-RU"/>
        </a:p>
      </dgm:t>
    </dgm:pt>
    <dgm:pt modelId="{66736E28-FC0B-44E6-AF0B-0E73A90ABCB9}">
      <dgm:prSet/>
      <dgm:spPr/>
      <dgm:t>
        <a:bodyPr/>
        <a:lstStyle/>
        <a:p>
          <a:pPr rtl="0"/>
          <a:r>
            <a:rPr lang="uz-Cyrl-UZ" smtClean="0"/>
            <a:t>Turistik mahsulot asosan y</a:t>
          </a:r>
          <a:r>
            <a:rPr lang="en-US" smtClean="0"/>
            <a:t>o’</a:t>
          </a:r>
          <a:r>
            <a:rPr lang="uz-Cyrl-UZ" smtClean="0"/>
            <a:t>lovchi tashish</a:t>
          </a:r>
          <a:endParaRPr lang="ru-RU"/>
        </a:p>
      </dgm:t>
    </dgm:pt>
    <dgm:pt modelId="{9139279A-3296-4E58-AEAE-0DAC78EF2D77}" type="parTrans" cxnId="{F555B2C1-DC24-46F8-B04E-1510FAE62A49}">
      <dgm:prSet/>
      <dgm:spPr/>
      <dgm:t>
        <a:bodyPr/>
        <a:lstStyle/>
        <a:p>
          <a:endParaRPr lang="ru-RU"/>
        </a:p>
      </dgm:t>
    </dgm:pt>
    <dgm:pt modelId="{5DF960D2-C5F0-41DC-A301-BA695DC29F71}" type="sibTrans" cxnId="{F555B2C1-DC24-46F8-B04E-1510FAE62A49}">
      <dgm:prSet/>
      <dgm:spPr/>
      <dgm:t>
        <a:bodyPr/>
        <a:lstStyle/>
        <a:p>
          <a:endParaRPr lang="ru-RU"/>
        </a:p>
      </dgm:t>
    </dgm:pt>
    <dgm:pt modelId="{E9490EE1-5C4B-4FC2-9C4D-1C37FF7A664D}">
      <dgm:prSet/>
      <dgm:spPr/>
      <dgm:t>
        <a:bodyPr/>
        <a:lstStyle/>
        <a:p>
          <a:pPr rtl="0"/>
          <a:r>
            <a:rPr lang="uz-Cyrl-UZ" smtClean="0"/>
            <a:t>Turistik mahsulotni tayyorlashda xavo, dengiz, temir yo’l, avtomobil transporti, mehmonxonalar va boshqa</a:t>
          </a:r>
          <a:r>
            <a:rPr lang="en-US" smtClean="0"/>
            <a:t>lar</a:t>
          </a:r>
          <a:endParaRPr lang="ru-RU"/>
        </a:p>
      </dgm:t>
    </dgm:pt>
    <dgm:pt modelId="{E565308E-BD0A-4911-896A-116881E8FC6B}" type="parTrans" cxnId="{59840B99-201D-48EA-9AC0-0C839B4E8717}">
      <dgm:prSet/>
      <dgm:spPr/>
      <dgm:t>
        <a:bodyPr/>
        <a:lstStyle/>
        <a:p>
          <a:endParaRPr lang="ru-RU"/>
        </a:p>
      </dgm:t>
    </dgm:pt>
    <dgm:pt modelId="{2AFAF718-824B-44FA-BEEB-0CB1EFC71260}" type="sibTrans" cxnId="{59840B99-201D-48EA-9AC0-0C839B4E8717}">
      <dgm:prSet/>
      <dgm:spPr/>
      <dgm:t>
        <a:bodyPr/>
        <a:lstStyle/>
        <a:p>
          <a:endParaRPr lang="ru-RU"/>
        </a:p>
      </dgm:t>
    </dgm:pt>
    <dgm:pt modelId="{73F48B88-198B-46FB-8DBA-C79D8C3EE9EA}">
      <dgm:prSet/>
      <dgm:spPr/>
      <dgm:t>
        <a:bodyPr/>
        <a:lstStyle/>
        <a:p>
          <a:pPr rtl="0"/>
          <a:r>
            <a:rPr lang="en-US" smtClean="0"/>
            <a:t>Turistik mahsulotni tayyorlovchilar – turoperatorlar (TO) </a:t>
          </a:r>
          <a:endParaRPr lang="ru-RU"/>
        </a:p>
      </dgm:t>
    </dgm:pt>
    <dgm:pt modelId="{3802D3E4-FF2C-4CD1-9A74-5DBC27AF1975}" type="parTrans" cxnId="{E2524219-0D8F-4E2E-9251-EB1175CDB272}">
      <dgm:prSet/>
      <dgm:spPr/>
      <dgm:t>
        <a:bodyPr/>
        <a:lstStyle/>
        <a:p>
          <a:endParaRPr lang="ru-RU"/>
        </a:p>
      </dgm:t>
    </dgm:pt>
    <dgm:pt modelId="{8DB03ABC-6DB1-47B7-8DFE-0E9761D98D75}" type="sibTrans" cxnId="{E2524219-0D8F-4E2E-9251-EB1175CDB272}">
      <dgm:prSet/>
      <dgm:spPr/>
      <dgm:t>
        <a:bodyPr/>
        <a:lstStyle/>
        <a:p>
          <a:endParaRPr lang="ru-RU"/>
        </a:p>
      </dgm:t>
    </dgm:pt>
    <dgm:pt modelId="{94ED7267-1E82-48BD-9FD7-86CA7E219E20}">
      <dgm:prSet/>
      <dgm:spPr/>
      <dgm:t>
        <a:bodyPr/>
        <a:lstStyle/>
        <a:p>
          <a:pPr rtl="0"/>
          <a:r>
            <a:rPr lang="en-US" smtClean="0"/>
            <a:t>Turoperatorlik biznesining tashkil topishi </a:t>
          </a:r>
          <a:endParaRPr lang="ru-RU"/>
        </a:p>
      </dgm:t>
    </dgm:pt>
    <dgm:pt modelId="{32383080-4F4B-4BF5-91F4-696D23B1ABDE}" type="parTrans" cxnId="{EC3F8B42-EDFB-48E6-BB80-172C0164D254}">
      <dgm:prSet/>
      <dgm:spPr/>
      <dgm:t>
        <a:bodyPr/>
        <a:lstStyle/>
        <a:p>
          <a:endParaRPr lang="ru-RU"/>
        </a:p>
      </dgm:t>
    </dgm:pt>
    <dgm:pt modelId="{7CF4E324-E85F-494E-A212-4672F563F908}" type="sibTrans" cxnId="{EC3F8B42-EDFB-48E6-BB80-172C0164D254}">
      <dgm:prSet/>
      <dgm:spPr/>
      <dgm:t>
        <a:bodyPr/>
        <a:lstStyle/>
        <a:p>
          <a:endParaRPr lang="ru-RU"/>
        </a:p>
      </dgm:t>
    </dgm:pt>
    <dgm:pt modelId="{890EAA7C-3E67-40E0-991E-8DBECCABBD2F}" type="pres">
      <dgm:prSet presAssocID="{8D3CF332-1507-4A0D-BBFC-AC45081A07D4}" presName="Name0" presStyleCnt="0">
        <dgm:presLayoutVars>
          <dgm:dir/>
          <dgm:resizeHandles val="exact"/>
        </dgm:presLayoutVars>
      </dgm:prSet>
      <dgm:spPr/>
      <dgm:t>
        <a:bodyPr/>
        <a:lstStyle/>
        <a:p>
          <a:endParaRPr lang="ru-RU"/>
        </a:p>
      </dgm:t>
    </dgm:pt>
    <dgm:pt modelId="{8C2C854A-5370-4A11-9A3E-CFC11DD7B913}" type="pres">
      <dgm:prSet presAssocID="{66736E28-FC0B-44E6-AF0B-0E73A90ABCB9}" presName="node" presStyleLbl="node1" presStyleIdx="0" presStyleCnt="4">
        <dgm:presLayoutVars>
          <dgm:bulletEnabled val="1"/>
        </dgm:presLayoutVars>
      </dgm:prSet>
      <dgm:spPr/>
      <dgm:t>
        <a:bodyPr/>
        <a:lstStyle/>
        <a:p>
          <a:endParaRPr lang="ru-RU"/>
        </a:p>
      </dgm:t>
    </dgm:pt>
    <dgm:pt modelId="{DB411824-8D3C-4091-9658-98FD0793FB19}" type="pres">
      <dgm:prSet presAssocID="{5DF960D2-C5F0-41DC-A301-BA695DC29F71}" presName="sibTrans" presStyleCnt="0"/>
      <dgm:spPr/>
    </dgm:pt>
    <dgm:pt modelId="{FCAADCFB-1C2D-42C3-8865-2458296C797D}" type="pres">
      <dgm:prSet presAssocID="{E9490EE1-5C4B-4FC2-9C4D-1C37FF7A664D}" presName="node" presStyleLbl="node1" presStyleIdx="1" presStyleCnt="4">
        <dgm:presLayoutVars>
          <dgm:bulletEnabled val="1"/>
        </dgm:presLayoutVars>
      </dgm:prSet>
      <dgm:spPr/>
      <dgm:t>
        <a:bodyPr/>
        <a:lstStyle/>
        <a:p>
          <a:endParaRPr lang="ru-RU"/>
        </a:p>
      </dgm:t>
    </dgm:pt>
    <dgm:pt modelId="{A7D51495-56D4-45FF-BE91-AE0EC7A070EA}" type="pres">
      <dgm:prSet presAssocID="{2AFAF718-824B-44FA-BEEB-0CB1EFC71260}" presName="sibTrans" presStyleCnt="0"/>
      <dgm:spPr/>
    </dgm:pt>
    <dgm:pt modelId="{317AFBD9-8990-4776-843C-262F537487BF}" type="pres">
      <dgm:prSet presAssocID="{73F48B88-198B-46FB-8DBA-C79D8C3EE9EA}" presName="node" presStyleLbl="node1" presStyleIdx="2" presStyleCnt="4">
        <dgm:presLayoutVars>
          <dgm:bulletEnabled val="1"/>
        </dgm:presLayoutVars>
      </dgm:prSet>
      <dgm:spPr/>
      <dgm:t>
        <a:bodyPr/>
        <a:lstStyle/>
        <a:p>
          <a:endParaRPr lang="ru-RU"/>
        </a:p>
      </dgm:t>
    </dgm:pt>
    <dgm:pt modelId="{5792C053-64F8-4E3A-99ED-B90F0F8630EF}" type="pres">
      <dgm:prSet presAssocID="{8DB03ABC-6DB1-47B7-8DFE-0E9761D98D75}" presName="sibTrans" presStyleCnt="0"/>
      <dgm:spPr/>
    </dgm:pt>
    <dgm:pt modelId="{C63717E6-EAFE-45DE-94E9-1F30845A8A1C}" type="pres">
      <dgm:prSet presAssocID="{94ED7267-1E82-48BD-9FD7-86CA7E219E20}" presName="node" presStyleLbl="node1" presStyleIdx="3" presStyleCnt="4">
        <dgm:presLayoutVars>
          <dgm:bulletEnabled val="1"/>
        </dgm:presLayoutVars>
      </dgm:prSet>
      <dgm:spPr/>
      <dgm:t>
        <a:bodyPr/>
        <a:lstStyle/>
        <a:p>
          <a:endParaRPr lang="ru-RU"/>
        </a:p>
      </dgm:t>
    </dgm:pt>
  </dgm:ptLst>
  <dgm:cxnLst>
    <dgm:cxn modelId="{E2524219-0D8F-4E2E-9251-EB1175CDB272}" srcId="{8D3CF332-1507-4A0D-BBFC-AC45081A07D4}" destId="{73F48B88-198B-46FB-8DBA-C79D8C3EE9EA}" srcOrd="2" destOrd="0" parTransId="{3802D3E4-FF2C-4CD1-9A74-5DBC27AF1975}" sibTransId="{8DB03ABC-6DB1-47B7-8DFE-0E9761D98D75}"/>
    <dgm:cxn modelId="{89E8854A-C9BA-45A0-9851-D8575DCA013C}" type="presOf" srcId="{8D3CF332-1507-4A0D-BBFC-AC45081A07D4}" destId="{890EAA7C-3E67-40E0-991E-8DBECCABBD2F}" srcOrd="0" destOrd="0" presId="urn:microsoft.com/office/officeart/2005/8/layout/hList6"/>
    <dgm:cxn modelId="{410D527C-803F-4EAF-B369-B9B063259E81}" type="presOf" srcId="{94ED7267-1E82-48BD-9FD7-86CA7E219E20}" destId="{C63717E6-EAFE-45DE-94E9-1F30845A8A1C}" srcOrd="0" destOrd="0" presId="urn:microsoft.com/office/officeart/2005/8/layout/hList6"/>
    <dgm:cxn modelId="{F555B2C1-DC24-46F8-B04E-1510FAE62A49}" srcId="{8D3CF332-1507-4A0D-BBFC-AC45081A07D4}" destId="{66736E28-FC0B-44E6-AF0B-0E73A90ABCB9}" srcOrd="0" destOrd="0" parTransId="{9139279A-3296-4E58-AEAE-0DAC78EF2D77}" sibTransId="{5DF960D2-C5F0-41DC-A301-BA695DC29F71}"/>
    <dgm:cxn modelId="{EC3F8B42-EDFB-48E6-BB80-172C0164D254}" srcId="{8D3CF332-1507-4A0D-BBFC-AC45081A07D4}" destId="{94ED7267-1E82-48BD-9FD7-86CA7E219E20}" srcOrd="3" destOrd="0" parTransId="{32383080-4F4B-4BF5-91F4-696D23B1ABDE}" sibTransId="{7CF4E324-E85F-494E-A212-4672F563F908}"/>
    <dgm:cxn modelId="{4C601C96-4DE3-41B7-BE07-A7C79B4F8C94}" type="presOf" srcId="{E9490EE1-5C4B-4FC2-9C4D-1C37FF7A664D}" destId="{FCAADCFB-1C2D-42C3-8865-2458296C797D}" srcOrd="0" destOrd="0" presId="urn:microsoft.com/office/officeart/2005/8/layout/hList6"/>
    <dgm:cxn modelId="{59840B99-201D-48EA-9AC0-0C839B4E8717}" srcId="{8D3CF332-1507-4A0D-BBFC-AC45081A07D4}" destId="{E9490EE1-5C4B-4FC2-9C4D-1C37FF7A664D}" srcOrd="1" destOrd="0" parTransId="{E565308E-BD0A-4911-896A-116881E8FC6B}" sibTransId="{2AFAF718-824B-44FA-BEEB-0CB1EFC71260}"/>
    <dgm:cxn modelId="{B1CAD43A-88F4-4FF6-81AC-4BD0E64CE6C8}" type="presOf" srcId="{66736E28-FC0B-44E6-AF0B-0E73A90ABCB9}" destId="{8C2C854A-5370-4A11-9A3E-CFC11DD7B913}" srcOrd="0" destOrd="0" presId="urn:microsoft.com/office/officeart/2005/8/layout/hList6"/>
    <dgm:cxn modelId="{D7B376FC-2DD5-4A6D-B4C9-9A32E66BAE4D}" type="presOf" srcId="{73F48B88-198B-46FB-8DBA-C79D8C3EE9EA}" destId="{317AFBD9-8990-4776-843C-262F537487BF}" srcOrd="0" destOrd="0" presId="urn:microsoft.com/office/officeart/2005/8/layout/hList6"/>
    <dgm:cxn modelId="{B5364620-3090-49D7-B95F-71B2857656D1}" type="presParOf" srcId="{890EAA7C-3E67-40E0-991E-8DBECCABBD2F}" destId="{8C2C854A-5370-4A11-9A3E-CFC11DD7B913}" srcOrd="0" destOrd="0" presId="urn:microsoft.com/office/officeart/2005/8/layout/hList6"/>
    <dgm:cxn modelId="{96BFEFCB-2F88-4E08-9123-5E1E88054C2D}" type="presParOf" srcId="{890EAA7C-3E67-40E0-991E-8DBECCABBD2F}" destId="{DB411824-8D3C-4091-9658-98FD0793FB19}" srcOrd="1" destOrd="0" presId="urn:microsoft.com/office/officeart/2005/8/layout/hList6"/>
    <dgm:cxn modelId="{523E92B1-7BF6-4372-A38F-9E6C058F6D6C}" type="presParOf" srcId="{890EAA7C-3E67-40E0-991E-8DBECCABBD2F}" destId="{FCAADCFB-1C2D-42C3-8865-2458296C797D}" srcOrd="2" destOrd="0" presId="urn:microsoft.com/office/officeart/2005/8/layout/hList6"/>
    <dgm:cxn modelId="{3999FF06-2A68-4874-A2E8-3F740EA91D29}" type="presParOf" srcId="{890EAA7C-3E67-40E0-991E-8DBECCABBD2F}" destId="{A7D51495-56D4-45FF-BE91-AE0EC7A070EA}" srcOrd="3" destOrd="0" presId="urn:microsoft.com/office/officeart/2005/8/layout/hList6"/>
    <dgm:cxn modelId="{6621CCA3-A409-4FC8-B88A-444DE71E7327}" type="presParOf" srcId="{890EAA7C-3E67-40E0-991E-8DBECCABBD2F}" destId="{317AFBD9-8990-4776-843C-262F537487BF}" srcOrd="4" destOrd="0" presId="urn:microsoft.com/office/officeart/2005/8/layout/hList6"/>
    <dgm:cxn modelId="{23F0F021-B010-46FB-8482-4D166347C44F}" type="presParOf" srcId="{890EAA7C-3E67-40E0-991E-8DBECCABBD2F}" destId="{5792C053-64F8-4E3A-99ED-B90F0F8630EF}" srcOrd="5" destOrd="0" presId="urn:microsoft.com/office/officeart/2005/8/layout/hList6"/>
    <dgm:cxn modelId="{821939D7-2B59-4A98-963F-1FDA6DB21730}" type="presParOf" srcId="{890EAA7C-3E67-40E0-991E-8DBECCABBD2F}" destId="{C63717E6-EAFE-45DE-94E9-1F30845A8A1C}" srcOrd="6"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273C977-A1F6-46E3-B6DA-B9C1F413BD72}" type="doc">
      <dgm:prSet loTypeId="urn:microsoft.com/office/officeart/2008/layout/VerticalAccentList" loCatId="list" qsTypeId="urn:microsoft.com/office/officeart/2005/8/quickstyle/simple1" qsCatId="simple" csTypeId="urn:microsoft.com/office/officeart/2005/8/colors/accent1_2" csCatId="accent1"/>
      <dgm:spPr/>
      <dgm:t>
        <a:bodyPr/>
        <a:lstStyle/>
        <a:p>
          <a:endParaRPr lang="ru-RU"/>
        </a:p>
      </dgm:t>
    </dgm:pt>
    <dgm:pt modelId="{E6C15263-8E9B-4141-8FD8-F00952DFD06E}">
      <dgm:prSet/>
      <dgm:spPr/>
      <dgm:t>
        <a:bodyPr/>
        <a:lstStyle/>
        <a:p>
          <a:pPr rtl="0"/>
          <a:r>
            <a:rPr lang="en-US" smtClean="0"/>
            <a:t>Turoperatorlik faoliyati rivojlanishining sabablari</a:t>
          </a:r>
          <a:endParaRPr lang="ru-RU"/>
        </a:p>
      </dgm:t>
    </dgm:pt>
    <dgm:pt modelId="{F5234FE7-6A9E-4A53-992C-0708AE3AA4B7}" type="parTrans" cxnId="{3C449BB8-C6F7-48DF-84FE-3B40F562E0E3}">
      <dgm:prSet/>
      <dgm:spPr/>
      <dgm:t>
        <a:bodyPr/>
        <a:lstStyle/>
        <a:p>
          <a:endParaRPr lang="ru-RU"/>
        </a:p>
      </dgm:t>
    </dgm:pt>
    <dgm:pt modelId="{AB94E314-CD3B-4241-B86B-5EFD98441DE8}" type="sibTrans" cxnId="{3C449BB8-C6F7-48DF-84FE-3B40F562E0E3}">
      <dgm:prSet/>
      <dgm:spPr/>
      <dgm:t>
        <a:bodyPr/>
        <a:lstStyle/>
        <a:p>
          <a:endParaRPr lang="ru-RU"/>
        </a:p>
      </dgm:t>
    </dgm:pt>
    <dgm:pt modelId="{BD164104-7D07-4967-B05A-54B672037AA3}">
      <dgm:prSet/>
      <dgm:spPr/>
      <dgm:t>
        <a:bodyPr/>
        <a:lstStyle/>
        <a:p>
          <a:pPr rtl="0"/>
          <a:r>
            <a:rPr lang="en-US" smtClean="0"/>
            <a:t>Turoperator – turistik xizmatlar ta’minotchilari bilan shartnoma</a:t>
          </a:r>
          <a:endParaRPr lang="ru-RU"/>
        </a:p>
      </dgm:t>
    </dgm:pt>
    <dgm:pt modelId="{97BBE8BE-5603-4E9E-856B-B9A6ED6A67BF}" type="parTrans" cxnId="{7637CFFA-95E4-42F0-8BD3-C546C79C3093}">
      <dgm:prSet/>
      <dgm:spPr/>
      <dgm:t>
        <a:bodyPr/>
        <a:lstStyle/>
        <a:p>
          <a:endParaRPr lang="ru-RU"/>
        </a:p>
      </dgm:t>
    </dgm:pt>
    <dgm:pt modelId="{F438F504-DB92-4970-9FD8-D5C93BCF0519}" type="sibTrans" cxnId="{7637CFFA-95E4-42F0-8BD3-C546C79C3093}">
      <dgm:prSet/>
      <dgm:spPr/>
      <dgm:t>
        <a:bodyPr/>
        <a:lstStyle/>
        <a:p>
          <a:endParaRPr lang="ru-RU"/>
        </a:p>
      </dgm:t>
    </dgm:pt>
    <dgm:pt modelId="{196A2E4B-B4F3-4896-8B2A-87548474F50E}">
      <dgm:prSet/>
      <dgm:spPr/>
      <dgm:t>
        <a:bodyPr/>
        <a:lstStyle/>
        <a:p>
          <a:pPr rtl="0"/>
          <a:r>
            <a:rPr lang="en-US" smtClean="0"/>
            <a:t>Turoperator turistik paket tayyorlaydi</a:t>
          </a:r>
          <a:endParaRPr lang="ru-RU"/>
        </a:p>
      </dgm:t>
    </dgm:pt>
    <dgm:pt modelId="{EFE08097-AD36-4846-A6A0-C1E79FFD6D39}" type="parTrans" cxnId="{A0CF25E2-B24C-42FA-81EC-C444B6A6D916}">
      <dgm:prSet/>
      <dgm:spPr/>
      <dgm:t>
        <a:bodyPr/>
        <a:lstStyle/>
        <a:p>
          <a:endParaRPr lang="ru-RU"/>
        </a:p>
      </dgm:t>
    </dgm:pt>
    <dgm:pt modelId="{EDC32B8E-E4C4-4359-9AD3-EC5B581EF1C1}" type="sibTrans" cxnId="{A0CF25E2-B24C-42FA-81EC-C444B6A6D916}">
      <dgm:prSet/>
      <dgm:spPr/>
      <dgm:t>
        <a:bodyPr/>
        <a:lstStyle/>
        <a:p>
          <a:endParaRPr lang="ru-RU"/>
        </a:p>
      </dgm:t>
    </dgm:pt>
    <dgm:pt modelId="{17283960-FEFD-4758-825F-0CF3CE85A94F}">
      <dgm:prSet/>
      <dgm:spPr/>
      <dgm:t>
        <a:bodyPr/>
        <a:lstStyle/>
        <a:p>
          <a:pPr rtl="0"/>
          <a:r>
            <a:rPr lang="en-US" smtClean="0"/>
            <a:t>Turistik marshrutlarni ishlab chiqish va turlarni birlashtirish</a:t>
          </a:r>
          <a:endParaRPr lang="ru-RU"/>
        </a:p>
      </dgm:t>
    </dgm:pt>
    <dgm:pt modelId="{1A73A850-F5B8-4811-BEC7-BF604369861E}" type="parTrans" cxnId="{DDE202FB-99D7-452E-B4BE-9903780E60E4}">
      <dgm:prSet/>
      <dgm:spPr/>
      <dgm:t>
        <a:bodyPr/>
        <a:lstStyle/>
        <a:p>
          <a:endParaRPr lang="ru-RU"/>
        </a:p>
      </dgm:t>
    </dgm:pt>
    <dgm:pt modelId="{2A05DD38-3A04-459E-B884-B8A6106C0162}" type="sibTrans" cxnId="{DDE202FB-99D7-452E-B4BE-9903780E60E4}">
      <dgm:prSet/>
      <dgm:spPr/>
      <dgm:t>
        <a:bodyPr/>
        <a:lstStyle/>
        <a:p>
          <a:endParaRPr lang="ru-RU"/>
        </a:p>
      </dgm:t>
    </dgm:pt>
    <dgm:pt modelId="{040EE21E-EA3D-4590-B3E2-E77CA5DF7296}">
      <dgm:prSet/>
      <dgm:spPr/>
      <dgm:t>
        <a:bodyPr/>
        <a:lstStyle/>
        <a:p>
          <a:pPr rtl="0"/>
          <a:r>
            <a:rPr lang="en-US" smtClean="0"/>
            <a:t>Turoperator turistlarga turistik xizmatlarni tanlash imkoniyatini beradi </a:t>
          </a:r>
          <a:endParaRPr lang="ru-RU"/>
        </a:p>
      </dgm:t>
    </dgm:pt>
    <dgm:pt modelId="{7A45C895-5A40-4A89-BB28-ABC6E1D1549B}" type="parTrans" cxnId="{3F5048E3-45D2-400F-89D2-8F33B3CEE721}">
      <dgm:prSet/>
      <dgm:spPr/>
      <dgm:t>
        <a:bodyPr/>
        <a:lstStyle/>
        <a:p>
          <a:endParaRPr lang="ru-RU"/>
        </a:p>
      </dgm:t>
    </dgm:pt>
    <dgm:pt modelId="{5C948A51-882F-4B87-9167-8871922B6CDB}" type="sibTrans" cxnId="{3F5048E3-45D2-400F-89D2-8F33B3CEE721}">
      <dgm:prSet/>
      <dgm:spPr/>
      <dgm:t>
        <a:bodyPr/>
        <a:lstStyle/>
        <a:p>
          <a:endParaRPr lang="ru-RU"/>
        </a:p>
      </dgm:t>
    </dgm:pt>
    <dgm:pt modelId="{1D9D7A12-8D93-4D17-8844-5655B8D06905}" type="pres">
      <dgm:prSet presAssocID="{0273C977-A1F6-46E3-B6DA-B9C1F413BD72}" presName="Name0" presStyleCnt="0">
        <dgm:presLayoutVars>
          <dgm:chMax/>
          <dgm:chPref/>
          <dgm:dir/>
        </dgm:presLayoutVars>
      </dgm:prSet>
      <dgm:spPr/>
      <dgm:t>
        <a:bodyPr/>
        <a:lstStyle/>
        <a:p>
          <a:endParaRPr lang="ru-RU"/>
        </a:p>
      </dgm:t>
    </dgm:pt>
    <dgm:pt modelId="{1827F8DD-4B24-4EFE-96E7-50B07D932E14}" type="pres">
      <dgm:prSet presAssocID="{E6C15263-8E9B-4141-8FD8-F00952DFD06E}" presName="parenttextcomposite" presStyleCnt="0"/>
      <dgm:spPr/>
    </dgm:pt>
    <dgm:pt modelId="{34C6026F-3FA6-4526-81C2-F2B85FDA9027}" type="pres">
      <dgm:prSet presAssocID="{E6C15263-8E9B-4141-8FD8-F00952DFD06E}" presName="parenttext" presStyleLbl="revTx" presStyleIdx="0" presStyleCnt="5">
        <dgm:presLayoutVars>
          <dgm:chMax/>
          <dgm:chPref val="2"/>
          <dgm:bulletEnabled val="1"/>
        </dgm:presLayoutVars>
      </dgm:prSet>
      <dgm:spPr/>
      <dgm:t>
        <a:bodyPr/>
        <a:lstStyle/>
        <a:p>
          <a:endParaRPr lang="ru-RU"/>
        </a:p>
      </dgm:t>
    </dgm:pt>
    <dgm:pt modelId="{4877B2BB-D78F-4991-89AC-3E7EB46522E5}" type="pres">
      <dgm:prSet presAssocID="{E6C15263-8E9B-4141-8FD8-F00952DFD06E}" presName="parallelogramComposite" presStyleCnt="0"/>
      <dgm:spPr/>
    </dgm:pt>
    <dgm:pt modelId="{18F675DF-0A1E-4911-A1AE-C8E3BB43EA6F}" type="pres">
      <dgm:prSet presAssocID="{E6C15263-8E9B-4141-8FD8-F00952DFD06E}" presName="parallelogram1" presStyleLbl="alignNode1" presStyleIdx="0" presStyleCnt="35"/>
      <dgm:spPr/>
    </dgm:pt>
    <dgm:pt modelId="{9D706D21-ED1F-4CD0-8CE2-61DA5DC5DAB2}" type="pres">
      <dgm:prSet presAssocID="{E6C15263-8E9B-4141-8FD8-F00952DFD06E}" presName="parallelogram2" presStyleLbl="alignNode1" presStyleIdx="1" presStyleCnt="35"/>
      <dgm:spPr/>
    </dgm:pt>
    <dgm:pt modelId="{189894B1-6163-47BC-87BE-55E00C954CA0}" type="pres">
      <dgm:prSet presAssocID="{E6C15263-8E9B-4141-8FD8-F00952DFD06E}" presName="parallelogram3" presStyleLbl="alignNode1" presStyleIdx="2" presStyleCnt="35"/>
      <dgm:spPr/>
    </dgm:pt>
    <dgm:pt modelId="{C9FAF3A2-D754-4DD9-B8B9-9A64466B597C}" type="pres">
      <dgm:prSet presAssocID="{E6C15263-8E9B-4141-8FD8-F00952DFD06E}" presName="parallelogram4" presStyleLbl="alignNode1" presStyleIdx="3" presStyleCnt="35"/>
      <dgm:spPr/>
    </dgm:pt>
    <dgm:pt modelId="{F002898C-BC20-4989-90DB-BB25173BC705}" type="pres">
      <dgm:prSet presAssocID="{E6C15263-8E9B-4141-8FD8-F00952DFD06E}" presName="parallelogram5" presStyleLbl="alignNode1" presStyleIdx="4" presStyleCnt="35"/>
      <dgm:spPr/>
    </dgm:pt>
    <dgm:pt modelId="{75A08CC1-F59E-4B73-9ACC-45887DBF8104}" type="pres">
      <dgm:prSet presAssocID="{E6C15263-8E9B-4141-8FD8-F00952DFD06E}" presName="parallelogram6" presStyleLbl="alignNode1" presStyleIdx="5" presStyleCnt="35"/>
      <dgm:spPr/>
    </dgm:pt>
    <dgm:pt modelId="{E4F7E5B7-BD3F-4CBB-80C8-220EF3582D1D}" type="pres">
      <dgm:prSet presAssocID="{E6C15263-8E9B-4141-8FD8-F00952DFD06E}" presName="parallelogram7" presStyleLbl="alignNode1" presStyleIdx="6" presStyleCnt="35"/>
      <dgm:spPr/>
    </dgm:pt>
    <dgm:pt modelId="{A754AE33-5450-4A99-9B0D-B23DA92AC747}" type="pres">
      <dgm:prSet presAssocID="{AB94E314-CD3B-4241-B86B-5EFD98441DE8}" presName="sibTrans" presStyleCnt="0"/>
      <dgm:spPr/>
    </dgm:pt>
    <dgm:pt modelId="{ADB9FA1B-2422-4808-906C-65C998B40D47}" type="pres">
      <dgm:prSet presAssocID="{BD164104-7D07-4967-B05A-54B672037AA3}" presName="parenttextcomposite" presStyleCnt="0"/>
      <dgm:spPr/>
    </dgm:pt>
    <dgm:pt modelId="{399C0411-5DC4-4AFF-A07F-DF99396FC35C}" type="pres">
      <dgm:prSet presAssocID="{BD164104-7D07-4967-B05A-54B672037AA3}" presName="parenttext" presStyleLbl="revTx" presStyleIdx="1" presStyleCnt="5">
        <dgm:presLayoutVars>
          <dgm:chMax/>
          <dgm:chPref val="2"/>
          <dgm:bulletEnabled val="1"/>
        </dgm:presLayoutVars>
      </dgm:prSet>
      <dgm:spPr/>
      <dgm:t>
        <a:bodyPr/>
        <a:lstStyle/>
        <a:p>
          <a:endParaRPr lang="ru-RU"/>
        </a:p>
      </dgm:t>
    </dgm:pt>
    <dgm:pt modelId="{848A97A3-0E49-4F78-9341-107EE317CE6C}" type="pres">
      <dgm:prSet presAssocID="{BD164104-7D07-4967-B05A-54B672037AA3}" presName="parallelogramComposite" presStyleCnt="0"/>
      <dgm:spPr/>
    </dgm:pt>
    <dgm:pt modelId="{EDACEBAA-61EC-46DF-9476-BD15F3D26F32}" type="pres">
      <dgm:prSet presAssocID="{BD164104-7D07-4967-B05A-54B672037AA3}" presName="parallelogram1" presStyleLbl="alignNode1" presStyleIdx="7" presStyleCnt="35"/>
      <dgm:spPr/>
    </dgm:pt>
    <dgm:pt modelId="{F546729C-1112-4A99-96AC-5B3254EEBF24}" type="pres">
      <dgm:prSet presAssocID="{BD164104-7D07-4967-B05A-54B672037AA3}" presName="parallelogram2" presStyleLbl="alignNode1" presStyleIdx="8" presStyleCnt="35"/>
      <dgm:spPr/>
    </dgm:pt>
    <dgm:pt modelId="{6266E9C7-ACD6-448C-834C-F74A3CC66E97}" type="pres">
      <dgm:prSet presAssocID="{BD164104-7D07-4967-B05A-54B672037AA3}" presName="parallelogram3" presStyleLbl="alignNode1" presStyleIdx="9" presStyleCnt="35"/>
      <dgm:spPr/>
    </dgm:pt>
    <dgm:pt modelId="{701370F0-FFD8-4A33-AF35-6F25D5835D35}" type="pres">
      <dgm:prSet presAssocID="{BD164104-7D07-4967-B05A-54B672037AA3}" presName="parallelogram4" presStyleLbl="alignNode1" presStyleIdx="10" presStyleCnt="35"/>
      <dgm:spPr/>
    </dgm:pt>
    <dgm:pt modelId="{22D03947-202E-48D8-AE6C-A15183227504}" type="pres">
      <dgm:prSet presAssocID="{BD164104-7D07-4967-B05A-54B672037AA3}" presName="parallelogram5" presStyleLbl="alignNode1" presStyleIdx="11" presStyleCnt="35"/>
      <dgm:spPr/>
    </dgm:pt>
    <dgm:pt modelId="{807050D2-0D97-4117-88F3-48D1BBE5C45D}" type="pres">
      <dgm:prSet presAssocID="{BD164104-7D07-4967-B05A-54B672037AA3}" presName="parallelogram6" presStyleLbl="alignNode1" presStyleIdx="12" presStyleCnt="35"/>
      <dgm:spPr/>
    </dgm:pt>
    <dgm:pt modelId="{709DB97C-E29E-4D3B-A640-012AC5FF60BA}" type="pres">
      <dgm:prSet presAssocID="{BD164104-7D07-4967-B05A-54B672037AA3}" presName="parallelogram7" presStyleLbl="alignNode1" presStyleIdx="13" presStyleCnt="35"/>
      <dgm:spPr/>
    </dgm:pt>
    <dgm:pt modelId="{6A48784E-3EAC-408A-A332-0565793DA38B}" type="pres">
      <dgm:prSet presAssocID="{F438F504-DB92-4970-9FD8-D5C93BCF0519}" presName="sibTrans" presStyleCnt="0"/>
      <dgm:spPr/>
    </dgm:pt>
    <dgm:pt modelId="{644DBDE8-816E-4074-91B5-DEBCD31A9527}" type="pres">
      <dgm:prSet presAssocID="{196A2E4B-B4F3-4896-8B2A-87548474F50E}" presName="parenttextcomposite" presStyleCnt="0"/>
      <dgm:spPr/>
    </dgm:pt>
    <dgm:pt modelId="{EB6EC897-A837-405D-94F4-B3377923B5E7}" type="pres">
      <dgm:prSet presAssocID="{196A2E4B-B4F3-4896-8B2A-87548474F50E}" presName="parenttext" presStyleLbl="revTx" presStyleIdx="2" presStyleCnt="5">
        <dgm:presLayoutVars>
          <dgm:chMax/>
          <dgm:chPref val="2"/>
          <dgm:bulletEnabled val="1"/>
        </dgm:presLayoutVars>
      </dgm:prSet>
      <dgm:spPr/>
      <dgm:t>
        <a:bodyPr/>
        <a:lstStyle/>
        <a:p>
          <a:endParaRPr lang="ru-RU"/>
        </a:p>
      </dgm:t>
    </dgm:pt>
    <dgm:pt modelId="{F60C65ED-8400-4E4C-BF55-15BE0EF083B5}" type="pres">
      <dgm:prSet presAssocID="{196A2E4B-B4F3-4896-8B2A-87548474F50E}" presName="parallelogramComposite" presStyleCnt="0"/>
      <dgm:spPr/>
    </dgm:pt>
    <dgm:pt modelId="{B83EB156-3110-4A32-8BEB-F893BE6BD94B}" type="pres">
      <dgm:prSet presAssocID="{196A2E4B-B4F3-4896-8B2A-87548474F50E}" presName="parallelogram1" presStyleLbl="alignNode1" presStyleIdx="14" presStyleCnt="35"/>
      <dgm:spPr/>
    </dgm:pt>
    <dgm:pt modelId="{7C46616E-16CC-45E3-926A-3EB9EBE90B88}" type="pres">
      <dgm:prSet presAssocID="{196A2E4B-B4F3-4896-8B2A-87548474F50E}" presName="parallelogram2" presStyleLbl="alignNode1" presStyleIdx="15" presStyleCnt="35"/>
      <dgm:spPr/>
    </dgm:pt>
    <dgm:pt modelId="{7158C95E-8623-4696-B87C-26FC8D626C84}" type="pres">
      <dgm:prSet presAssocID="{196A2E4B-B4F3-4896-8B2A-87548474F50E}" presName="parallelogram3" presStyleLbl="alignNode1" presStyleIdx="16" presStyleCnt="35"/>
      <dgm:spPr/>
    </dgm:pt>
    <dgm:pt modelId="{3A0751E9-62F6-49C3-9997-1EE3A4B6BBB9}" type="pres">
      <dgm:prSet presAssocID="{196A2E4B-B4F3-4896-8B2A-87548474F50E}" presName="parallelogram4" presStyleLbl="alignNode1" presStyleIdx="17" presStyleCnt="35"/>
      <dgm:spPr/>
    </dgm:pt>
    <dgm:pt modelId="{0815DC51-5A64-4504-97CD-C0628BBD118E}" type="pres">
      <dgm:prSet presAssocID="{196A2E4B-B4F3-4896-8B2A-87548474F50E}" presName="parallelogram5" presStyleLbl="alignNode1" presStyleIdx="18" presStyleCnt="35"/>
      <dgm:spPr/>
    </dgm:pt>
    <dgm:pt modelId="{80EE29DE-28AB-492C-B090-14C95DCF3CE6}" type="pres">
      <dgm:prSet presAssocID="{196A2E4B-B4F3-4896-8B2A-87548474F50E}" presName="parallelogram6" presStyleLbl="alignNode1" presStyleIdx="19" presStyleCnt="35"/>
      <dgm:spPr/>
    </dgm:pt>
    <dgm:pt modelId="{BE139135-F25A-4D42-BA74-55EEA66B7C76}" type="pres">
      <dgm:prSet presAssocID="{196A2E4B-B4F3-4896-8B2A-87548474F50E}" presName="parallelogram7" presStyleLbl="alignNode1" presStyleIdx="20" presStyleCnt="35"/>
      <dgm:spPr/>
    </dgm:pt>
    <dgm:pt modelId="{F7CE4D1C-AFD3-4265-B655-A0870F5664EB}" type="pres">
      <dgm:prSet presAssocID="{EDC32B8E-E4C4-4359-9AD3-EC5B581EF1C1}" presName="sibTrans" presStyleCnt="0"/>
      <dgm:spPr/>
    </dgm:pt>
    <dgm:pt modelId="{DAECB49D-2DCC-42B8-98C6-7FD7A7B33408}" type="pres">
      <dgm:prSet presAssocID="{17283960-FEFD-4758-825F-0CF3CE85A94F}" presName="parenttextcomposite" presStyleCnt="0"/>
      <dgm:spPr/>
    </dgm:pt>
    <dgm:pt modelId="{D159D773-B50D-4A7F-B88A-5DF60A9AB2FF}" type="pres">
      <dgm:prSet presAssocID="{17283960-FEFD-4758-825F-0CF3CE85A94F}" presName="parenttext" presStyleLbl="revTx" presStyleIdx="3" presStyleCnt="5">
        <dgm:presLayoutVars>
          <dgm:chMax/>
          <dgm:chPref val="2"/>
          <dgm:bulletEnabled val="1"/>
        </dgm:presLayoutVars>
      </dgm:prSet>
      <dgm:spPr/>
      <dgm:t>
        <a:bodyPr/>
        <a:lstStyle/>
        <a:p>
          <a:endParaRPr lang="ru-RU"/>
        </a:p>
      </dgm:t>
    </dgm:pt>
    <dgm:pt modelId="{27222A49-2A49-4977-BCB7-AC9180C14EFC}" type="pres">
      <dgm:prSet presAssocID="{17283960-FEFD-4758-825F-0CF3CE85A94F}" presName="parallelogramComposite" presStyleCnt="0"/>
      <dgm:spPr/>
    </dgm:pt>
    <dgm:pt modelId="{6F31B2B6-7601-45C9-9B11-25D3E94A2235}" type="pres">
      <dgm:prSet presAssocID="{17283960-FEFD-4758-825F-0CF3CE85A94F}" presName="parallelogram1" presStyleLbl="alignNode1" presStyleIdx="21" presStyleCnt="35"/>
      <dgm:spPr/>
    </dgm:pt>
    <dgm:pt modelId="{6283B358-949C-4AFA-98D6-E888C9789BC8}" type="pres">
      <dgm:prSet presAssocID="{17283960-FEFD-4758-825F-0CF3CE85A94F}" presName="parallelogram2" presStyleLbl="alignNode1" presStyleIdx="22" presStyleCnt="35"/>
      <dgm:spPr/>
    </dgm:pt>
    <dgm:pt modelId="{3572994E-E383-4E0E-80A6-2C3179AF775C}" type="pres">
      <dgm:prSet presAssocID="{17283960-FEFD-4758-825F-0CF3CE85A94F}" presName="parallelogram3" presStyleLbl="alignNode1" presStyleIdx="23" presStyleCnt="35"/>
      <dgm:spPr/>
    </dgm:pt>
    <dgm:pt modelId="{6F689417-1D33-4C34-B039-A764F19426F7}" type="pres">
      <dgm:prSet presAssocID="{17283960-FEFD-4758-825F-0CF3CE85A94F}" presName="parallelogram4" presStyleLbl="alignNode1" presStyleIdx="24" presStyleCnt="35"/>
      <dgm:spPr/>
    </dgm:pt>
    <dgm:pt modelId="{C6A31B15-65BC-4438-A0F9-23B222A46698}" type="pres">
      <dgm:prSet presAssocID="{17283960-FEFD-4758-825F-0CF3CE85A94F}" presName="parallelogram5" presStyleLbl="alignNode1" presStyleIdx="25" presStyleCnt="35"/>
      <dgm:spPr/>
    </dgm:pt>
    <dgm:pt modelId="{D274122E-6E11-44A3-8092-07345DBA722A}" type="pres">
      <dgm:prSet presAssocID="{17283960-FEFD-4758-825F-0CF3CE85A94F}" presName="parallelogram6" presStyleLbl="alignNode1" presStyleIdx="26" presStyleCnt="35"/>
      <dgm:spPr/>
    </dgm:pt>
    <dgm:pt modelId="{5415C7A1-11D2-439B-ACDD-45EF59CD0889}" type="pres">
      <dgm:prSet presAssocID="{17283960-FEFD-4758-825F-0CF3CE85A94F}" presName="parallelogram7" presStyleLbl="alignNode1" presStyleIdx="27" presStyleCnt="35"/>
      <dgm:spPr/>
    </dgm:pt>
    <dgm:pt modelId="{63C65327-737C-49B6-98A8-7A2BA734DBB4}" type="pres">
      <dgm:prSet presAssocID="{2A05DD38-3A04-459E-B884-B8A6106C0162}" presName="sibTrans" presStyleCnt="0"/>
      <dgm:spPr/>
    </dgm:pt>
    <dgm:pt modelId="{262C271F-873B-495D-BB2C-A7FDE6E1BAE0}" type="pres">
      <dgm:prSet presAssocID="{040EE21E-EA3D-4590-B3E2-E77CA5DF7296}" presName="parenttextcomposite" presStyleCnt="0"/>
      <dgm:spPr/>
    </dgm:pt>
    <dgm:pt modelId="{8064E002-2A16-43B6-B7C8-04ABEA5AFA67}" type="pres">
      <dgm:prSet presAssocID="{040EE21E-EA3D-4590-B3E2-E77CA5DF7296}" presName="parenttext" presStyleLbl="revTx" presStyleIdx="4" presStyleCnt="5">
        <dgm:presLayoutVars>
          <dgm:chMax/>
          <dgm:chPref val="2"/>
          <dgm:bulletEnabled val="1"/>
        </dgm:presLayoutVars>
      </dgm:prSet>
      <dgm:spPr/>
      <dgm:t>
        <a:bodyPr/>
        <a:lstStyle/>
        <a:p>
          <a:endParaRPr lang="ru-RU"/>
        </a:p>
      </dgm:t>
    </dgm:pt>
    <dgm:pt modelId="{5E821108-6F55-4F4C-8A03-C7E11977EDEB}" type="pres">
      <dgm:prSet presAssocID="{040EE21E-EA3D-4590-B3E2-E77CA5DF7296}" presName="parallelogramComposite" presStyleCnt="0"/>
      <dgm:spPr/>
    </dgm:pt>
    <dgm:pt modelId="{3AE35EA8-C0A7-4E9C-8519-86325AFC941C}" type="pres">
      <dgm:prSet presAssocID="{040EE21E-EA3D-4590-B3E2-E77CA5DF7296}" presName="parallelogram1" presStyleLbl="alignNode1" presStyleIdx="28" presStyleCnt="35"/>
      <dgm:spPr/>
    </dgm:pt>
    <dgm:pt modelId="{59536927-C410-42B0-8FD4-8C63FE38E814}" type="pres">
      <dgm:prSet presAssocID="{040EE21E-EA3D-4590-B3E2-E77CA5DF7296}" presName="parallelogram2" presStyleLbl="alignNode1" presStyleIdx="29" presStyleCnt="35"/>
      <dgm:spPr/>
    </dgm:pt>
    <dgm:pt modelId="{D5A99001-4069-4005-837E-CE9E760A74C3}" type="pres">
      <dgm:prSet presAssocID="{040EE21E-EA3D-4590-B3E2-E77CA5DF7296}" presName="parallelogram3" presStyleLbl="alignNode1" presStyleIdx="30" presStyleCnt="35"/>
      <dgm:spPr/>
    </dgm:pt>
    <dgm:pt modelId="{F97EA739-8127-45D9-93BB-B62BA53F5F65}" type="pres">
      <dgm:prSet presAssocID="{040EE21E-EA3D-4590-B3E2-E77CA5DF7296}" presName="parallelogram4" presStyleLbl="alignNode1" presStyleIdx="31" presStyleCnt="35"/>
      <dgm:spPr/>
    </dgm:pt>
    <dgm:pt modelId="{6987CEC7-54A9-41CE-9C11-B53C5899F374}" type="pres">
      <dgm:prSet presAssocID="{040EE21E-EA3D-4590-B3E2-E77CA5DF7296}" presName="parallelogram5" presStyleLbl="alignNode1" presStyleIdx="32" presStyleCnt="35"/>
      <dgm:spPr/>
    </dgm:pt>
    <dgm:pt modelId="{C923F7B5-566E-4E3F-93C7-575D317AD174}" type="pres">
      <dgm:prSet presAssocID="{040EE21E-EA3D-4590-B3E2-E77CA5DF7296}" presName="parallelogram6" presStyleLbl="alignNode1" presStyleIdx="33" presStyleCnt="35"/>
      <dgm:spPr/>
    </dgm:pt>
    <dgm:pt modelId="{A9CE7C6C-B575-4A53-B41A-79582C42780E}" type="pres">
      <dgm:prSet presAssocID="{040EE21E-EA3D-4590-B3E2-E77CA5DF7296}" presName="parallelogram7" presStyleLbl="alignNode1" presStyleIdx="34" presStyleCnt="35"/>
      <dgm:spPr/>
    </dgm:pt>
  </dgm:ptLst>
  <dgm:cxnLst>
    <dgm:cxn modelId="{9D12EDF5-888D-42B5-8EAA-8C87C7E28DF2}" type="presOf" srcId="{BD164104-7D07-4967-B05A-54B672037AA3}" destId="{399C0411-5DC4-4AFF-A07F-DF99396FC35C}" srcOrd="0" destOrd="0" presId="urn:microsoft.com/office/officeart/2008/layout/VerticalAccentList"/>
    <dgm:cxn modelId="{A0CF25E2-B24C-42FA-81EC-C444B6A6D916}" srcId="{0273C977-A1F6-46E3-B6DA-B9C1F413BD72}" destId="{196A2E4B-B4F3-4896-8B2A-87548474F50E}" srcOrd="2" destOrd="0" parTransId="{EFE08097-AD36-4846-A6A0-C1E79FFD6D39}" sibTransId="{EDC32B8E-E4C4-4359-9AD3-EC5B581EF1C1}"/>
    <dgm:cxn modelId="{3C449BB8-C6F7-48DF-84FE-3B40F562E0E3}" srcId="{0273C977-A1F6-46E3-B6DA-B9C1F413BD72}" destId="{E6C15263-8E9B-4141-8FD8-F00952DFD06E}" srcOrd="0" destOrd="0" parTransId="{F5234FE7-6A9E-4A53-992C-0708AE3AA4B7}" sibTransId="{AB94E314-CD3B-4241-B86B-5EFD98441DE8}"/>
    <dgm:cxn modelId="{7EDB144E-ACC6-4F01-BB87-6745E462BF6B}" type="presOf" srcId="{E6C15263-8E9B-4141-8FD8-F00952DFD06E}" destId="{34C6026F-3FA6-4526-81C2-F2B85FDA9027}" srcOrd="0" destOrd="0" presId="urn:microsoft.com/office/officeart/2008/layout/VerticalAccentList"/>
    <dgm:cxn modelId="{AF813EAF-CD9A-4E95-91BC-FDD29AB42237}" type="presOf" srcId="{0273C977-A1F6-46E3-B6DA-B9C1F413BD72}" destId="{1D9D7A12-8D93-4D17-8844-5655B8D06905}" srcOrd="0" destOrd="0" presId="urn:microsoft.com/office/officeart/2008/layout/VerticalAccentList"/>
    <dgm:cxn modelId="{1A726A11-CE89-4C72-A6C3-82F32F50C26D}" type="presOf" srcId="{040EE21E-EA3D-4590-B3E2-E77CA5DF7296}" destId="{8064E002-2A16-43B6-B7C8-04ABEA5AFA67}" srcOrd="0" destOrd="0" presId="urn:microsoft.com/office/officeart/2008/layout/VerticalAccentList"/>
    <dgm:cxn modelId="{466AC40E-FA47-45A5-8748-D7BC2291B10A}" type="presOf" srcId="{17283960-FEFD-4758-825F-0CF3CE85A94F}" destId="{D159D773-B50D-4A7F-B88A-5DF60A9AB2FF}" srcOrd="0" destOrd="0" presId="urn:microsoft.com/office/officeart/2008/layout/VerticalAccentList"/>
    <dgm:cxn modelId="{7637CFFA-95E4-42F0-8BD3-C546C79C3093}" srcId="{0273C977-A1F6-46E3-B6DA-B9C1F413BD72}" destId="{BD164104-7D07-4967-B05A-54B672037AA3}" srcOrd="1" destOrd="0" parTransId="{97BBE8BE-5603-4E9E-856B-B9A6ED6A67BF}" sibTransId="{F438F504-DB92-4970-9FD8-D5C93BCF0519}"/>
    <dgm:cxn modelId="{3F5048E3-45D2-400F-89D2-8F33B3CEE721}" srcId="{0273C977-A1F6-46E3-B6DA-B9C1F413BD72}" destId="{040EE21E-EA3D-4590-B3E2-E77CA5DF7296}" srcOrd="4" destOrd="0" parTransId="{7A45C895-5A40-4A89-BB28-ABC6E1D1549B}" sibTransId="{5C948A51-882F-4B87-9167-8871922B6CDB}"/>
    <dgm:cxn modelId="{FE2690F4-0D13-41B9-9E68-9463838604BA}" type="presOf" srcId="{196A2E4B-B4F3-4896-8B2A-87548474F50E}" destId="{EB6EC897-A837-405D-94F4-B3377923B5E7}" srcOrd="0" destOrd="0" presId="urn:microsoft.com/office/officeart/2008/layout/VerticalAccentList"/>
    <dgm:cxn modelId="{DDE202FB-99D7-452E-B4BE-9903780E60E4}" srcId="{0273C977-A1F6-46E3-B6DA-B9C1F413BD72}" destId="{17283960-FEFD-4758-825F-0CF3CE85A94F}" srcOrd="3" destOrd="0" parTransId="{1A73A850-F5B8-4811-BEC7-BF604369861E}" sibTransId="{2A05DD38-3A04-459E-B884-B8A6106C0162}"/>
    <dgm:cxn modelId="{D0337663-13DA-4EC7-8BBF-84CF89A23BB3}" type="presParOf" srcId="{1D9D7A12-8D93-4D17-8844-5655B8D06905}" destId="{1827F8DD-4B24-4EFE-96E7-50B07D932E14}" srcOrd="0" destOrd="0" presId="urn:microsoft.com/office/officeart/2008/layout/VerticalAccentList"/>
    <dgm:cxn modelId="{2B17586F-5932-4393-AA90-5FE46D2D7A75}" type="presParOf" srcId="{1827F8DD-4B24-4EFE-96E7-50B07D932E14}" destId="{34C6026F-3FA6-4526-81C2-F2B85FDA9027}" srcOrd="0" destOrd="0" presId="urn:microsoft.com/office/officeart/2008/layout/VerticalAccentList"/>
    <dgm:cxn modelId="{FA8059CC-B548-4246-92F1-A0C1D1D11189}" type="presParOf" srcId="{1D9D7A12-8D93-4D17-8844-5655B8D06905}" destId="{4877B2BB-D78F-4991-89AC-3E7EB46522E5}" srcOrd="1" destOrd="0" presId="urn:microsoft.com/office/officeart/2008/layout/VerticalAccentList"/>
    <dgm:cxn modelId="{7D0D142E-5B9B-48BC-952D-00CDF8A36158}" type="presParOf" srcId="{4877B2BB-D78F-4991-89AC-3E7EB46522E5}" destId="{18F675DF-0A1E-4911-A1AE-C8E3BB43EA6F}" srcOrd="0" destOrd="0" presId="urn:microsoft.com/office/officeart/2008/layout/VerticalAccentList"/>
    <dgm:cxn modelId="{6B9A7B00-BED8-4342-BAC5-0D6E98CC3681}" type="presParOf" srcId="{4877B2BB-D78F-4991-89AC-3E7EB46522E5}" destId="{9D706D21-ED1F-4CD0-8CE2-61DA5DC5DAB2}" srcOrd="1" destOrd="0" presId="urn:microsoft.com/office/officeart/2008/layout/VerticalAccentList"/>
    <dgm:cxn modelId="{1079651D-7297-41D9-8A65-ABC51E502D91}" type="presParOf" srcId="{4877B2BB-D78F-4991-89AC-3E7EB46522E5}" destId="{189894B1-6163-47BC-87BE-55E00C954CA0}" srcOrd="2" destOrd="0" presId="urn:microsoft.com/office/officeart/2008/layout/VerticalAccentList"/>
    <dgm:cxn modelId="{5D0B44C9-2E6E-42FE-979C-1913BFB2CFAC}" type="presParOf" srcId="{4877B2BB-D78F-4991-89AC-3E7EB46522E5}" destId="{C9FAF3A2-D754-4DD9-B8B9-9A64466B597C}" srcOrd="3" destOrd="0" presId="urn:microsoft.com/office/officeart/2008/layout/VerticalAccentList"/>
    <dgm:cxn modelId="{27E53F17-1037-4E42-B9EB-172B420CEC54}" type="presParOf" srcId="{4877B2BB-D78F-4991-89AC-3E7EB46522E5}" destId="{F002898C-BC20-4989-90DB-BB25173BC705}" srcOrd="4" destOrd="0" presId="urn:microsoft.com/office/officeart/2008/layout/VerticalAccentList"/>
    <dgm:cxn modelId="{AB51B0AE-4BD9-46D1-85D6-A7484CC8AA4B}" type="presParOf" srcId="{4877B2BB-D78F-4991-89AC-3E7EB46522E5}" destId="{75A08CC1-F59E-4B73-9ACC-45887DBF8104}" srcOrd="5" destOrd="0" presId="urn:microsoft.com/office/officeart/2008/layout/VerticalAccentList"/>
    <dgm:cxn modelId="{73139918-576B-4641-A159-B65510E21E40}" type="presParOf" srcId="{4877B2BB-D78F-4991-89AC-3E7EB46522E5}" destId="{E4F7E5B7-BD3F-4CBB-80C8-220EF3582D1D}" srcOrd="6" destOrd="0" presId="urn:microsoft.com/office/officeart/2008/layout/VerticalAccentList"/>
    <dgm:cxn modelId="{F77E62EA-65D4-4C08-BEF1-4A0A419DB097}" type="presParOf" srcId="{1D9D7A12-8D93-4D17-8844-5655B8D06905}" destId="{A754AE33-5450-4A99-9B0D-B23DA92AC747}" srcOrd="2" destOrd="0" presId="urn:microsoft.com/office/officeart/2008/layout/VerticalAccentList"/>
    <dgm:cxn modelId="{2C9BBD5A-9E4A-480D-B45A-578E48D25764}" type="presParOf" srcId="{1D9D7A12-8D93-4D17-8844-5655B8D06905}" destId="{ADB9FA1B-2422-4808-906C-65C998B40D47}" srcOrd="3" destOrd="0" presId="urn:microsoft.com/office/officeart/2008/layout/VerticalAccentList"/>
    <dgm:cxn modelId="{1A57D3FD-5348-4D91-AD8E-770B1051B18C}" type="presParOf" srcId="{ADB9FA1B-2422-4808-906C-65C998B40D47}" destId="{399C0411-5DC4-4AFF-A07F-DF99396FC35C}" srcOrd="0" destOrd="0" presId="urn:microsoft.com/office/officeart/2008/layout/VerticalAccentList"/>
    <dgm:cxn modelId="{2E73E936-5174-4462-8B18-2250EAA35711}" type="presParOf" srcId="{1D9D7A12-8D93-4D17-8844-5655B8D06905}" destId="{848A97A3-0E49-4F78-9341-107EE317CE6C}" srcOrd="4" destOrd="0" presId="urn:microsoft.com/office/officeart/2008/layout/VerticalAccentList"/>
    <dgm:cxn modelId="{2C34B81E-800E-4917-A497-50D8BC8CD904}" type="presParOf" srcId="{848A97A3-0E49-4F78-9341-107EE317CE6C}" destId="{EDACEBAA-61EC-46DF-9476-BD15F3D26F32}" srcOrd="0" destOrd="0" presId="urn:microsoft.com/office/officeart/2008/layout/VerticalAccentList"/>
    <dgm:cxn modelId="{CDDB7AF3-E4D6-464C-A219-07CF25C5C472}" type="presParOf" srcId="{848A97A3-0E49-4F78-9341-107EE317CE6C}" destId="{F546729C-1112-4A99-96AC-5B3254EEBF24}" srcOrd="1" destOrd="0" presId="urn:microsoft.com/office/officeart/2008/layout/VerticalAccentList"/>
    <dgm:cxn modelId="{3C5E9FCF-3948-40CA-AF85-8A5E67F8CEE2}" type="presParOf" srcId="{848A97A3-0E49-4F78-9341-107EE317CE6C}" destId="{6266E9C7-ACD6-448C-834C-F74A3CC66E97}" srcOrd="2" destOrd="0" presId="urn:microsoft.com/office/officeart/2008/layout/VerticalAccentList"/>
    <dgm:cxn modelId="{4B1B859E-352C-40DE-BC07-7E042692F08D}" type="presParOf" srcId="{848A97A3-0E49-4F78-9341-107EE317CE6C}" destId="{701370F0-FFD8-4A33-AF35-6F25D5835D35}" srcOrd="3" destOrd="0" presId="urn:microsoft.com/office/officeart/2008/layout/VerticalAccentList"/>
    <dgm:cxn modelId="{1B03697F-A648-42A7-92C5-7E5DE9C0A8E0}" type="presParOf" srcId="{848A97A3-0E49-4F78-9341-107EE317CE6C}" destId="{22D03947-202E-48D8-AE6C-A15183227504}" srcOrd="4" destOrd="0" presId="urn:microsoft.com/office/officeart/2008/layout/VerticalAccentList"/>
    <dgm:cxn modelId="{0887EB49-FE8B-4FAC-B6CF-3AF58D7778B6}" type="presParOf" srcId="{848A97A3-0E49-4F78-9341-107EE317CE6C}" destId="{807050D2-0D97-4117-88F3-48D1BBE5C45D}" srcOrd="5" destOrd="0" presId="urn:microsoft.com/office/officeart/2008/layout/VerticalAccentList"/>
    <dgm:cxn modelId="{B3D94288-E2B7-4C45-B653-9556AB363073}" type="presParOf" srcId="{848A97A3-0E49-4F78-9341-107EE317CE6C}" destId="{709DB97C-E29E-4D3B-A640-012AC5FF60BA}" srcOrd="6" destOrd="0" presId="urn:microsoft.com/office/officeart/2008/layout/VerticalAccentList"/>
    <dgm:cxn modelId="{CA9518C7-A53F-40F0-ABD3-FF37C0605E6C}" type="presParOf" srcId="{1D9D7A12-8D93-4D17-8844-5655B8D06905}" destId="{6A48784E-3EAC-408A-A332-0565793DA38B}" srcOrd="5" destOrd="0" presId="urn:microsoft.com/office/officeart/2008/layout/VerticalAccentList"/>
    <dgm:cxn modelId="{D783B946-EBCE-44F7-AA7B-623C288B9DAC}" type="presParOf" srcId="{1D9D7A12-8D93-4D17-8844-5655B8D06905}" destId="{644DBDE8-816E-4074-91B5-DEBCD31A9527}" srcOrd="6" destOrd="0" presId="urn:microsoft.com/office/officeart/2008/layout/VerticalAccentList"/>
    <dgm:cxn modelId="{EBF55AC1-E926-4250-8D93-D1607EC55E57}" type="presParOf" srcId="{644DBDE8-816E-4074-91B5-DEBCD31A9527}" destId="{EB6EC897-A837-405D-94F4-B3377923B5E7}" srcOrd="0" destOrd="0" presId="urn:microsoft.com/office/officeart/2008/layout/VerticalAccentList"/>
    <dgm:cxn modelId="{3F5DE664-0E01-43B9-94E4-DDF27E2398A8}" type="presParOf" srcId="{1D9D7A12-8D93-4D17-8844-5655B8D06905}" destId="{F60C65ED-8400-4E4C-BF55-15BE0EF083B5}" srcOrd="7" destOrd="0" presId="urn:microsoft.com/office/officeart/2008/layout/VerticalAccentList"/>
    <dgm:cxn modelId="{FD142F26-BC3D-41B1-A3DD-3D1B8E0766FC}" type="presParOf" srcId="{F60C65ED-8400-4E4C-BF55-15BE0EF083B5}" destId="{B83EB156-3110-4A32-8BEB-F893BE6BD94B}" srcOrd="0" destOrd="0" presId="urn:microsoft.com/office/officeart/2008/layout/VerticalAccentList"/>
    <dgm:cxn modelId="{A55F6417-B51C-44DF-9AD9-2510D3A2F4F6}" type="presParOf" srcId="{F60C65ED-8400-4E4C-BF55-15BE0EF083B5}" destId="{7C46616E-16CC-45E3-926A-3EB9EBE90B88}" srcOrd="1" destOrd="0" presId="urn:microsoft.com/office/officeart/2008/layout/VerticalAccentList"/>
    <dgm:cxn modelId="{34D5E5CD-B385-46CF-99F7-84D4431234FC}" type="presParOf" srcId="{F60C65ED-8400-4E4C-BF55-15BE0EF083B5}" destId="{7158C95E-8623-4696-B87C-26FC8D626C84}" srcOrd="2" destOrd="0" presId="urn:microsoft.com/office/officeart/2008/layout/VerticalAccentList"/>
    <dgm:cxn modelId="{E3C1B293-B95B-4E96-9533-A0725E1F1769}" type="presParOf" srcId="{F60C65ED-8400-4E4C-BF55-15BE0EF083B5}" destId="{3A0751E9-62F6-49C3-9997-1EE3A4B6BBB9}" srcOrd="3" destOrd="0" presId="urn:microsoft.com/office/officeart/2008/layout/VerticalAccentList"/>
    <dgm:cxn modelId="{E80ACFEB-487D-41F3-8010-8044C03BED1E}" type="presParOf" srcId="{F60C65ED-8400-4E4C-BF55-15BE0EF083B5}" destId="{0815DC51-5A64-4504-97CD-C0628BBD118E}" srcOrd="4" destOrd="0" presId="urn:microsoft.com/office/officeart/2008/layout/VerticalAccentList"/>
    <dgm:cxn modelId="{50ACC606-548E-49D7-A916-1DFB97418EED}" type="presParOf" srcId="{F60C65ED-8400-4E4C-BF55-15BE0EF083B5}" destId="{80EE29DE-28AB-492C-B090-14C95DCF3CE6}" srcOrd="5" destOrd="0" presId="urn:microsoft.com/office/officeart/2008/layout/VerticalAccentList"/>
    <dgm:cxn modelId="{E4154F13-F745-4258-B42A-A91820336BDF}" type="presParOf" srcId="{F60C65ED-8400-4E4C-BF55-15BE0EF083B5}" destId="{BE139135-F25A-4D42-BA74-55EEA66B7C76}" srcOrd="6" destOrd="0" presId="urn:microsoft.com/office/officeart/2008/layout/VerticalAccentList"/>
    <dgm:cxn modelId="{BC77EA3F-E51E-443F-A508-7E6F4A2E4AEE}" type="presParOf" srcId="{1D9D7A12-8D93-4D17-8844-5655B8D06905}" destId="{F7CE4D1C-AFD3-4265-B655-A0870F5664EB}" srcOrd="8" destOrd="0" presId="urn:microsoft.com/office/officeart/2008/layout/VerticalAccentList"/>
    <dgm:cxn modelId="{45A14098-2043-49BE-AD55-25E0C5C74222}" type="presParOf" srcId="{1D9D7A12-8D93-4D17-8844-5655B8D06905}" destId="{DAECB49D-2DCC-42B8-98C6-7FD7A7B33408}" srcOrd="9" destOrd="0" presId="urn:microsoft.com/office/officeart/2008/layout/VerticalAccentList"/>
    <dgm:cxn modelId="{9587F0E1-3A35-4267-ACED-F1C839591291}" type="presParOf" srcId="{DAECB49D-2DCC-42B8-98C6-7FD7A7B33408}" destId="{D159D773-B50D-4A7F-B88A-5DF60A9AB2FF}" srcOrd="0" destOrd="0" presId="urn:microsoft.com/office/officeart/2008/layout/VerticalAccentList"/>
    <dgm:cxn modelId="{1B914EA4-AC31-467F-908F-69924379A6AD}" type="presParOf" srcId="{1D9D7A12-8D93-4D17-8844-5655B8D06905}" destId="{27222A49-2A49-4977-BCB7-AC9180C14EFC}" srcOrd="10" destOrd="0" presId="urn:microsoft.com/office/officeart/2008/layout/VerticalAccentList"/>
    <dgm:cxn modelId="{465AB664-FB89-4A46-9AAB-59119EFD02C4}" type="presParOf" srcId="{27222A49-2A49-4977-BCB7-AC9180C14EFC}" destId="{6F31B2B6-7601-45C9-9B11-25D3E94A2235}" srcOrd="0" destOrd="0" presId="urn:microsoft.com/office/officeart/2008/layout/VerticalAccentList"/>
    <dgm:cxn modelId="{731A19CB-48FF-4D78-8D0B-685267C04A2F}" type="presParOf" srcId="{27222A49-2A49-4977-BCB7-AC9180C14EFC}" destId="{6283B358-949C-4AFA-98D6-E888C9789BC8}" srcOrd="1" destOrd="0" presId="urn:microsoft.com/office/officeart/2008/layout/VerticalAccentList"/>
    <dgm:cxn modelId="{DF36889F-E072-4E6A-B70B-026DACC6D2A7}" type="presParOf" srcId="{27222A49-2A49-4977-BCB7-AC9180C14EFC}" destId="{3572994E-E383-4E0E-80A6-2C3179AF775C}" srcOrd="2" destOrd="0" presId="urn:microsoft.com/office/officeart/2008/layout/VerticalAccentList"/>
    <dgm:cxn modelId="{61B39338-FDDD-425F-9CB4-249E437A7C15}" type="presParOf" srcId="{27222A49-2A49-4977-BCB7-AC9180C14EFC}" destId="{6F689417-1D33-4C34-B039-A764F19426F7}" srcOrd="3" destOrd="0" presId="urn:microsoft.com/office/officeart/2008/layout/VerticalAccentList"/>
    <dgm:cxn modelId="{8CEF43E6-F8A1-4427-90B0-E74D315F77C6}" type="presParOf" srcId="{27222A49-2A49-4977-BCB7-AC9180C14EFC}" destId="{C6A31B15-65BC-4438-A0F9-23B222A46698}" srcOrd="4" destOrd="0" presId="urn:microsoft.com/office/officeart/2008/layout/VerticalAccentList"/>
    <dgm:cxn modelId="{30FD49C9-E567-4C27-9030-B96041EECDA4}" type="presParOf" srcId="{27222A49-2A49-4977-BCB7-AC9180C14EFC}" destId="{D274122E-6E11-44A3-8092-07345DBA722A}" srcOrd="5" destOrd="0" presId="urn:microsoft.com/office/officeart/2008/layout/VerticalAccentList"/>
    <dgm:cxn modelId="{732865CA-318A-4610-BC45-E75CEFF0A7EE}" type="presParOf" srcId="{27222A49-2A49-4977-BCB7-AC9180C14EFC}" destId="{5415C7A1-11D2-439B-ACDD-45EF59CD0889}" srcOrd="6" destOrd="0" presId="urn:microsoft.com/office/officeart/2008/layout/VerticalAccentList"/>
    <dgm:cxn modelId="{FC9643BC-3275-41C1-85F3-1BA192BC8E60}" type="presParOf" srcId="{1D9D7A12-8D93-4D17-8844-5655B8D06905}" destId="{63C65327-737C-49B6-98A8-7A2BA734DBB4}" srcOrd="11" destOrd="0" presId="urn:microsoft.com/office/officeart/2008/layout/VerticalAccentList"/>
    <dgm:cxn modelId="{C89147DA-BD61-483F-9D31-F7F5913B1B0D}" type="presParOf" srcId="{1D9D7A12-8D93-4D17-8844-5655B8D06905}" destId="{262C271F-873B-495D-BB2C-A7FDE6E1BAE0}" srcOrd="12" destOrd="0" presId="urn:microsoft.com/office/officeart/2008/layout/VerticalAccentList"/>
    <dgm:cxn modelId="{6E84D5BF-35E0-4009-A96F-C12C7D49297D}" type="presParOf" srcId="{262C271F-873B-495D-BB2C-A7FDE6E1BAE0}" destId="{8064E002-2A16-43B6-B7C8-04ABEA5AFA67}" srcOrd="0" destOrd="0" presId="urn:microsoft.com/office/officeart/2008/layout/VerticalAccentList"/>
    <dgm:cxn modelId="{6E436891-BCE3-4901-838A-8FB7E927A33C}" type="presParOf" srcId="{1D9D7A12-8D93-4D17-8844-5655B8D06905}" destId="{5E821108-6F55-4F4C-8A03-C7E11977EDEB}" srcOrd="13" destOrd="0" presId="urn:microsoft.com/office/officeart/2008/layout/VerticalAccentList"/>
    <dgm:cxn modelId="{83B84C8B-A164-4F43-AAF9-11D72637D514}" type="presParOf" srcId="{5E821108-6F55-4F4C-8A03-C7E11977EDEB}" destId="{3AE35EA8-C0A7-4E9C-8519-86325AFC941C}" srcOrd="0" destOrd="0" presId="urn:microsoft.com/office/officeart/2008/layout/VerticalAccentList"/>
    <dgm:cxn modelId="{AE35ADF9-88E4-4458-9DD0-11B10EAB00D5}" type="presParOf" srcId="{5E821108-6F55-4F4C-8A03-C7E11977EDEB}" destId="{59536927-C410-42B0-8FD4-8C63FE38E814}" srcOrd="1" destOrd="0" presId="urn:microsoft.com/office/officeart/2008/layout/VerticalAccentList"/>
    <dgm:cxn modelId="{D3E1EB35-C5A0-4B75-8223-CA3E69AE33A8}" type="presParOf" srcId="{5E821108-6F55-4F4C-8A03-C7E11977EDEB}" destId="{D5A99001-4069-4005-837E-CE9E760A74C3}" srcOrd="2" destOrd="0" presId="urn:microsoft.com/office/officeart/2008/layout/VerticalAccentList"/>
    <dgm:cxn modelId="{32C2779C-6C85-4575-9D86-EAE38A3E01EE}" type="presParOf" srcId="{5E821108-6F55-4F4C-8A03-C7E11977EDEB}" destId="{F97EA739-8127-45D9-93BB-B62BA53F5F65}" srcOrd="3" destOrd="0" presId="urn:microsoft.com/office/officeart/2008/layout/VerticalAccentList"/>
    <dgm:cxn modelId="{D506AB39-CEB8-41BC-B439-F6CBF3A33250}" type="presParOf" srcId="{5E821108-6F55-4F4C-8A03-C7E11977EDEB}" destId="{6987CEC7-54A9-41CE-9C11-B53C5899F374}" srcOrd="4" destOrd="0" presId="urn:microsoft.com/office/officeart/2008/layout/VerticalAccentList"/>
    <dgm:cxn modelId="{BB3CF08D-6A91-48EA-A68C-C24D101ACC76}" type="presParOf" srcId="{5E821108-6F55-4F4C-8A03-C7E11977EDEB}" destId="{C923F7B5-566E-4E3F-93C7-575D317AD174}" srcOrd="5" destOrd="0" presId="urn:microsoft.com/office/officeart/2008/layout/VerticalAccentList"/>
    <dgm:cxn modelId="{0686AC94-835E-458A-BBEB-139EC0274F9B}" type="presParOf" srcId="{5E821108-6F55-4F4C-8A03-C7E11977EDEB}" destId="{A9CE7C6C-B575-4A53-B41A-79582C42780E}" srcOrd="6" destOrd="0" presId="urn:microsoft.com/office/officeart/2008/layout/VerticalAccen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B8B3BFE-5252-4844-B157-84E582F66D7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CC33A060-CD04-4037-8D46-604D7E1841F7}">
      <dgm:prSet/>
      <dgm:spPr/>
      <dgm:t>
        <a:bodyPr/>
        <a:lstStyle/>
        <a:p>
          <a:pPr rtl="0"/>
          <a:r>
            <a:rPr lang="en-US" smtClean="0"/>
            <a:t>Turoperatorlar turitsik industriyada o’ziga xos vazifani bajaradi</a:t>
          </a:r>
          <a:endParaRPr lang="ru-RU"/>
        </a:p>
      </dgm:t>
    </dgm:pt>
    <dgm:pt modelId="{68666AC4-C62C-48E3-929C-CBCD5F4A599D}" type="parTrans" cxnId="{F7D3340B-C485-4E37-9278-E18B0A892444}">
      <dgm:prSet/>
      <dgm:spPr/>
      <dgm:t>
        <a:bodyPr/>
        <a:lstStyle/>
        <a:p>
          <a:endParaRPr lang="ru-RU"/>
        </a:p>
      </dgm:t>
    </dgm:pt>
    <dgm:pt modelId="{2847C327-9505-4FF6-A43A-E2404623D45A}" type="sibTrans" cxnId="{F7D3340B-C485-4E37-9278-E18B0A892444}">
      <dgm:prSet/>
      <dgm:spPr/>
      <dgm:t>
        <a:bodyPr/>
        <a:lstStyle/>
        <a:p>
          <a:endParaRPr lang="ru-RU"/>
        </a:p>
      </dgm:t>
    </dgm:pt>
    <dgm:pt modelId="{6A176418-2E26-41D9-B420-C7A52A9E6E25}">
      <dgm:prSet/>
      <dgm:spPr/>
      <dgm:t>
        <a:bodyPr/>
        <a:lstStyle/>
        <a:p>
          <a:pPr rtl="0"/>
          <a:r>
            <a:rPr lang="en-US" smtClean="0"/>
            <a:t>Turoperator turistik xizmatlarni aloxida xam sotishi mumkin</a:t>
          </a:r>
          <a:endParaRPr lang="ru-RU"/>
        </a:p>
      </dgm:t>
    </dgm:pt>
    <dgm:pt modelId="{9E1FFCA0-F95F-43BF-BE2E-9EA43B3B27D2}" type="parTrans" cxnId="{8FBE2CBB-BD5C-4A9B-A3DF-968C9206F525}">
      <dgm:prSet/>
      <dgm:spPr/>
      <dgm:t>
        <a:bodyPr/>
        <a:lstStyle/>
        <a:p>
          <a:endParaRPr lang="ru-RU"/>
        </a:p>
      </dgm:t>
    </dgm:pt>
    <dgm:pt modelId="{7DF370DB-EAAE-4315-A001-A0917BCAD260}" type="sibTrans" cxnId="{8FBE2CBB-BD5C-4A9B-A3DF-968C9206F525}">
      <dgm:prSet/>
      <dgm:spPr/>
      <dgm:t>
        <a:bodyPr/>
        <a:lstStyle/>
        <a:p>
          <a:endParaRPr lang="ru-RU"/>
        </a:p>
      </dgm:t>
    </dgm:pt>
    <dgm:pt modelId="{9B825697-8CA9-46D5-A49D-844F8402345C}">
      <dgm:prSet/>
      <dgm:spPr/>
      <dgm:t>
        <a:bodyPr/>
        <a:lstStyle/>
        <a:p>
          <a:pPr rtl="0"/>
          <a:r>
            <a:rPr lang="en-US" smtClean="0"/>
            <a:t>turoperator turistik mahsulotni ishlab chiqaruvchi sifatida namoyon bo’ladi</a:t>
          </a:r>
          <a:endParaRPr lang="ru-RU"/>
        </a:p>
      </dgm:t>
    </dgm:pt>
    <dgm:pt modelId="{D1EF75E5-78C7-43C7-AF27-476D061D6F9F}" type="parTrans" cxnId="{393ABA1C-5DD2-4ABB-BC31-70CB2CB5359C}">
      <dgm:prSet/>
      <dgm:spPr/>
      <dgm:t>
        <a:bodyPr/>
        <a:lstStyle/>
        <a:p>
          <a:endParaRPr lang="ru-RU"/>
        </a:p>
      </dgm:t>
    </dgm:pt>
    <dgm:pt modelId="{E6F63333-CD3B-486B-8938-934F68E2EA5F}" type="sibTrans" cxnId="{393ABA1C-5DD2-4ABB-BC31-70CB2CB5359C}">
      <dgm:prSet/>
      <dgm:spPr/>
      <dgm:t>
        <a:bodyPr/>
        <a:lstStyle/>
        <a:p>
          <a:endParaRPr lang="ru-RU"/>
        </a:p>
      </dgm:t>
    </dgm:pt>
    <dgm:pt modelId="{EBA39493-2A4C-460F-94DA-E062E48B77F1}">
      <dgm:prSet/>
      <dgm:spPr/>
      <dgm:t>
        <a:bodyPr/>
        <a:lstStyle/>
        <a:p>
          <a:pPr rtl="0"/>
          <a:r>
            <a:rPr lang="en-US" smtClean="0"/>
            <a:t>turoperator turistik xizmatlarning ulgurji dileri sifatida xarakat qiladi</a:t>
          </a:r>
          <a:endParaRPr lang="ru-RU"/>
        </a:p>
      </dgm:t>
    </dgm:pt>
    <dgm:pt modelId="{132A0F55-2FBF-4448-A94A-5D174AD5F3BB}" type="parTrans" cxnId="{A0EBCB5F-E51A-44C1-8DCE-55AA9E45119C}">
      <dgm:prSet/>
      <dgm:spPr/>
      <dgm:t>
        <a:bodyPr/>
        <a:lstStyle/>
        <a:p>
          <a:endParaRPr lang="ru-RU"/>
        </a:p>
      </dgm:t>
    </dgm:pt>
    <dgm:pt modelId="{203DEE5F-3D5C-477F-BC33-209C1E2EC15A}" type="sibTrans" cxnId="{A0EBCB5F-E51A-44C1-8DCE-55AA9E45119C}">
      <dgm:prSet/>
      <dgm:spPr/>
      <dgm:t>
        <a:bodyPr/>
        <a:lstStyle/>
        <a:p>
          <a:endParaRPr lang="ru-RU"/>
        </a:p>
      </dgm:t>
    </dgm:pt>
    <dgm:pt modelId="{BE5A7149-E421-4D6B-B742-A08DB49C9A26}">
      <dgm:prSet/>
      <dgm:spPr/>
      <dgm:t>
        <a:bodyPr/>
        <a:lstStyle/>
        <a:p>
          <a:pPr rtl="0"/>
          <a:r>
            <a:rPr lang="en-US" smtClean="0"/>
            <a:t>turoperatorlarga keng assortimentdagi xizmatlar ulgurji sotuvchisi emas</a:t>
          </a:r>
          <a:endParaRPr lang="ru-RU"/>
        </a:p>
      </dgm:t>
    </dgm:pt>
    <dgm:pt modelId="{D99F059D-4AB5-4274-9C29-45A6AE6A0B44}" type="parTrans" cxnId="{4D008369-EC95-4BB9-BB0F-215439573B2C}">
      <dgm:prSet/>
      <dgm:spPr/>
      <dgm:t>
        <a:bodyPr/>
        <a:lstStyle/>
        <a:p>
          <a:endParaRPr lang="ru-RU"/>
        </a:p>
      </dgm:t>
    </dgm:pt>
    <dgm:pt modelId="{BB19254C-7798-4144-A827-E0F53866660D}" type="sibTrans" cxnId="{4D008369-EC95-4BB9-BB0F-215439573B2C}">
      <dgm:prSet/>
      <dgm:spPr/>
      <dgm:t>
        <a:bodyPr/>
        <a:lstStyle/>
        <a:p>
          <a:endParaRPr lang="ru-RU"/>
        </a:p>
      </dgm:t>
    </dgm:pt>
    <dgm:pt modelId="{28D8095D-85A5-4A61-82FF-2741744B9C48}" type="pres">
      <dgm:prSet presAssocID="{2B8B3BFE-5252-4844-B157-84E582F66D73}" presName="linear" presStyleCnt="0">
        <dgm:presLayoutVars>
          <dgm:animLvl val="lvl"/>
          <dgm:resizeHandles val="exact"/>
        </dgm:presLayoutVars>
      </dgm:prSet>
      <dgm:spPr/>
      <dgm:t>
        <a:bodyPr/>
        <a:lstStyle/>
        <a:p>
          <a:endParaRPr lang="ru-RU"/>
        </a:p>
      </dgm:t>
    </dgm:pt>
    <dgm:pt modelId="{642C1675-B748-4B18-8A1F-5421AEBFA9CC}" type="pres">
      <dgm:prSet presAssocID="{CC33A060-CD04-4037-8D46-604D7E1841F7}" presName="parentText" presStyleLbl="node1" presStyleIdx="0" presStyleCnt="5">
        <dgm:presLayoutVars>
          <dgm:chMax val="0"/>
          <dgm:bulletEnabled val="1"/>
        </dgm:presLayoutVars>
      </dgm:prSet>
      <dgm:spPr/>
      <dgm:t>
        <a:bodyPr/>
        <a:lstStyle/>
        <a:p>
          <a:endParaRPr lang="ru-RU"/>
        </a:p>
      </dgm:t>
    </dgm:pt>
    <dgm:pt modelId="{2C54F0B9-CCFB-43C4-8376-AAB88E1608F1}" type="pres">
      <dgm:prSet presAssocID="{2847C327-9505-4FF6-A43A-E2404623D45A}" presName="spacer" presStyleCnt="0"/>
      <dgm:spPr/>
    </dgm:pt>
    <dgm:pt modelId="{CC0ED864-F425-4C98-A263-2403242F4357}" type="pres">
      <dgm:prSet presAssocID="{6A176418-2E26-41D9-B420-C7A52A9E6E25}" presName="parentText" presStyleLbl="node1" presStyleIdx="1" presStyleCnt="5">
        <dgm:presLayoutVars>
          <dgm:chMax val="0"/>
          <dgm:bulletEnabled val="1"/>
        </dgm:presLayoutVars>
      </dgm:prSet>
      <dgm:spPr/>
      <dgm:t>
        <a:bodyPr/>
        <a:lstStyle/>
        <a:p>
          <a:endParaRPr lang="ru-RU"/>
        </a:p>
      </dgm:t>
    </dgm:pt>
    <dgm:pt modelId="{FF3B2695-B25A-40A4-9AD6-F68378014B66}" type="pres">
      <dgm:prSet presAssocID="{7DF370DB-EAAE-4315-A001-A0917BCAD260}" presName="spacer" presStyleCnt="0"/>
      <dgm:spPr/>
    </dgm:pt>
    <dgm:pt modelId="{077126E0-FDEC-44C6-B470-2BAE5E5D0A16}" type="pres">
      <dgm:prSet presAssocID="{9B825697-8CA9-46D5-A49D-844F8402345C}" presName="parentText" presStyleLbl="node1" presStyleIdx="2" presStyleCnt="5">
        <dgm:presLayoutVars>
          <dgm:chMax val="0"/>
          <dgm:bulletEnabled val="1"/>
        </dgm:presLayoutVars>
      </dgm:prSet>
      <dgm:spPr/>
      <dgm:t>
        <a:bodyPr/>
        <a:lstStyle/>
        <a:p>
          <a:endParaRPr lang="ru-RU"/>
        </a:p>
      </dgm:t>
    </dgm:pt>
    <dgm:pt modelId="{C8ECAF57-F938-4902-AF21-7EF857B33AB4}" type="pres">
      <dgm:prSet presAssocID="{E6F63333-CD3B-486B-8938-934F68E2EA5F}" presName="spacer" presStyleCnt="0"/>
      <dgm:spPr/>
    </dgm:pt>
    <dgm:pt modelId="{49355E57-9AD6-4D97-9BDA-D46A6A02F9A9}" type="pres">
      <dgm:prSet presAssocID="{EBA39493-2A4C-460F-94DA-E062E48B77F1}" presName="parentText" presStyleLbl="node1" presStyleIdx="3" presStyleCnt="5">
        <dgm:presLayoutVars>
          <dgm:chMax val="0"/>
          <dgm:bulletEnabled val="1"/>
        </dgm:presLayoutVars>
      </dgm:prSet>
      <dgm:spPr/>
      <dgm:t>
        <a:bodyPr/>
        <a:lstStyle/>
        <a:p>
          <a:endParaRPr lang="ru-RU"/>
        </a:p>
      </dgm:t>
    </dgm:pt>
    <dgm:pt modelId="{19209D6E-9E77-418A-A2C0-6F9239618297}" type="pres">
      <dgm:prSet presAssocID="{203DEE5F-3D5C-477F-BC33-209C1E2EC15A}" presName="spacer" presStyleCnt="0"/>
      <dgm:spPr/>
    </dgm:pt>
    <dgm:pt modelId="{480BBAEA-8892-4C93-B4E9-FABCD3D44162}" type="pres">
      <dgm:prSet presAssocID="{BE5A7149-E421-4D6B-B742-A08DB49C9A26}" presName="parentText" presStyleLbl="node1" presStyleIdx="4" presStyleCnt="5">
        <dgm:presLayoutVars>
          <dgm:chMax val="0"/>
          <dgm:bulletEnabled val="1"/>
        </dgm:presLayoutVars>
      </dgm:prSet>
      <dgm:spPr/>
      <dgm:t>
        <a:bodyPr/>
        <a:lstStyle/>
        <a:p>
          <a:endParaRPr lang="ru-RU"/>
        </a:p>
      </dgm:t>
    </dgm:pt>
  </dgm:ptLst>
  <dgm:cxnLst>
    <dgm:cxn modelId="{4D008369-EC95-4BB9-BB0F-215439573B2C}" srcId="{2B8B3BFE-5252-4844-B157-84E582F66D73}" destId="{BE5A7149-E421-4D6B-B742-A08DB49C9A26}" srcOrd="4" destOrd="0" parTransId="{D99F059D-4AB5-4274-9C29-45A6AE6A0B44}" sibTransId="{BB19254C-7798-4144-A827-E0F53866660D}"/>
    <dgm:cxn modelId="{87107E19-4BDD-4D29-85E3-C8230D1DB02E}" type="presOf" srcId="{CC33A060-CD04-4037-8D46-604D7E1841F7}" destId="{642C1675-B748-4B18-8A1F-5421AEBFA9CC}" srcOrd="0" destOrd="0" presId="urn:microsoft.com/office/officeart/2005/8/layout/vList2"/>
    <dgm:cxn modelId="{0AF25CAA-B8D1-4809-9F63-2606FD3B9CF1}" type="presOf" srcId="{BE5A7149-E421-4D6B-B742-A08DB49C9A26}" destId="{480BBAEA-8892-4C93-B4E9-FABCD3D44162}" srcOrd="0" destOrd="0" presId="urn:microsoft.com/office/officeart/2005/8/layout/vList2"/>
    <dgm:cxn modelId="{8FBE2CBB-BD5C-4A9B-A3DF-968C9206F525}" srcId="{2B8B3BFE-5252-4844-B157-84E582F66D73}" destId="{6A176418-2E26-41D9-B420-C7A52A9E6E25}" srcOrd="1" destOrd="0" parTransId="{9E1FFCA0-F95F-43BF-BE2E-9EA43B3B27D2}" sibTransId="{7DF370DB-EAAE-4315-A001-A0917BCAD260}"/>
    <dgm:cxn modelId="{54EDEC29-82D6-4406-96DE-B04346C4A8AC}" type="presOf" srcId="{9B825697-8CA9-46D5-A49D-844F8402345C}" destId="{077126E0-FDEC-44C6-B470-2BAE5E5D0A16}" srcOrd="0" destOrd="0" presId="urn:microsoft.com/office/officeart/2005/8/layout/vList2"/>
    <dgm:cxn modelId="{F7D3340B-C485-4E37-9278-E18B0A892444}" srcId="{2B8B3BFE-5252-4844-B157-84E582F66D73}" destId="{CC33A060-CD04-4037-8D46-604D7E1841F7}" srcOrd="0" destOrd="0" parTransId="{68666AC4-C62C-48E3-929C-CBCD5F4A599D}" sibTransId="{2847C327-9505-4FF6-A43A-E2404623D45A}"/>
    <dgm:cxn modelId="{D00A8DAB-5C63-4175-9C88-F8C81659471D}" type="presOf" srcId="{6A176418-2E26-41D9-B420-C7A52A9E6E25}" destId="{CC0ED864-F425-4C98-A263-2403242F4357}" srcOrd="0" destOrd="0" presId="urn:microsoft.com/office/officeart/2005/8/layout/vList2"/>
    <dgm:cxn modelId="{9248A14A-4033-4614-8B6D-C6A7CDC6C048}" type="presOf" srcId="{EBA39493-2A4C-460F-94DA-E062E48B77F1}" destId="{49355E57-9AD6-4D97-9BDA-D46A6A02F9A9}" srcOrd="0" destOrd="0" presId="urn:microsoft.com/office/officeart/2005/8/layout/vList2"/>
    <dgm:cxn modelId="{393ABA1C-5DD2-4ABB-BC31-70CB2CB5359C}" srcId="{2B8B3BFE-5252-4844-B157-84E582F66D73}" destId="{9B825697-8CA9-46D5-A49D-844F8402345C}" srcOrd="2" destOrd="0" parTransId="{D1EF75E5-78C7-43C7-AF27-476D061D6F9F}" sibTransId="{E6F63333-CD3B-486B-8938-934F68E2EA5F}"/>
    <dgm:cxn modelId="{00B91BD2-3EFB-4E6D-972D-AAC833143ECF}" type="presOf" srcId="{2B8B3BFE-5252-4844-B157-84E582F66D73}" destId="{28D8095D-85A5-4A61-82FF-2741744B9C48}" srcOrd="0" destOrd="0" presId="urn:microsoft.com/office/officeart/2005/8/layout/vList2"/>
    <dgm:cxn modelId="{A0EBCB5F-E51A-44C1-8DCE-55AA9E45119C}" srcId="{2B8B3BFE-5252-4844-B157-84E582F66D73}" destId="{EBA39493-2A4C-460F-94DA-E062E48B77F1}" srcOrd="3" destOrd="0" parTransId="{132A0F55-2FBF-4448-A94A-5D174AD5F3BB}" sibTransId="{203DEE5F-3D5C-477F-BC33-209C1E2EC15A}"/>
    <dgm:cxn modelId="{4BCDE131-DCDD-4816-A8F1-81564B9C031F}" type="presParOf" srcId="{28D8095D-85A5-4A61-82FF-2741744B9C48}" destId="{642C1675-B748-4B18-8A1F-5421AEBFA9CC}" srcOrd="0" destOrd="0" presId="urn:microsoft.com/office/officeart/2005/8/layout/vList2"/>
    <dgm:cxn modelId="{68A2DF8D-1FAB-4F78-870D-C8F2F11E6608}" type="presParOf" srcId="{28D8095D-85A5-4A61-82FF-2741744B9C48}" destId="{2C54F0B9-CCFB-43C4-8376-AAB88E1608F1}" srcOrd="1" destOrd="0" presId="urn:microsoft.com/office/officeart/2005/8/layout/vList2"/>
    <dgm:cxn modelId="{13EA85E9-701C-46C4-83B9-1FD9A5C5FDF0}" type="presParOf" srcId="{28D8095D-85A5-4A61-82FF-2741744B9C48}" destId="{CC0ED864-F425-4C98-A263-2403242F4357}" srcOrd="2" destOrd="0" presId="urn:microsoft.com/office/officeart/2005/8/layout/vList2"/>
    <dgm:cxn modelId="{21B6B5F3-F12C-4015-885C-B19DC862B784}" type="presParOf" srcId="{28D8095D-85A5-4A61-82FF-2741744B9C48}" destId="{FF3B2695-B25A-40A4-9AD6-F68378014B66}" srcOrd="3" destOrd="0" presId="urn:microsoft.com/office/officeart/2005/8/layout/vList2"/>
    <dgm:cxn modelId="{267FD431-EBDC-4D82-BD50-72A890A983DA}" type="presParOf" srcId="{28D8095D-85A5-4A61-82FF-2741744B9C48}" destId="{077126E0-FDEC-44C6-B470-2BAE5E5D0A16}" srcOrd="4" destOrd="0" presId="urn:microsoft.com/office/officeart/2005/8/layout/vList2"/>
    <dgm:cxn modelId="{EFBB75F1-2317-403F-96AC-E59E9F0D4187}" type="presParOf" srcId="{28D8095D-85A5-4A61-82FF-2741744B9C48}" destId="{C8ECAF57-F938-4902-AF21-7EF857B33AB4}" srcOrd="5" destOrd="0" presId="urn:microsoft.com/office/officeart/2005/8/layout/vList2"/>
    <dgm:cxn modelId="{9284E76B-D254-48BA-B4C5-1B4C8A04EDF7}" type="presParOf" srcId="{28D8095D-85A5-4A61-82FF-2741744B9C48}" destId="{49355E57-9AD6-4D97-9BDA-D46A6A02F9A9}" srcOrd="6" destOrd="0" presId="urn:microsoft.com/office/officeart/2005/8/layout/vList2"/>
    <dgm:cxn modelId="{936B07CE-C858-4A4B-BA77-D20FC7C0963D}" type="presParOf" srcId="{28D8095D-85A5-4A61-82FF-2741744B9C48}" destId="{19209D6E-9E77-418A-A2C0-6F9239618297}" srcOrd="7" destOrd="0" presId="urn:microsoft.com/office/officeart/2005/8/layout/vList2"/>
    <dgm:cxn modelId="{B223365F-3479-4F6F-8A2A-7886EA83904A}" type="presParOf" srcId="{28D8095D-85A5-4A61-82FF-2741744B9C48}" destId="{480BBAEA-8892-4C93-B4E9-FABCD3D44162}"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159669F4-F363-42A1-9D9F-AF161B4FAFDA}" type="doc">
      <dgm:prSet loTypeId="urn:microsoft.com/office/officeart/2005/8/layout/bProcess3" loCatId="process" qsTypeId="urn:microsoft.com/office/officeart/2005/8/quickstyle/simple1" qsCatId="simple" csTypeId="urn:microsoft.com/office/officeart/2005/8/colors/accent1_2" csCatId="accent1"/>
      <dgm:spPr/>
      <dgm:t>
        <a:bodyPr/>
        <a:lstStyle/>
        <a:p>
          <a:endParaRPr lang="ru-RU"/>
        </a:p>
      </dgm:t>
    </dgm:pt>
    <dgm:pt modelId="{C3CE5EBF-5D0A-4327-AA77-D9E043EBDDF6}">
      <dgm:prSet/>
      <dgm:spPr/>
      <dgm:t>
        <a:bodyPr/>
        <a:lstStyle/>
        <a:p>
          <a:pPr rtl="0"/>
          <a:r>
            <a:rPr lang="uz-Cyrl-UZ" smtClean="0"/>
            <a:t>Turistik mahsulotlar tarkibida turistlarni tashish xizmati</a:t>
          </a:r>
          <a:endParaRPr lang="ru-RU"/>
        </a:p>
      </dgm:t>
    </dgm:pt>
    <dgm:pt modelId="{33038736-F47B-41A5-AE50-03BC334BF18E}" type="parTrans" cxnId="{9575EDEB-4E6C-4F9A-A992-75CD0F9D8170}">
      <dgm:prSet/>
      <dgm:spPr/>
      <dgm:t>
        <a:bodyPr/>
        <a:lstStyle/>
        <a:p>
          <a:endParaRPr lang="ru-RU"/>
        </a:p>
      </dgm:t>
    </dgm:pt>
    <dgm:pt modelId="{055BE4C8-24A5-4202-AE52-7842AC8E1182}" type="sibTrans" cxnId="{9575EDEB-4E6C-4F9A-A992-75CD0F9D8170}">
      <dgm:prSet/>
      <dgm:spPr/>
      <dgm:t>
        <a:bodyPr/>
        <a:lstStyle/>
        <a:p>
          <a:endParaRPr lang="ru-RU"/>
        </a:p>
      </dgm:t>
    </dgm:pt>
    <dgm:pt modelId="{8BF2C455-711E-4C6C-9ECE-36829656F233}">
      <dgm:prSet/>
      <dgm:spPr/>
      <dgm:t>
        <a:bodyPr/>
        <a:lstStyle/>
        <a:p>
          <a:pPr rtl="0"/>
          <a:r>
            <a:rPr lang="uz-Cyrl-UZ" smtClean="0"/>
            <a:t>Turizm faoliyat turi sifatida turistlarni doimiy yashash joyidan tashqariga chiqishi</a:t>
          </a:r>
          <a:endParaRPr lang="ru-RU"/>
        </a:p>
      </dgm:t>
    </dgm:pt>
    <dgm:pt modelId="{685AA0D4-AFB4-450F-8690-538EC70B9214}" type="parTrans" cxnId="{0E28CEBB-6CB2-4F91-8E1C-C8D6C1BCAE96}">
      <dgm:prSet/>
      <dgm:spPr/>
      <dgm:t>
        <a:bodyPr/>
        <a:lstStyle/>
        <a:p>
          <a:endParaRPr lang="ru-RU"/>
        </a:p>
      </dgm:t>
    </dgm:pt>
    <dgm:pt modelId="{8F9E585F-0073-4495-B61B-9E0986AD095D}" type="sibTrans" cxnId="{0E28CEBB-6CB2-4F91-8E1C-C8D6C1BCAE96}">
      <dgm:prSet/>
      <dgm:spPr/>
      <dgm:t>
        <a:bodyPr/>
        <a:lstStyle/>
        <a:p>
          <a:endParaRPr lang="ru-RU"/>
        </a:p>
      </dgm:t>
    </dgm:pt>
    <dgm:pt modelId="{4D030741-E8A2-456E-9505-29BF3C14A7F8}">
      <dgm:prSet/>
      <dgm:spPr/>
      <dgm:t>
        <a:bodyPr/>
        <a:lstStyle/>
        <a:p>
          <a:pPr rtl="0"/>
          <a:r>
            <a:rPr lang="en-US" smtClean="0"/>
            <a:t>Transport ta’minoti turistik infrastrukturaning muhim elementi</a:t>
          </a:r>
          <a:endParaRPr lang="ru-RU"/>
        </a:p>
      </dgm:t>
    </dgm:pt>
    <dgm:pt modelId="{95DD936E-4507-41C3-9AA4-5E1ED2560EAA}" type="parTrans" cxnId="{BC7A47F5-967C-4A85-BDBB-1126FCDEE802}">
      <dgm:prSet/>
      <dgm:spPr/>
      <dgm:t>
        <a:bodyPr/>
        <a:lstStyle/>
        <a:p>
          <a:endParaRPr lang="ru-RU"/>
        </a:p>
      </dgm:t>
    </dgm:pt>
    <dgm:pt modelId="{D9474630-8E22-40CF-8DB4-1C3514B71B62}" type="sibTrans" cxnId="{BC7A47F5-967C-4A85-BDBB-1126FCDEE802}">
      <dgm:prSet/>
      <dgm:spPr/>
      <dgm:t>
        <a:bodyPr/>
        <a:lstStyle/>
        <a:p>
          <a:endParaRPr lang="ru-RU"/>
        </a:p>
      </dgm:t>
    </dgm:pt>
    <dgm:pt modelId="{A095556B-D781-498C-A906-E2E9DB2B1D90}">
      <dgm:prSet/>
      <dgm:spPr/>
      <dgm:t>
        <a:bodyPr/>
        <a:lstStyle/>
        <a:p>
          <a:pPr rtl="0"/>
          <a:r>
            <a:rPr lang="en-US" smtClean="0"/>
            <a:t>Transport korxonalari turizm tizimini shakllantiruvchi turistik korxonalar</a:t>
          </a:r>
          <a:endParaRPr lang="ru-RU"/>
        </a:p>
      </dgm:t>
    </dgm:pt>
    <dgm:pt modelId="{B1E7DF7E-2726-4362-A161-7F3F5BF3B68B}" type="parTrans" cxnId="{117D3B3C-ADE4-4C05-B420-5C6096DAD7D5}">
      <dgm:prSet/>
      <dgm:spPr/>
      <dgm:t>
        <a:bodyPr/>
        <a:lstStyle/>
        <a:p>
          <a:endParaRPr lang="ru-RU"/>
        </a:p>
      </dgm:t>
    </dgm:pt>
    <dgm:pt modelId="{8E71FDD0-E69C-4446-9845-9C0613C553E9}" type="sibTrans" cxnId="{117D3B3C-ADE4-4C05-B420-5C6096DAD7D5}">
      <dgm:prSet/>
      <dgm:spPr/>
      <dgm:t>
        <a:bodyPr/>
        <a:lstStyle/>
        <a:p>
          <a:endParaRPr lang="ru-RU"/>
        </a:p>
      </dgm:t>
    </dgm:pt>
    <dgm:pt modelId="{15E74222-DBAD-4B70-B6FB-60AF919F6350}" type="pres">
      <dgm:prSet presAssocID="{159669F4-F363-42A1-9D9F-AF161B4FAFDA}" presName="Name0" presStyleCnt="0">
        <dgm:presLayoutVars>
          <dgm:dir/>
          <dgm:resizeHandles val="exact"/>
        </dgm:presLayoutVars>
      </dgm:prSet>
      <dgm:spPr/>
      <dgm:t>
        <a:bodyPr/>
        <a:lstStyle/>
        <a:p>
          <a:endParaRPr lang="ru-RU"/>
        </a:p>
      </dgm:t>
    </dgm:pt>
    <dgm:pt modelId="{E2C4D706-FF2A-437A-8E7C-5D6A4FEDD2FE}" type="pres">
      <dgm:prSet presAssocID="{C3CE5EBF-5D0A-4327-AA77-D9E043EBDDF6}" presName="node" presStyleLbl="node1" presStyleIdx="0" presStyleCnt="4">
        <dgm:presLayoutVars>
          <dgm:bulletEnabled val="1"/>
        </dgm:presLayoutVars>
      </dgm:prSet>
      <dgm:spPr/>
      <dgm:t>
        <a:bodyPr/>
        <a:lstStyle/>
        <a:p>
          <a:endParaRPr lang="ru-RU"/>
        </a:p>
      </dgm:t>
    </dgm:pt>
    <dgm:pt modelId="{BFF614EA-70D8-4D33-B39D-2959892B815F}" type="pres">
      <dgm:prSet presAssocID="{055BE4C8-24A5-4202-AE52-7842AC8E1182}" presName="sibTrans" presStyleLbl="sibTrans1D1" presStyleIdx="0" presStyleCnt="3"/>
      <dgm:spPr/>
      <dgm:t>
        <a:bodyPr/>
        <a:lstStyle/>
        <a:p>
          <a:endParaRPr lang="ru-RU"/>
        </a:p>
      </dgm:t>
    </dgm:pt>
    <dgm:pt modelId="{41A4539A-A66B-4743-89A0-4C4A41139779}" type="pres">
      <dgm:prSet presAssocID="{055BE4C8-24A5-4202-AE52-7842AC8E1182}" presName="connectorText" presStyleLbl="sibTrans1D1" presStyleIdx="0" presStyleCnt="3"/>
      <dgm:spPr/>
      <dgm:t>
        <a:bodyPr/>
        <a:lstStyle/>
        <a:p>
          <a:endParaRPr lang="ru-RU"/>
        </a:p>
      </dgm:t>
    </dgm:pt>
    <dgm:pt modelId="{BF080FDE-E787-4FDC-BD36-D336E2719147}" type="pres">
      <dgm:prSet presAssocID="{8BF2C455-711E-4C6C-9ECE-36829656F233}" presName="node" presStyleLbl="node1" presStyleIdx="1" presStyleCnt="4">
        <dgm:presLayoutVars>
          <dgm:bulletEnabled val="1"/>
        </dgm:presLayoutVars>
      </dgm:prSet>
      <dgm:spPr/>
      <dgm:t>
        <a:bodyPr/>
        <a:lstStyle/>
        <a:p>
          <a:endParaRPr lang="ru-RU"/>
        </a:p>
      </dgm:t>
    </dgm:pt>
    <dgm:pt modelId="{8DA0027C-4A6A-4CB8-A00C-68A042AEDCDA}" type="pres">
      <dgm:prSet presAssocID="{8F9E585F-0073-4495-B61B-9E0986AD095D}" presName="sibTrans" presStyleLbl="sibTrans1D1" presStyleIdx="1" presStyleCnt="3"/>
      <dgm:spPr/>
      <dgm:t>
        <a:bodyPr/>
        <a:lstStyle/>
        <a:p>
          <a:endParaRPr lang="ru-RU"/>
        </a:p>
      </dgm:t>
    </dgm:pt>
    <dgm:pt modelId="{38CE5682-E5BD-4A3B-9AE2-5521C69BC598}" type="pres">
      <dgm:prSet presAssocID="{8F9E585F-0073-4495-B61B-9E0986AD095D}" presName="connectorText" presStyleLbl="sibTrans1D1" presStyleIdx="1" presStyleCnt="3"/>
      <dgm:spPr/>
      <dgm:t>
        <a:bodyPr/>
        <a:lstStyle/>
        <a:p>
          <a:endParaRPr lang="ru-RU"/>
        </a:p>
      </dgm:t>
    </dgm:pt>
    <dgm:pt modelId="{17AE912D-EE48-445D-9DE1-770720EC04BA}" type="pres">
      <dgm:prSet presAssocID="{4D030741-E8A2-456E-9505-29BF3C14A7F8}" presName="node" presStyleLbl="node1" presStyleIdx="2" presStyleCnt="4">
        <dgm:presLayoutVars>
          <dgm:bulletEnabled val="1"/>
        </dgm:presLayoutVars>
      </dgm:prSet>
      <dgm:spPr/>
      <dgm:t>
        <a:bodyPr/>
        <a:lstStyle/>
        <a:p>
          <a:endParaRPr lang="ru-RU"/>
        </a:p>
      </dgm:t>
    </dgm:pt>
    <dgm:pt modelId="{FB9AB997-6082-446D-8C74-FC656A614FCD}" type="pres">
      <dgm:prSet presAssocID="{D9474630-8E22-40CF-8DB4-1C3514B71B62}" presName="sibTrans" presStyleLbl="sibTrans1D1" presStyleIdx="2" presStyleCnt="3"/>
      <dgm:spPr/>
      <dgm:t>
        <a:bodyPr/>
        <a:lstStyle/>
        <a:p>
          <a:endParaRPr lang="ru-RU"/>
        </a:p>
      </dgm:t>
    </dgm:pt>
    <dgm:pt modelId="{A74F17EA-5946-4364-AA27-EDAC29D81FA2}" type="pres">
      <dgm:prSet presAssocID="{D9474630-8E22-40CF-8DB4-1C3514B71B62}" presName="connectorText" presStyleLbl="sibTrans1D1" presStyleIdx="2" presStyleCnt="3"/>
      <dgm:spPr/>
      <dgm:t>
        <a:bodyPr/>
        <a:lstStyle/>
        <a:p>
          <a:endParaRPr lang="ru-RU"/>
        </a:p>
      </dgm:t>
    </dgm:pt>
    <dgm:pt modelId="{17F5F8E8-5784-4283-8EBC-DAD527A838EC}" type="pres">
      <dgm:prSet presAssocID="{A095556B-D781-498C-A906-E2E9DB2B1D90}" presName="node" presStyleLbl="node1" presStyleIdx="3" presStyleCnt="4">
        <dgm:presLayoutVars>
          <dgm:bulletEnabled val="1"/>
        </dgm:presLayoutVars>
      </dgm:prSet>
      <dgm:spPr/>
      <dgm:t>
        <a:bodyPr/>
        <a:lstStyle/>
        <a:p>
          <a:endParaRPr lang="ru-RU"/>
        </a:p>
      </dgm:t>
    </dgm:pt>
  </dgm:ptLst>
  <dgm:cxnLst>
    <dgm:cxn modelId="{2E792182-1EDF-4521-8419-37AC5752CEBD}" type="presOf" srcId="{8F9E585F-0073-4495-B61B-9E0986AD095D}" destId="{8DA0027C-4A6A-4CB8-A00C-68A042AEDCDA}" srcOrd="0" destOrd="0" presId="urn:microsoft.com/office/officeart/2005/8/layout/bProcess3"/>
    <dgm:cxn modelId="{0E28CEBB-6CB2-4F91-8E1C-C8D6C1BCAE96}" srcId="{159669F4-F363-42A1-9D9F-AF161B4FAFDA}" destId="{8BF2C455-711E-4C6C-9ECE-36829656F233}" srcOrd="1" destOrd="0" parTransId="{685AA0D4-AFB4-450F-8690-538EC70B9214}" sibTransId="{8F9E585F-0073-4495-B61B-9E0986AD095D}"/>
    <dgm:cxn modelId="{5E118E0A-A55F-40FE-898B-A10241D4CB06}" type="presOf" srcId="{055BE4C8-24A5-4202-AE52-7842AC8E1182}" destId="{41A4539A-A66B-4743-89A0-4C4A41139779}" srcOrd="1" destOrd="0" presId="urn:microsoft.com/office/officeart/2005/8/layout/bProcess3"/>
    <dgm:cxn modelId="{BC7A47F5-967C-4A85-BDBB-1126FCDEE802}" srcId="{159669F4-F363-42A1-9D9F-AF161B4FAFDA}" destId="{4D030741-E8A2-456E-9505-29BF3C14A7F8}" srcOrd="2" destOrd="0" parTransId="{95DD936E-4507-41C3-9AA4-5E1ED2560EAA}" sibTransId="{D9474630-8E22-40CF-8DB4-1C3514B71B62}"/>
    <dgm:cxn modelId="{3C02ADFD-1CAA-46C6-8777-5E876E463AC2}" type="presOf" srcId="{D9474630-8E22-40CF-8DB4-1C3514B71B62}" destId="{A74F17EA-5946-4364-AA27-EDAC29D81FA2}" srcOrd="1" destOrd="0" presId="urn:microsoft.com/office/officeart/2005/8/layout/bProcess3"/>
    <dgm:cxn modelId="{875E43C9-7DEC-4298-AD9E-74122F1AEDD6}" type="presOf" srcId="{C3CE5EBF-5D0A-4327-AA77-D9E043EBDDF6}" destId="{E2C4D706-FF2A-437A-8E7C-5D6A4FEDD2FE}" srcOrd="0" destOrd="0" presId="urn:microsoft.com/office/officeart/2005/8/layout/bProcess3"/>
    <dgm:cxn modelId="{7E7BFA97-AE93-44B7-BF10-ED7E3443166E}" type="presOf" srcId="{159669F4-F363-42A1-9D9F-AF161B4FAFDA}" destId="{15E74222-DBAD-4B70-B6FB-60AF919F6350}" srcOrd="0" destOrd="0" presId="urn:microsoft.com/office/officeart/2005/8/layout/bProcess3"/>
    <dgm:cxn modelId="{F1E064CA-BC78-46CD-8871-EE3C1E7AEE09}" type="presOf" srcId="{D9474630-8E22-40CF-8DB4-1C3514B71B62}" destId="{FB9AB997-6082-446D-8C74-FC656A614FCD}" srcOrd="0" destOrd="0" presId="urn:microsoft.com/office/officeart/2005/8/layout/bProcess3"/>
    <dgm:cxn modelId="{117D3B3C-ADE4-4C05-B420-5C6096DAD7D5}" srcId="{159669F4-F363-42A1-9D9F-AF161B4FAFDA}" destId="{A095556B-D781-498C-A906-E2E9DB2B1D90}" srcOrd="3" destOrd="0" parTransId="{B1E7DF7E-2726-4362-A161-7F3F5BF3B68B}" sibTransId="{8E71FDD0-E69C-4446-9845-9C0613C553E9}"/>
    <dgm:cxn modelId="{210D184D-3045-4286-972B-71EAFA3BA399}" type="presOf" srcId="{8F9E585F-0073-4495-B61B-9E0986AD095D}" destId="{38CE5682-E5BD-4A3B-9AE2-5521C69BC598}" srcOrd="1" destOrd="0" presId="urn:microsoft.com/office/officeart/2005/8/layout/bProcess3"/>
    <dgm:cxn modelId="{33A01142-D001-4179-84DF-D0EAD71D64CF}" type="presOf" srcId="{A095556B-D781-498C-A906-E2E9DB2B1D90}" destId="{17F5F8E8-5784-4283-8EBC-DAD527A838EC}" srcOrd="0" destOrd="0" presId="urn:microsoft.com/office/officeart/2005/8/layout/bProcess3"/>
    <dgm:cxn modelId="{9575EDEB-4E6C-4F9A-A992-75CD0F9D8170}" srcId="{159669F4-F363-42A1-9D9F-AF161B4FAFDA}" destId="{C3CE5EBF-5D0A-4327-AA77-D9E043EBDDF6}" srcOrd="0" destOrd="0" parTransId="{33038736-F47B-41A5-AE50-03BC334BF18E}" sibTransId="{055BE4C8-24A5-4202-AE52-7842AC8E1182}"/>
    <dgm:cxn modelId="{AD4DB9CD-F490-42E9-B27E-B28E45703625}" type="presOf" srcId="{055BE4C8-24A5-4202-AE52-7842AC8E1182}" destId="{BFF614EA-70D8-4D33-B39D-2959892B815F}" srcOrd="0" destOrd="0" presId="urn:microsoft.com/office/officeart/2005/8/layout/bProcess3"/>
    <dgm:cxn modelId="{FCAF0540-914D-4964-81E3-FB31B660410B}" type="presOf" srcId="{4D030741-E8A2-456E-9505-29BF3C14A7F8}" destId="{17AE912D-EE48-445D-9DE1-770720EC04BA}" srcOrd="0" destOrd="0" presId="urn:microsoft.com/office/officeart/2005/8/layout/bProcess3"/>
    <dgm:cxn modelId="{EDF4EBFB-20E3-4F18-B84A-94E03C985A6A}" type="presOf" srcId="{8BF2C455-711E-4C6C-9ECE-36829656F233}" destId="{BF080FDE-E787-4FDC-BD36-D336E2719147}" srcOrd="0" destOrd="0" presId="urn:microsoft.com/office/officeart/2005/8/layout/bProcess3"/>
    <dgm:cxn modelId="{C76A78AC-2933-4AC7-A249-C53657D1B2D6}" type="presParOf" srcId="{15E74222-DBAD-4B70-B6FB-60AF919F6350}" destId="{E2C4D706-FF2A-437A-8E7C-5D6A4FEDD2FE}" srcOrd="0" destOrd="0" presId="urn:microsoft.com/office/officeart/2005/8/layout/bProcess3"/>
    <dgm:cxn modelId="{E55EC0E8-2F24-418D-AAB8-3A8E2DDFB305}" type="presParOf" srcId="{15E74222-DBAD-4B70-B6FB-60AF919F6350}" destId="{BFF614EA-70D8-4D33-B39D-2959892B815F}" srcOrd="1" destOrd="0" presId="urn:microsoft.com/office/officeart/2005/8/layout/bProcess3"/>
    <dgm:cxn modelId="{602A371C-8F74-47F9-83E4-73CFDD3642FA}" type="presParOf" srcId="{BFF614EA-70D8-4D33-B39D-2959892B815F}" destId="{41A4539A-A66B-4743-89A0-4C4A41139779}" srcOrd="0" destOrd="0" presId="urn:microsoft.com/office/officeart/2005/8/layout/bProcess3"/>
    <dgm:cxn modelId="{E64A0F27-92AF-4BAB-A8AB-0EB0CF4F9919}" type="presParOf" srcId="{15E74222-DBAD-4B70-B6FB-60AF919F6350}" destId="{BF080FDE-E787-4FDC-BD36-D336E2719147}" srcOrd="2" destOrd="0" presId="urn:microsoft.com/office/officeart/2005/8/layout/bProcess3"/>
    <dgm:cxn modelId="{D615E773-27B9-4698-8B6F-32F44ADBDB9F}" type="presParOf" srcId="{15E74222-DBAD-4B70-B6FB-60AF919F6350}" destId="{8DA0027C-4A6A-4CB8-A00C-68A042AEDCDA}" srcOrd="3" destOrd="0" presId="urn:microsoft.com/office/officeart/2005/8/layout/bProcess3"/>
    <dgm:cxn modelId="{482B729F-F6A6-442C-B3FC-FDD5007CBCAF}" type="presParOf" srcId="{8DA0027C-4A6A-4CB8-A00C-68A042AEDCDA}" destId="{38CE5682-E5BD-4A3B-9AE2-5521C69BC598}" srcOrd="0" destOrd="0" presId="urn:microsoft.com/office/officeart/2005/8/layout/bProcess3"/>
    <dgm:cxn modelId="{DC1FA62F-03B9-403D-A871-B9D86F01BBBC}" type="presParOf" srcId="{15E74222-DBAD-4B70-B6FB-60AF919F6350}" destId="{17AE912D-EE48-445D-9DE1-770720EC04BA}" srcOrd="4" destOrd="0" presId="urn:microsoft.com/office/officeart/2005/8/layout/bProcess3"/>
    <dgm:cxn modelId="{C4740EE2-D2D2-49D9-99C6-098FC630A3B8}" type="presParOf" srcId="{15E74222-DBAD-4B70-B6FB-60AF919F6350}" destId="{FB9AB997-6082-446D-8C74-FC656A614FCD}" srcOrd="5" destOrd="0" presId="urn:microsoft.com/office/officeart/2005/8/layout/bProcess3"/>
    <dgm:cxn modelId="{F193B65B-1DBE-471C-AE50-E74B699A690C}" type="presParOf" srcId="{FB9AB997-6082-446D-8C74-FC656A614FCD}" destId="{A74F17EA-5946-4364-AA27-EDAC29D81FA2}" srcOrd="0" destOrd="0" presId="urn:microsoft.com/office/officeart/2005/8/layout/bProcess3"/>
    <dgm:cxn modelId="{39789F81-1077-434F-934B-6B99D03D018D}" type="presParOf" srcId="{15E74222-DBAD-4B70-B6FB-60AF919F6350}" destId="{17F5F8E8-5784-4283-8EBC-DAD527A838EC}" srcOrd="6" destOrd="0" presId="urn:microsoft.com/office/officeart/2005/8/layout/b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1558EC1-0C1D-44B7-B833-AAE3E2F70690}" type="doc">
      <dgm:prSet loTypeId="urn:microsoft.com/office/officeart/2008/layout/LinedList" loCatId="list" qsTypeId="urn:microsoft.com/office/officeart/2005/8/quickstyle/simple4" qsCatId="simple" csTypeId="urn:microsoft.com/office/officeart/2005/8/colors/accent1_3" csCatId="accent1"/>
      <dgm:spPr/>
      <dgm:t>
        <a:bodyPr/>
        <a:lstStyle/>
        <a:p>
          <a:endParaRPr lang="ru-RU"/>
        </a:p>
      </dgm:t>
    </dgm:pt>
    <dgm:pt modelId="{0ACB6219-61E0-402E-9C43-98C3C949E426}">
      <dgm:prSet/>
      <dgm:spPr/>
      <dgm:t>
        <a:bodyPr/>
        <a:lstStyle/>
        <a:p>
          <a:pPr rtl="0"/>
          <a:r>
            <a:rPr lang="en-US" b="0" dirty="0" err="1" smtClean="0">
              <a:latin typeface="Times New Roman" panose="02020603050405020304" pitchFamily="18" charset="0"/>
              <a:cs typeface="Times New Roman" panose="02020603050405020304" pitchFamily="18" charset="0"/>
            </a:rPr>
            <a:t>turga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qo‘shilgan</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va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asosiy</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turistik</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xizmatlarga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kiruvchi</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turistik</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tashish</a:t>
          </a:r>
          <a:r>
            <a:rPr lang="en-US" b="0" dirty="0" smtClean="0">
              <a:latin typeface="Times New Roman" panose="02020603050405020304" pitchFamily="18" charset="0"/>
              <a:cs typeface="Times New Roman" panose="02020603050405020304" pitchFamily="18" charset="0"/>
            </a:rPr>
            <a:t> </a:t>
          </a:r>
          <a:r>
            <a:rPr lang="uz-Cyrl-UZ" b="0" dirty="0" smtClean="0">
              <a:latin typeface="Times New Roman" panose="02020603050405020304" pitchFamily="18" charset="0"/>
              <a:cs typeface="Times New Roman" panose="02020603050405020304" pitchFamily="18" charset="0"/>
            </a:rPr>
            <a:t>vositasi sifatida, </a:t>
          </a:r>
          <a:r>
            <a:rPr lang="en-US" b="0" dirty="0" err="1" smtClean="0">
              <a:latin typeface="Times New Roman" panose="02020603050405020304" pitchFamily="18" charset="0"/>
              <a:cs typeface="Times New Roman" panose="02020603050405020304" pitchFamily="18" charset="0"/>
            </a:rPr>
            <a:t>turistlarni</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doimiy</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yashash</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joyidan</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belgilangan</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manzilga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eltib</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qo‘yish</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yoki</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yo‘nalish</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boshlanadigan</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joyga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va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qayta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olib</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kelish</a:t>
          </a:r>
          <a:r>
            <a:rPr lang="en-US" b="0" dirty="0" smtClean="0">
              <a:latin typeface="Times New Roman" panose="02020603050405020304" pitchFamily="18" charset="0"/>
              <a:cs typeface="Times New Roman" panose="02020603050405020304" pitchFamily="18" charset="0"/>
            </a:rPr>
            <a:t>;</a:t>
          </a:r>
          <a:endParaRPr lang="ru-RU" b="0" dirty="0">
            <a:latin typeface="Times New Roman" panose="02020603050405020304" pitchFamily="18" charset="0"/>
            <a:cs typeface="Times New Roman" panose="02020603050405020304" pitchFamily="18" charset="0"/>
          </a:endParaRPr>
        </a:p>
      </dgm:t>
    </dgm:pt>
    <dgm:pt modelId="{398C0008-49B2-4E48-AC71-3C5B9649AA9F}" type="parTrans" cxnId="{DB9C4147-D378-4C68-9EED-615397D906AE}">
      <dgm:prSet/>
      <dgm:spPr/>
      <dgm:t>
        <a:bodyPr/>
        <a:lstStyle/>
        <a:p>
          <a:endParaRPr lang="ru-RU" b="0">
            <a:latin typeface="Times New Roman" panose="02020603050405020304" pitchFamily="18" charset="0"/>
            <a:cs typeface="Times New Roman" panose="02020603050405020304" pitchFamily="18" charset="0"/>
          </a:endParaRPr>
        </a:p>
      </dgm:t>
    </dgm:pt>
    <dgm:pt modelId="{31C19A1D-710B-4C7F-A96C-F0135F865868}" type="sibTrans" cxnId="{DB9C4147-D378-4C68-9EED-615397D906AE}">
      <dgm:prSet/>
      <dgm:spPr/>
      <dgm:t>
        <a:bodyPr/>
        <a:lstStyle/>
        <a:p>
          <a:endParaRPr lang="ru-RU" b="0">
            <a:latin typeface="Times New Roman" panose="02020603050405020304" pitchFamily="18" charset="0"/>
            <a:cs typeface="Times New Roman" panose="02020603050405020304" pitchFamily="18" charset="0"/>
          </a:endParaRPr>
        </a:p>
      </dgm:t>
    </dgm:pt>
    <dgm:pt modelId="{30406114-8B08-4393-ADEC-5F5B6142EE56}">
      <dgm:prSet/>
      <dgm:spPr/>
      <dgm:t>
        <a:bodyPr/>
        <a:lstStyle/>
        <a:p>
          <a:pPr rtl="0"/>
          <a:r>
            <a:rPr lang="en-US" b="0" dirty="0" smtClean="0">
              <a:latin typeface="Times New Roman" panose="02020603050405020304" pitchFamily="18" charset="0"/>
              <a:cs typeface="Times New Roman" panose="02020603050405020304" pitchFamily="18" charset="0"/>
            </a:rPr>
            <a:t>transfer – </a:t>
          </a:r>
          <a:r>
            <a:rPr lang="en-US" b="0" dirty="0" err="1" smtClean="0">
              <a:latin typeface="Times New Roman" panose="02020603050405020304" pitchFamily="18" charset="0"/>
              <a:cs typeface="Times New Roman" panose="02020603050405020304" pitchFamily="18" charset="0"/>
            </a:rPr>
            <a:t>turistlarni</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kutib</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olish</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va</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kuzatib</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qo‘yish</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uchun</a:t>
          </a:r>
          <a:r>
            <a:rPr lang="en-US" b="0" dirty="0" smtClean="0">
              <a:latin typeface="Times New Roman" panose="02020603050405020304" pitchFamily="18" charset="0"/>
              <a:cs typeface="Times New Roman" panose="02020603050405020304" pitchFamily="18" charset="0"/>
            </a:rPr>
            <a:t> transport </a:t>
          </a:r>
          <a:r>
            <a:rPr lang="en-US" b="0" dirty="0" err="1" smtClean="0">
              <a:latin typeface="Times New Roman" panose="02020603050405020304" pitchFamily="18" charset="0"/>
              <a:cs typeface="Times New Roman" panose="02020603050405020304" pitchFamily="18" charset="0"/>
            </a:rPr>
            <a:t>vositasi</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taqdim</a:t>
          </a:r>
          <a:r>
            <a:rPr lang="en-US" b="0" dirty="0" smtClean="0">
              <a:latin typeface="Times New Roman" panose="02020603050405020304" pitchFamily="18" charset="0"/>
              <a:cs typeface="Times New Roman" panose="02020603050405020304" pitchFamily="18" charset="0"/>
            </a:rPr>
            <a:t> </a:t>
          </a:r>
          <a:r>
            <a:rPr lang="en-US" b="0" dirty="0" err="1" smtClean="0">
              <a:latin typeface="Times New Roman" panose="02020603050405020304" pitchFamily="18" charset="0"/>
              <a:cs typeface="Times New Roman" panose="02020603050405020304" pitchFamily="18" charset="0"/>
            </a:rPr>
            <a:t>etish</a:t>
          </a:r>
          <a:r>
            <a:rPr lang="en-US" b="0" dirty="0" smtClean="0">
              <a:latin typeface="Times New Roman" panose="02020603050405020304" pitchFamily="18" charset="0"/>
              <a:cs typeface="Times New Roman" panose="02020603050405020304" pitchFamily="18" charset="0"/>
            </a:rPr>
            <a:t>;</a:t>
          </a:r>
          <a:endParaRPr lang="ru-RU" b="0" dirty="0">
            <a:latin typeface="Times New Roman" panose="02020603050405020304" pitchFamily="18" charset="0"/>
            <a:cs typeface="Times New Roman" panose="02020603050405020304" pitchFamily="18" charset="0"/>
          </a:endParaRPr>
        </a:p>
      </dgm:t>
    </dgm:pt>
    <dgm:pt modelId="{649509BB-8EE4-4931-B1C0-321AD3CDA6F5}" type="parTrans" cxnId="{C123AAA7-6093-4591-A52B-431B5F800261}">
      <dgm:prSet/>
      <dgm:spPr/>
      <dgm:t>
        <a:bodyPr/>
        <a:lstStyle/>
        <a:p>
          <a:endParaRPr lang="ru-RU" b="0">
            <a:latin typeface="Times New Roman" panose="02020603050405020304" pitchFamily="18" charset="0"/>
            <a:cs typeface="Times New Roman" panose="02020603050405020304" pitchFamily="18" charset="0"/>
          </a:endParaRPr>
        </a:p>
      </dgm:t>
    </dgm:pt>
    <dgm:pt modelId="{15FC9C48-3C49-4578-B5AC-DBA8F4B34667}" type="sibTrans" cxnId="{C123AAA7-6093-4591-A52B-431B5F800261}">
      <dgm:prSet/>
      <dgm:spPr/>
      <dgm:t>
        <a:bodyPr/>
        <a:lstStyle/>
        <a:p>
          <a:endParaRPr lang="ru-RU" b="0">
            <a:latin typeface="Times New Roman" panose="02020603050405020304" pitchFamily="18" charset="0"/>
            <a:cs typeface="Times New Roman" panose="02020603050405020304" pitchFamily="18" charset="0"/>
          </a:endParaRPr>
        </a:p>
      </dgm:t>
    </dgm:pt>
    <dgm:pt modelId="{62C19C52-E2A7-4BD4-9731-EEB4999A8797}">
      <dgm:prSet/>
      <dgm:spPr/>
      <dgm:t>
        <a:bodyPr/>
        <a:lstStyle/>
        <a:p>
          <a:pPr rtl="0"/>
          <a:r>
            <a:rPr lang="en-US" b="0" smtClean="0">
              <a:latin typeface="Times New Roman" panose="02020603050405020304" pitchFamily="18" charset="0"/>
              <a:cs typeface="Times New Roman" panose="02020603050405020304" pitchFamily="18" charset="0"/>
            </a:rPr>
            <a:t>tur-safar bo‘yicha dasturlashtirilgan tadbirlarga xizmat ko‘rsatish: ekskursion xizmat, dasturdagi tadbirlarga borish, atrofga tashrif byurish, yo‘nalish bo‘yicha ko‘chish</a:t>
          </a:r>
          <a:r>
            <a:rPr lang="uz-Cyrl-UZ" b="0" smtClean="0">
              <a:latin typeface="Times New Roman" panose="02020603050405020304" pitchFamily="18" charset="0"/>
              <a:cs typeface="Times New Roman" panose="02020603050405020304" pitchFamily="18" charset="0"/>
            </a:rPr>
            <a:t>;</a:t>
          </a:r>
          <a:endParaRPr lang="ru-RU" b="0">
            <a:latin typeface="Times New Roman" panose="02020603050405020304" pitchFamily="18" charset="0"/>
            <a:cs typeface="Times New Roman" panose="02020603050405020304" pitchFamily="18" charset="0"/>
          </a:endParaRPr>
        </a:p>
      </dgm:t>
    </dgm:pt>
    <dgm:pt modelId="{C356AD8D-4824-4460-BBC9-6EA64B9D79F1}" type="parTrans" cxnId="{664BC33F-EAA0-4261-95B9-F7C7F1754A3E}">
      <dgm:prSet/>
      <dgm:spPr/>
      <dgm:t>
        <a:bodyPr/>
        <a:lstStyle/>
        <a:p>
          <a:endParaRPr lang="ru-RU" b="0">
            <a:latin typeface="Times New Roman" panose="02020603050405020304" pitchFamily="18" charset="0"/>
            <a:cs typeface="Times New Roman" panose="02020603050405020304" pitchFamily="18" charset="0"/>
          </a:endParaRPr>
        </a:p>
      </dgm:t>
    </dgm:pt>
    <dgm:pt modelId="{5E3EEBE0-7A20-4B18-AD57-C9C9012C5119}" type="sibTrans" cxnId="{664BC33F-EAA0-4261-95B9-F7C7F1754A3E}">
      <dgm:prSet/>
      <dgm:spPr/>
      <dgm:t>
        <a:bodyPr/>
        <a:lstStyle/>
        <a:p>
          <a:endParaRPr lang="ru-RU" b="0">
            <a:latin typeface="Times New Roman" panose="02020603050405020304" pitchFamily="18" charset="0"/>
            <a:cs typeface="Times New Roman" panose="02020603050405020304" pitchFamily="18" charset="0"/>
          </a:endParaRPr>
        </a:p>
      </dgm:t>
    </dgm:pt>
    <dgm:pt modelId="{FB032370-E921-426B-9996-7258B1732C16}">
      <dgm:prSet/>
      <dgm:spPr/>
      <dgm:t>
        <a:bodyPr/>
        <a:lstStyle/>
        <a:p>
          <a:pPr rtl="0"/>
          <a:r>
            <a:rPr lang="uz-Cyrl-UZ" b="0" dirty="0" smtClean="0">
              <a:latin typeface="Times New Roman" panose="02020603050405020304" pitchFamily="18" charset="0"/>
              <a:cs typeface="Times New Roman" panose="02020603050405020304" pitchFamily="18" charset="0"/>
            </a:rPr>
            <a:t>turga kiritilgan sayo</a:t>
          </a:r>
          <a:r>
            <a:rPr lang="en-US" b="0" dirty="0" smtClean="0">
              <a:latin typeface="Times New Roman" panose="02020603050405020304" pitchFamily="18" charset="0"/>
              <a:cs typeface="Times New Roman" panose="02020603050405020304" pitchFamily="18" charset="0"/>
            </a:rPr>
            <a:t>h</a:t>
          </a:r>
          <a:r>
            <a:rPr lang="uz-Cyrl-UZ" b="0" dirty="0" smtClean="0">
              <a:latin typeface="Times New Roman" panose="02020603050405020304" pitchFamily="18" charset="0"/>
              <a:cs typeface="Times New Roman" panose="02020603050405020304" pitchFamily="18" charset="0"/>
            </a:rPr>
            <a:t>at davomida ijaraga beriladigan yengil avtomashina</a:t>
          </a:r>
          <a:r>
            <a:rPr lang="en-US" b="0" dirty="0" smtClean="0">
              <a:latin typeface="Times New Roman" panose="02020603050405020304" pitchFamily="18" charset="0"/>
              <a:cs typeface="Times New Roman" panose="02020603050405020304" pitchFamily="18" charset="0"/>
            </a:rPr>
            <a:t>.</a:t>
          </a:r>
          <a:endParaRPr lang="ru-RU" b="0" dirty="0">
            <a:latin typeface="Times New Roman" panose="02020603050405020304" pitchFamily="18" charset="0"/>
            <a:cs typeface="Times New Roman" panose="02020603050405020304" pitchFamily="18" charset="0"/>
          </a:endParaRPr>
        </a:p>
      </dgm:t>
    </dgm:pt>
    <dgm:pt modelId="{EE870B63-B49A-4446-B6E0-BAE2DCC723C1}" type="parTrans" cxnId="{6F5BC82F-5B59-4AF1-BB05-6F7C42F2AB4A}">
      <dgm:prSet/>
      <dgm:spPr/>
      <dgm:t>
        <a:bodyPr/>
        <a:lstStyle/>
        <a:p>
          <a:endParaRPr lang="ru-RU" b="0">
            <a:latin typeface="Times New Roman" panose="02020603050405020304" pitchFamily="18" charset="0"/>
            <a:cs typeface="Times New Roman" panose="02020603050405020304" pitchFamily="18" charset="0"/>
          </a:endParaRPr>
        </a:p>
      </dgm:t>
    </dgm:pt>
    <dgm:pt modelId="{95CE7B29-FDF4-4E83-99EA-2F7CB236CE00}" type="sibTrans" cxnId="{6F5BC82F-5B59-4AF1-BB05-6F7C42F2AB4A}">
      <dgm:prSet/>
      <dgm:spPr/>
      <dgm:t>
        <a:bodyPr/>
        <a:lstStyle/>
        <a:p>
          <a:endParaRPr lang="ru-RU" b="0">
            <a:latin typeface="Times New Roman" panose="02020603050405020304" pitchFamily="18" charset="0"/>
            <a:cs typeface="Times New Roman" panose="02020603050405020304" pitchFamily="18" charset="0"/>
          </a:endParaRPr>
        </a:p>
      </dgm:t>
    </dgm:pt>
    <dgm:pt modelId="{32BC9049-4E2F-48A9-9B9B-EF32A04A6625}" type="pres">
      <dgm:prSet presAssocID="{31558EC1-0C1D-44B7-B833-AAE3E2F70690}" presName="vert0" presStyleCnt="0">
        <dgm:presLayoutVars>
          <dgm:dir/>
          <dgm:animOne val="branch"/>
          <dgm:animLvl val="lvl"/>
        </dgm:presLayoutVars>
      </dgm:prSet>
      <dgm:spPr/>
      <dgm:t>
        <a:bodyPr/>
        <a:lstStyle/>
        <a:p>
          <a:endParaRPr lang="ru-RU"/>
        </a:p>
      </dgm:t>
    </dgm:pt>
    <dgm:pt modelId="{4EC7CBB9-5E85-4A41-9F3B-28EC5805FA52}" type="pres">
      <dgm:prSet presAssocID="{0ACB6219-61E0-402E-9C43-98C3C949E426}" presName="thickLine" presStyleLbl="alignNode1" presStyleIdx="0" presStyleCnt="4"/>
      <dgm:spPr/>
    </dgm:pt>
    <dgm:pt modelId="{FE96E310-CA68-46D9-87D3-915DE3E33390}" type="pres">
      <dgm:prSet presAssocID="{0ACB6219-61E0-402E-9C43-98C3C949E426}" presName="horz1" presStyleCnt="0"/>
      <dgm:spPr/>
    </dgm:pt>
    <dgm:pt modelId="{7D2B795D-336D-4CE8-A6A0-F9AA501266DA}" type="pres">
      <dgm:prSet presAssocID="{0ACB6219-61E0-402E-9C43-98C3C949E426}" presName="tx1" presStyleLbl="revTx" presStyleIdx="0" presStyleCnt="4"/>
      <dgm:spPr/>
      <dgm:t>
        <a:bodyPr/>
        <a:lstStyle/>
        <a:p>
          <a:endParaRPr lang="ru-RU"/>
        </a:p>
      </dgm:t>
    </dgm:pt>
    <dgm:pt modelId="{8A37094A-7D4E-4092-8F0E-DEE3AF173907}" type="pres">
      <dgm:prSet presAssocID="{0ACB6219-61E0-402E-9C43-98C3C949E426}" presName="vert1" presStyleCnt="0"/>
      <dgm:spPr/>
    </dgm:pt>
    <dgm:pt modelId="{3D2C7589-065F-4A6F-8E60-D3F4A1DE2839}" type="pres">
      <dgm:prSet presAssocID="{30406114-8B08-4393-ADEC-5F5B6142EE56}" presName="thickLine" presStyleLbl="alignNode1" presStyleIdx="1" presStyleCnt="4"/>
      <dgm:spPr/>
    </dgm:pt>
    <dgm:pt modelId="{EDA77A25-591E-4C52-B082-43B26E5AA26B}" type="pres">
      <dgm:prSet presAssocID="{30406114-8B08-4393-ADEC-5F5B6142EE56}" presName="horz1" presStyleCnt="0"/>
      <dgm:spPr/>
    </dgm:pt>
    <dgm:pt modelId="{5B2AD238-591B-4D1B-8AC9-39EDAE493F4B}" type="pres">
      <dgm:prSet presAssocID="{30406114-8B08-4393-ADEC-5F5B6142EE56}" presName="tx1" presStyleLbl="revTx" presStyleIdx="1" presStyleCnt="4"/>
      <dgm:spPr/>
      <dgm:t>
        <a:bodyPr/>
        <a:lstStyle/>
        <a:p>
          <a:endParaRPr lang="ru-RU"/>
        </a:p>
      </dgm:t>
    </dgm:pt>
    <dgm:pt modelId="{38A33B52-1E27-4B2C-9B53-E2192D49472E}" type="pres">
      <dgm:prSet presAssocID="{30406114-8B08-4393-ADEC-5F5B6142EE56}" presName="vert1" presStyleCnt="0"/>
      <dgm:spPr/>
    </dgm:pt>
    <dgm:pt modelId="{7719E066-F214-45FF-83AA-D044B5C4BB17}" type="pres">
      <dgm:prSet presAssocID="{62C19C52-E2A7-4BD4-9731-EEB4999A8797}" presName="thickLine" presStyleLbl="alignNode1" presStyleIdx="2" presStyleCnt="4"/>
      <dgm:spPr/>
    </dgm:pt>
    <dgm:pt modelId="{43F3C992-FDF9-4017-9E92-3EF0B070EC5A}" type="pres">
      <dgm:prSet presAssocID="{62C19C52-E2A7-4BD4-9731-EEB4999A8797}" presName="horz1" presStyleCnt="0"/>
      <dgm:spPr/>
    </dgm:pt>
    <dgm:pt modelId="{EE6BF172-EE25-4E5D-A2E2-B21FDD5758A2}" type="pres">
      <dgm:prSet presAssocID="{62C19C52-E2A7-4BD4-9731-EEB4999A8797}" presName="tx1" presStyleLbl="revTx" presStyleIdx="2" presStyleCnt="4"/>
      <dgm:spPr/>
      <dgm:t>
        <a:bodyPr/>
        <a:lstStyle/>
        <a:p>
          <a:endParaRPr lang="ru-RU"/>
        </a:p>
      </dgm:t>
    </dgm:pt>
    <dgm:pt modelId="{FF65DB68-50F0-47F9-907E-F545F1D687C9}" type="pres">
      <dgm:prSet presAssocID="{62C19C52-E2A7-4BD4-9731-EEB4999A8797}" presName="vert1" presStyleCnt="0"/>
      <dgm:spPr/>
    </dgm:pt>
    <dgm:pt modelId="{C56FCDF5-09BD-4101-98AA-F3933F19DC2B}" type="pres">
      <dgm:prSet presAssocID="{FB032370-E921-426B-9996-7258B1732C16}" presName="thickLine" presStyleLbl="alignNode1" presStyleIdx="3" presStyleCnt="4"/>
      <dgm:spPr/>
    </dgm:pt>
    <dgm:pt modelId="{6F38852B-8BB0-4EA5-B255-6D326588FC00}" type="pres">
      <dgm:prSet presAssocID="{FB032370-E921-426B-9996-7258B1732C16}" presName="horz1" presStyleCnt="0"/>
      <dgm:spPr/>
    </dgm:pt>
    <dgm:pt modelId="{1862B9DF-8527-4529-A9FE-36754821BC5B}" type="pres">
      <dgm:prSet presAssocID="{FB032370-E921-426B-9996-7258B1732C16}" presName="tx1" presStyleLbl="revTx" presStyleIdx="3" presStyleCnt="4"/>
      <dgm:spPr/>
      <dgm:t>
        <a:bodyPr/>
        <a:lstStyle/>
        <a:p>
          <a:endParaRPr lang="ru-RU"/>
        </a:p>
      </dgm:t>
    </dgm:pt>
    <dgm:pt modelId="{F630A004-274F-4314-AF0A-64719494B3AD}" type="pres">
      <dgm:prSet presAssocID="{FB032370-E921-426B-9996-7258B1732C16}" presName="vert1" presStyleCnt="0"/>
      <dgm:spPr/>
    </dgm:pt>
  </dgm:ptLst>
  <dgm:cxnLst>
    <dgm:cxn modelId="{6C1C41E0-FD2E-4333-96C6-6FFA46F958B0}" type="presOf" srcId="{FB032370-E921-426B-9996-7258B1732C16}" destId="{1862B9DF-8527-4529-A9FE-36754821BC5B}" srcOrd="0" destOrd="0" presId="urn:microsoft.com/office/officeart/2008/layout/LinedList"/>
    <dgm:cxn modelId="{6F5BC82F-5B59-4AF1-BB05-6F7C42F2AB4A}" srcId="{31558EC1-0C1D-44B7-B833-AAE3E2F70690}" destId="{FB032370-E921-426B-9996-7258B1732C16}" srcOrd="3" destOrd="0" parTransId="{EE870B63-B49A-4446-B6E0-BAE2DCC723C1}" sibTransId="{95CE7B29-FDF4-4E83-99EA-2F7CB236CE00}"/>
    <dgm:cxn modelId="{B1091643-E922-4978-BA49-2A48848E31D0}" type="presOf" srcId="{31558EC1-0C1D-44B7-B833-AAE3E2F70690}" destId="{32BC9049-4E2F-48A9-9B9B-EF32A04A6625}" srcOrd="0" destOrd="0" presId="urn:microsoft.com/office/officeart/2008/layout/LinedList"/>
    <dgm:cxn modelId="{7C66EB0C-0CF9-4899-BA70-A54851E810FB}" type="presOf" srcId="{62C19C52-E2A7-4BD4-9731-EEB4999A8797}" destId="{EE6BF172-EE25-4E5D-A2E2-B21FDD5758A2}" srcOrd="0" destOrd="0" presId="urn:microsoft.com/office/officeart/2008/layout/LinedList"/>
    <dgm:cxn modelId="{664BC33F-EAA0-4261-95B9-F7C7F1754A3E}" srcId="{31558EC1-0C1D-44B7-B833-AAE3E2F70690}" destId="{62C19C52-E2A7-4BD4-9731-EEB4999A8797}" srcOrd="2" destOrd="0" parTransId="{C356AD8D-4824-4460-BBC9-6EA64B9D79F1}" sibTransId="{5E3EEBE0-7A20-4B18-AD57-C9C9012C5119}"/>
    <dgm:cxn modelId="{C123AAA7-6093-4591-A52B-431B5F800261}" srcId="{31558EC1-0C1D-44B7-B833-AAE3E2F70690}" destId="{30406114-8B08-4393-ADEC-5F5B6142EE56}" srcOrd="1" destOrd="0" parTransId="{649509BB-8EE4-4931-B1C0-321AD3CDA6F5}" sibTransId="{15FC9C48-3C49-4578-B5AC-DBA8F4B34667}"/>
    <dgm:cxn modelId="{DB9C4147-D378-4C68-9EED-615397D906AE}" srcId="{31558EC1-0C1D-44B7-B833-AAE3E2F70690}" destId="{0ACB6219-61E0-402E-9C43-98C3C949E426}" srcOrd="0" destOrd="0" parTransId="{398C0008-49B2-4E48-AC71-3C5B9649AA9F}" sibTransId="{31C19A1D-710B-4C7F-A96C-F0135F865868}"/>
    <dgm:cxn modelId="{ECA278D1-47EA-4747-90BF-169B856605E3}" type="presOf" srcId="{30406114-8B08-4393-ADEC-5F5B6142EE56}" destId="{5B2AD238-591B-4D1B-8AC9-39EDAE493F4B}" srcOrd="0" destOrd="0" presId="urn:microsoft.com/office/officeart/2008/layout/LinedList"/>
    <dgm:cxn modelId="{0CBC38D3-BDA7-4EE3-A783-15D97AE9B2EA}" type="presOf" srcId="{0ACB6219-61E0-402E-9C43-98C3C949E426}" destId="{7D2B795D-336D-4CE8-A6A0-F9AA501266DA}" srcOrd="0" destOrd="0" presId="urn:microsoft.com/office/officeart/2008/layout/LinedList"/>
    <dgm:cxn modelId="{E1C4CF06-E99E-417C-8646-6F1FF06A1FDA}" type="presParOf" srcId="{32BC9049-4E2F-48A9-9B9B-EF32A04A6625}" destId="{4EC7CBB9-5E85-4A41-9F3B-28EC5805FA52}" srcOrd="0" destOrd="0" presId="urn:microsoft.com/office/officeart/2008/layout/LinedList"/>
    <dgm:cxn modelId="{40991688-194E-4FA8-A41B-AB6EA3E7ADD2}" type="presParOf" srcId="{32BC9049-4E2F-48A9-9B9B-EF32A04A6625}" destId="{FE96E310-CA68-46D9-87D3-915DE3E33390}" srcOrd="1" destOrd="0" presId="urn:microsoft.com/office/officeart/2008/layout/LinedList"/>
    <dgm:cxn modelId="{CEAA3EED-3C48-4DE0-96E7-231FD718E6BD}" type="presParOf" srcId="{FE96E310-CA68-46D9-87D3-915DE3E33390}" destId="{7D2B795D-336D-4CE8-A6A0-F9AA501266DA}" srcOrd="0" destOrd="0" presId="urn:microsoft.com/office/officeart/2008/layout/LinedList"/>
    <dgm:cxn modelId="{358F881B-BC84-4B27-8170-58E9527A55D3}" type="presParOf" srcId="{FE96E310-CA68-46D9-87D3-915DE3E33390}" destId="{8A37094A-7D4E-4092-8F0E-DEE3AF173907}" srcOrd="1" destOrd="0" presId="urn:microsoft.com/office/officeart/2008/layout/LinedList"/>
    <dgm:cxn modelId="{72B555E9-C741-4258-A04B-895C8295DA30}" type="presParOf" srcId="{32BC9049-4E2F-48A9-9B9B-EF32A04A6625}" destId="{3D2C7589-065F-4A6F-8E60-D3F4A1DE2839}" srcOrd="2" destOrd="0" presId="urn:microsoft.com/office/officeart/2008/layout/LinedList"/>
    <dgm:cxn modelId="{35F8AF43-E703-45EC-80A8-1A5D6EBDACDC}" type="presParOf" srcId="{32BC9049-4E2F-48A9-9B9B-EF32A04A6625}" destId="{EDA77A25-591E-4C52-B082-43B26E5AA26B}" srcOrd="3" destOrd="0" presId="urn:microsoft.com/office/officeart/2008/layout/LinedList"/>
    <dgm:cxn modelId="{F8F73599-44DD-4079-A9C2-2F5F2711AB64}" type="presParOf" srcId="{EDA77A25-591E-4C52-B082-43B26E5AA26B}" destId="{5B2AD238-591B-4D1B-8AC9-39EDAE493F4B}" srcOrd="0" destOrd="0" presId="urn:microsoft.com/office/officeart/2008/layout/LinedList"/>
    <dgm:cxn modelId="{DAD02FCB-0E37-43D7-895A-88532BBE4675}" type="presParOf" srcId="{EDA77A25-591E-4C52-B082-43B26E5AA26B}" destId="{38A33B52-1E27-4B2C-9B53-E2192D49472E}" srcOrd="1" destOrd="0" presId="urn:microsoft.com/office/officeart/2008/layout/LinedList"/>
    <dgm:cxn modelId="{9144FCEB-DD09-4F0F-991B-5CE8C1840B41}" type="presParOf" srcId="{32BC9049-4E2F-48A9-9B9B-EF32A04A6625}" destId="{7719E066-F214-45FF-83AA-D044B5C4BB17}" srcOrd="4" destOrd="0" presId="urn:microsoft.com/office/officeart/2008/layout/LinedList"/>
    <dgm:cxn modelId="{7426D103-96A2-413D-A636-6E6F2589FF80}" type="presParOf" srcId="{32BC9049-4E2F-48A9-9B9B-EF32A04A6625}" destId="{43F3C992-FDF9-4017-9E92-3EF0B070EC5A}" srcOrd="5" destOrd="0" presId="urn:microsoft.com/office/officeart/2008/layout/LinedList"/>
    <dgm:cxn modelId="{584275FF-07A4-40C3-8501-124D7BA18ADB}" type="presParOf" srcId="{43F3C992-FDF9-4017-9E92-3EF0B070EC5A}" destId="{EE6BF172-EE25-4E5D-A2E2-B21FDD5758A2}" srcOrd="0" destOrd="0" presId="urn:microsoft.com/office/officeart/2008/layout/LinedList"/>
    <dgm:cxn modelId="{26849967-636F-47CB-AC41-6961E2EE27FF}" type="presParOf" srcId="{43F3C992-FDF9-4017-9E92-3EF0B070EC5A}" destId="{FF65DB68-50F0-47F9-907E-F545F1D687C9}" srcOrd="1" destOrd="0" presId="urn:microsoft.com/office/officeart/2008/layout/LinedList"/>
    <dgm:cxn modelId="{706BEEA1-F5D5-4D7C-94C9-1CD136D35D2F}" type="presParOf" srcId="{32BC9049-4E2F-48A9-9B9B-EF32A04A6625}" destId="{C56FCDF5-09BD-4101-98AA-F3933F19DC2B}" srcOrd="6" destOrd="0" presId="urn:microsoft.com/office/officeart/2008/layout/LinedList"/>
    <dgm:cxn modelId="{1CC4DC89-E0DC-44CE-90B6-E1416EB64EEC}" type="presParOf" srcId="{32BC9049-4E2F-48A9-9B9B-EF32A04A6625}" destId="{6F38852B-8BB0-4EA5-B255-6D326588FC00}" srcOrd="7" destOrd="0" presId="urn:microsoft.com/office/officeart/2008/layout/LinedList"/>
    <dgm:cxn modelId="{DA289A75-7003-452C-AC73-2AE003439DD1}" type="presParOf" srcId="{6F38852B-8BB0-4EA5-B255-6D326588FC00}" destId="{1862B9DF-8527-4529-A9FE-36754821BC5B}" srcOrd="0" destOrd="0" presId="urn:microsoft.com/office/officeart/2008/layout/LinedList"/>
    <dgm:cxn modelId="{A53DB651-01BF-4C07-82E1-FC3440D5456A}" type="presParOf" srcId="{6F38852B-8BB0-4EA5-B255-6D326588FC00}" destId="{F630A004-274F-4314-AF0A-64719494B3A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AAC266D5-49F2-45C3-BA3D-D9AB1DFE2CE4}" type="doc">
      <dgm:prSet loTypeId="urn:microsoft.com/office/officeart/2005/8/layout/cycle3" loCatId="cycle" qsTypeId="urn:microsoft.com/office/officeart/2005/8/quickstyle/simple1" qsCatId="simple" csTypeId="urn:microsoft.com/office/officeart/2005/8/colors/accent1_2" csCatId="accent1"/>
      <dgm:spPr/>
      <dgm:t>
        <a:bodyPr/>
        <a:lstStyle/>
        <a:p>
          <a:endParaRPr lang="ru-RU"/>
        </a:p>
      </dgm:t>
    </dgm:pt>
    <dgm:pt modelId="{2E222A05-33AA-4632-8CD2-74C9CAAC57AC}">
      <dgm:prSet/>
      <dgm:spPr/>
      <dgm:t>
        <a:bodyPr/>
        <a:lstStyle/>
        <a:p>
          <a:pPr rtl="0"/>
          <a:r>
            <a:rPr lang="uz-Cyrl-UZ" b="1" i="1" smtClean="0"/>
            <a:t>Tashishning yer ustida olib yurish turlari </a:t>
          </a:r>
          <a:endParaRPr lang="ru-RU"/>
        </a:p>
      </dgm:t>
    </dgm:pt>
    <dgm:pt modelId="{6F5CFC12-9E15-45FA-80FE-7DEB31DAFCDA}" type="parTrans" cxnId="{58799ED3-F173-401C-A9E5-77547E77353C}">
      <dgm:prSet/>
      <dgm:spPr/>
      <dgm:t>
        <a:bodyPr/>
        <a:lstStyle/>
        <a:p>
          <a:endParaRPr lang="ru-RU"/>
        </a:p>
      </dgm:t>
    </dgm:pt>
    <dgm:pt modelId="{70C89A90-DEF8-492D-A368-2B68F4647AEF}" type="sibTrans" cxnId="{58799ED3-F173-401C-A9E5-77547E77353C}">
      <dgm:prSet/>
      <dgm:spPr/>
      <dgm:t>
        <a:bodyPr/>
        <a:lstStyle/>
        <a:p>
          <a:endParaRPr lang="ru-RU"/>
        </a:p>
      </dgm:t>
    </dgm:pt>
    <dgm:pt modelId="{F3E43000-7C53-4310-8102-BC7E63845A16}">
      <dgm:prSet/>
      <dgm:spPr/>
      <dgm:t>
        <a:bodyPr/>
        <a:lstStyle/>
        <a:p>
          <a:pPr rtl="0"/>
          <a:r>
            <a:rPr lang="ru-RU" b="1" i="1" smtClean="0"/>
            <a:t>Havo orqali tashish </a:t>
          </a:r>
          <a:r>
            <a:rPr lang="uz-Cyrl-UZ" b="1" i="1" smtClean="0"/>
            <a:t>turlari</a:t>
          </a:r>
          <a:endParaRPr lang="ru-RU"/>
        </a:p>
      </dgm:t>
    </dgm:pt>
    <dgm:pt modelId="{3D75D15C-C8DF-432D-913E-345F648D00A4}" type="parTrans" cxnId="{0DFE41EA-7ACE-4E58-918B-6AAE1D567D6F}">
      <dgm:prSet/>
      <dgm:spPr/>
      <dgm:t>
        <a:bodyPr/>
        <a:lstStyle/>
        <a:p>
          <a:endParaRPr lang="ru-RU"/>
        </a:p>
      </dgm:t>
    </dgm:pt>
    <dgm:pt modelId="{BB745F04-10C3-4AE7-99A3-B5FEECD80134}" type="sibTrans" cxnId="{0DFE41EA-7ACE-4E58-918B-6AAE1D567D6F}">
      <dgm:prSet/>
      <dgm:spPr/>
      <dgm:t>
        <a:bodyPr/>
        <a:lstStyle/>
        <a:p>
          <a:endParaRPr lang="ru-RU"/>
        </a:p>
      </dgm:t>
    </dgm:pt>
    <dgm:pt modelId="{6642E801-0A6B-4E4E-AE26-0F659137087B}">
      <dgm:prSet/>
      <dgm:spPr/>
      <dgm:t>
        <a:bodyPr/>
        <a:lstStyle/>
        <a:p>
          <a:pPr rtl="0"/>
          <a:r>
            <a:rPr lang="uz-Cyrl-UZ" b="1" i="1" smtClean="0"/>
            <a:t>D</a:t>
          </a:r>
          <a:r>
            <a:rPr lang="en-US" b="1" i="1" smtClean="0"/>
            <a:t>engiz va daryo suvlari orqali tashish transportlari</a:t>
          </a:r>
          <a:r>
            <a:rPr lang="uz-Cyrl-UZ" smtClean="0"/>
            <a:t>:</a:t>
          </a:r>
          <a:endParaRPr lang="ru-RU"/>
        </a:p>
      </dgm:t>
    </dgm:pt>
    <dgm:pt modelId="{8E1C765F-3676-4911-B3CB-C76553F52904}" type="parTrans" cxnId="{110144A5-4D3C-4D4A-AFAF-D1030E1FF6A0}">
      <dgm:prSet/>
      <dgm:spPr/>
      <dgm:t>
        <a:bodyPr/>
        <a:lstStyle/>
        <a:p>
          <a:endParaRPr lang="ru-RU"/>
        </a:p>
      </dgm:t>
    </dgm:pt>
    <dgm:pt modelId="{5A3A94DA-A5A4-47EA-89BD-E3B052BE49A0}" type="sibTrans" cxnId="{110144A5-4D3C-4D4A-AFAF-D1030E1FF6A0}">
      <dgm:prSet/>
      <dgm:spPr/>
      <dgm:t>
        <a:bodyPr/>
        <a:lstStyle/>
        <a:p>
          <a:endParaRPr lang="ru-RU"/>
        </a:p>
      </dgm:t>
    </dgm:pt>
    <dgm:pt modelId="{0AFA7D31-B6F6-4D05-B8B1-3ABE784E8D89}" type="pres">
      <dgm:prSet presAssocID="{AAC266D5-49F2-45C3-BA3D-D9AB1DFE2CE4}" presName="Name0" presStyleCnt="0">
        <dgm:presLayoutVars>
          <dgm:dir/>
          <dgm:resizeHandles val="exact"/>
        </dgm:presLayoutVars>
      </dgm:prSet>
      <dgm:spPr/>
      <dgm:t>
        <a:bodyPr/>
        <a:lstStyle/>
        <a:p>
          <a:endParaRPr lang="ru-RU"/>
        </a:p>
      </dgm:t>
    </dgm:pt>
    <dgm:pt modelId="{8104EA1F-491E-4241-80DE-F97A0A79259C}" type="pres">
      <dgm:prSet presAssocID="{AAC266D5-49F2-45C3-BA3D-D9AB1DFE2CE4}" presName="cycle" presStyleCnt="0"/>
      <dgm:spPr/>
    </dgm:pt>
    <dgm:pt modelId="{D6CDFB36-ED69-4442-8BF8-E88B4A10C69E}" type="pres">
      <dgm:prSet presAssocID="{2E222A05-33AA-4632-8CD2-74C9CAAC57AC}" presName="nodeFirstNode" presStyleLbl="node1" presStyleIdx="0" presStyleCnt="3">
        <dgm:presLayoutVars>
          <dgm:bulletEnabled val="1"/>
        </dgm:presLayoutVars>
      </dgm:prSet>
      <dgm:spPr/>
      <dgm:t>
        <a:bodyPr/>
        <a:lstStyle/>
        <a:p>
          <a:endParaRPr lang="ru-RU"/>
        </a:p>
      </dgm:t>
    </dgm:pt>
    <dgm:pt modelId="{638D2E45-BCE4-4E1D-9C1E-F3B24169E5D2}" type="pres">
      <dgm:prSet presAssocID="{70C89A90-DEF8-492D-A368-2B68F4647AEF}" presName="sibTransFirstNode" presStyleLbl="bgShp" presStyleIdx="0" presStyleCnt="1"/>
      <dgm:spPr/>
      <dgm:t>
        <a:bodyPr/>
        <a:lstStyle/>
        <a:p>
          <a:endParaRPr lang="ru-RU"/>
        </a:p>
      </dgm:t>
    </dgm:pt>
    <dgm:pt modelId="{26A3173C-1E2F-4E43-94B2-AAB8BFDA5E18}" type="pres">
      <dgm:prSet presAssocID="{F3E43000-7C53-4310-8102-BC7E63845A16}" presName="nodeFollowingNodes" presStyleLbl="node1" presStyleIdx="1" presStyleCnt="3">
        <dgm:presLayoutVars>
          <dgm:bulletEnabled val="1"/>
        </dgm:presLayoutVars>
      </dgm:prSet>
      <dgm:spPr/>
      <dgm:t>
        <a:bodyPr/>
        <a:lstStyle/>
        <a:p>
          <a:endParaRPr lang="ru-RU"/>
        </a:p>
      </dgm:t>
    </dgm:pt>
    <dgm:pt modelId="{FCCF01DC-01F6-42D6-8D81-5BF7EF62B3E8}" type="pres">
      <dgm:prSet presAssocID="{6642E801-0A6B-4E4E-AE26-0F659137087B}" presName="nodeFollowingNodes" presStyleLbl="node1" presStyleIdx="2" presStyleCnt="3">
        <dgm:presLayoutVars>
          <dgm:bulletEnabled val="1"/>
        </dgm:presLayoutVars>
      </dgm:prSet>
      <dgm:spPr/>
      <dgm:t>
        <a:bodyPr/>
        <a:lstStyle/>
        <a:p>
          <a:endParaRPr lang="ru-RU"/>
        </a:p>
      </dgm:t>
    </dgm:pt>
  </dgm:ptLst>
  <dgm:cxnLst>
    <dgm:cxn modelId="{58799ED3-F173-401C-A9E5-77547E77353C}" srcId="{AAC266D5-49F2-45C3-BA3D-D9AB1DFE2CE4}" destId="{2E222A05-33AA-4632-8CD2-74C9CAAC57AC}" srcOrd="0" destOrd="0" parTransId="{6F5CFC12-9E15-45FA-80FE-7DEB31DAFCDA}" sibTransId="{70C89A90-DEF8-492D-A368-2B68F4647AEF}"/>
    <dgm:cxn modelId="{47A455DE-CFBF-4A34-8D18-E5F20C06EB81}" type="presOf" srcId="{F3E43000-7C53-4310-8102-BC7E63845A16}" destId="{26A3173C-1E2F-4E43-94B2-AAB8BFDA5E18}" srcOrd="0" destOrd="0" presId="urn:microsoft.com/office/officeart/2005/8/layout/cycle3"/>
    <dgm:cxn modelId="{6D80956A-2E67-421F-9693-F2BA29E7CF11}" type="presOf" srcId="{70C89A90-DEF8-492D-A368-2B68F4647AEF}" destId="{638D2E45-BCE4-4E1D-9C1E-F3B24169E5D2}" srcOrd="0" destOrd="0" presId="urn:microsoft.com/office/officeart/2005/8/layout/cycle3"/>
    <dgm:cxn modelId="{9EBB2035-0F24-4010-B1FB-C736725E382D}" type="presOf" srcId="{2E222A05-33AA-4632-8CD2-74C9CAAC57AC}" destId="{D6CDFB36-ED69-4442-8BF8-E88B4A10C69E}" srcOrd="0" destOrd="0" presId="urn:microsoft.com/office/officeart/2005/8/layout/cycle3"/>
    <dgm:cxn modelId="{EF665A07-C550-4B08-A107-232B1AA8EA24}" type="presOf" srcId="{6642E801-0A6B-4E4E-AE26-0F659137087B}" destId="{FCCF01DC-01F6-42D6-8D81-5BF7EF62B3E8}" srcOrd="0" destOrd="0" presId="urn:microsoft.com/office/officeart/2005/8/layout/cycle3"/>
    <dgm:cxn modelId="{5B34A789-1B69-42E3-9D17-FBBE5BAD291E}" type="presOf" srcId="{AAC266D5-49F2-45C3-BA3D-D9AB1DFE2CE4}" destId="{0AFA7D31-B6F6-4D05-B8B1-3ABE784E8D89}" srcOrd="0" destOrd="0" presId="urn:microsoft.com/office/officeart/2005/8/layout/cycle3"/>
    <dgm:cxn modelId="{110144A5-4D3C-4D4A-AFAF-D1030E1FF6A0}" srcId="{AAC266D5-49F2-45C3-BA3D-D9AB1DFE2CE4}" destId="{6642E801-0A6B-4E4E-AE26-0F659137087B}" srcOrd="2" destOrd="0" parTransId="{8E1C765F-3676-4911-B3CB-C76553F52904}" sibTransId="{5A3A94DA-A5A4-47EA-89BD-E3B052BE49A0}"/>
    <dgm:cxn modelId="{0DFE41EA-7ACE-4E58-918B-6AAE1D567D6F}" srcId="{AAC266D5-49F2-45C3-BA3D-D9AB1DFE2CE4}" destId="{F3E43000-7C53-4310-8102-BC7E63845A16}" srcOrd="1" destOrd="0" parTransId="{3D75D15C-C8DF-432D-913E-345F648D00A4}" sibTransId="{BB745F04-10C3-4AE7-99A3-B5FEECD80134}"/>
    <dgm:cxn modelId="{F751E550-4327-44C2-BCE1-0925B1971B60}" type="presParOf" srcId="{0AFA7D31-B6F6-4D05-B8B1-3ABE784E8D89}" destId="{8104EA1F-491E-4241-80DE-F97A0A79259C}" srcOrd="0" destOrd="0" presId="urn:microsoft.com/office/officeart/2005/8/layout/cycle3"/>
    <dgm:cxn modelId="{8A7BB92B-1C2F-4413-BF11-500E432A1ABC}" type="presParOf" srcId="{8104EA1F-491E-4241-80DE-F97A0A79259C}" destId="{D6CDFB36-ED69-4442-8BF8-E88B4A10C69E}" srcOrd="0" destOrd="0" presId="urn:microsoft.com/office/officeart/2005/8/layout/cycle3"/>
    <dgm:cxn modelId="{13AA7509-BF85-4AD8-A6CA-C569B78E34F4}" type="presParOf" srcId="{8104EA1F-491E-4241-80DE-F97A0A79259C}" destId="{638D2E45-BCE4-4E1D-9C1E-F3B24169E5D2}" srcOrd="1" destOrd="0" presId="urn:microsoft.com/office/officeart/2005/8/layout/cycle3"/>
    <dgm:cxn modelId="{77B9C78F-3D1B-4E86-A573-7B0E194BCFFF}" type="presParOf" srcId="{8104EA1F-491E-4241-80DE-F97A0A79259C}" destId="{26A3173C-1E2F-4E43-94B2-AAB8BFDA5E18}" srcOrd="2" destOrd="0" presId="urn:microsoft.com/office/officeart/2005/8/layout/cycle3"/>
    <dgm:cxn modelId="{26F7FA24-2BF4-4278-B0CB-84B5781F0D3A}" type="presParOf" srcId="{8104EA1F-491E-4241-80DE-F97A0A79259C}" destId="{FCCF01DC-01F6-42D6-8D81-5BF7EF62B3E8}" srcOrd="3"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F3A9DBD-E09B-4BD3-A0E9-88899A35C5A7}" type="doc">
      <dgm:prSet loTypeId="urn:microsoft.com/office/officeart/2005/8/layout/bProcess2" loCatId="process" qsTypeId="urn:microsoft.com/office/officeart/2005/8/quickstyle/simple1" qsCatId="simple" csTypeId="urn:microsoft.com/office/officeart/2005/8/colors/accent1_2" csCatId="accent1" phldr="1"/>
      <dgm:spPr/>
      <dgm:t>
        <a:bodyPr/>
        <a:lstStyle/>
        <a:p>
          <a:endParaRPr lang="ru-RU"/>
        </a:p>
      </dgm:t>
    </dgm:pt>
    <dgm:pt modelId="{D75A0CF1-6692-423B-A82D-FAF6F276F1BF}">
      <dgm:prSet/>
      <dgm:spPr/>
      <dgm:t>
        <a:bodyPr/>
        <a:lstStyle/>
        <a:p>
          <a:pPr rtl="0"/>
          <a:r>
            <a:rPr lang="uz-Cyrl-UZ" smtClean="0"/>
            <a:t>Havoda yo‘lovchi tashish shartnomasi</a:t>
          </a:r>
          <a:endParaRPr lang="ru-RU"/>
        </a:p>
      </dgm:t>
    </dgm:pt>
    <dgm:pt modelId="{D8638E84-0C73-4855-AED9-A247106D1F2C}" type="parTrans" cxnId="{691392ED-4596-4042-83D5-603BDB2ABDBB}">
      <dgm:prSet/>
      <dgm:spPr/>
      <dgm:t>
        <a:bodyPr/>
        <a:lstStyle/>
        <a:p>
          <a:endParaRPr lang="ru-RU"/>
        </a:p>
      </dgm:t>
    </dgm:pt>
    <dgm:pt modelId="{06AAD856-52D4-4874-9E39-3F04F8B8B772}" type="sibTrans" cxnId="{691392ED-4596-4042-83D5-603BDB2ABDBB}">
      <dgm:prSet/>
      <dgm:spPr/>
      <dgm:t>
        <a:bodyPr/>
        <a:lstStyle/>
        <a:p>
          <a:endParaRPr lang="ru-RU"/>
        </a:p>
      </dgm:t>
    </dgm:pt>
    <dgm:pt modelId="{D5487248-07CA-4B07-9F8D-44C53CA6A142}">
      <dgm:prSet/>
      <dgm:spPr/>
      <dgm:t>
        <a:bodyPr/>
        <a:lstStyle/>
        <a:p>
          <a:pPr rtl="0"/>
          <a:r>
            <a:rPr lang="uz-Cyrl-UZ" smtClean="0"/>
            <a:t>Yo‘lovchi va bagajni manzilga yetkazish </a:t>
          </a:r>
          <a:endParaRPr lang="ru-RU"/>
        </a:p>
      </dgm:t>
    </dgm:pt>
    <dgm:pt modelId="{B58B2FA5-DFCA-4D2F-AC34-E84675A0C1E4}" type="parTrans" cxnId="{92CAE865-6FFD-4F35-97D3-10C4C6DFEFBB}">
      <dgm:prSet/>
      <dgm:spPr/>
      <dgm:t>
        <a:bodyPr/>
        <a:lstStyle/>
        <a:p>
          <a:endParaRPr lang="ru-RU"/>
        </a:p>
      </dgm:t>
    </dgm:pt>
    <dgm:pt modelId="{9592368D-154A-4463-83AD-98A00F4A094A}" type="sibTrans" cxnId="{92CAE865-6FFD-4F35-97D3-10C4C6DFEFBB}">
      <dgm:prSet/>
      <dgm:spPr/>
      <dgm:t>
        <a:bodyPr/>
        <a:lstStyle/>
        <a:p>
          <a:endParaRPr lang="ru-RU"/>
        </a:p>
      </dgm:t>
    </dgm:pt>
    <dgm:pt modelId="{DA450DF5-0162-41F3-8C91-84A354F5FAF9}">
      <dgm:prSet/>
      <dgm:spPr/>
      <dgm:t>
        <a:bodyPr/>
        <a:lstStyle/>
        <a:p>
          <a:pPr rtl="0"/>
          <a:r>
            <a:rPr lang="uz-Cyrl-UZ" smtClean="0"/>
            <a:t>Havo kemasining yo‘lovchisi aviatashuv uchun haq to‘lashi</a:t>
          </a:r>
          <a:endParaRPr lang="ru-RU"/>
        </a:p>
      </dgm:t>
    </dgm:pt>
    <dgm:pt modelId="{BAD4D891-1091-4F55-A070-84CE674AD49B}" type="parTrans" cxnId="{3020DF51-AB64-4748-8584-A88727B2F92D}">
      <dgm:prSet/>
      <dgm:spPr/>
      <dgm:t>
        <a:bodyPr/>
        <a:lstStyle/>
        <a:p>
          <a:endParaRPr lang="ru-RU"/>
        </a:p>
      </dgm:t>
    </dgm:pt>
    <dgm:pt modelId="{845B6995-52B6-4E32-8D28-E1E174B61212}" type="sibTrans" cxnId="{3020DF51-AB64-4748-8584-A88727B2F92D}">
      <dgm:prSet/>
      <dgm:spPr/>
      <dgm:t>
        <a:bodyPr/>
        <a:lstStyle/>
        <a:p>
          <a:endParaRPr lang="ru-RU"/>
        </a:p>
      </dgm:t>
    </dgm:pt>
    <dgm:pt modelId="{6E4ECA8A-3BFE-4654-B565-00716E578CC5}">
      <dgm:prSet/>
      <dgm:spPr/>
      <dgm:t>
        <a:bodyPr/>
        <a:lstStyle/>
        <a:p>
          <a:pPr rtl="0"/>
          <a:r>
            <a:rPr lang="uz-Cyrl-UZ" smtClean="0"/>
            <a:t>Havoda yo‘lovchi yoki yuk tashish to‘g‘risidagi shartnoma</a:t>
          </a:r>
          <a:r>
            <a:rPr lang="en-US" smtClean="0"/>
            <a:t> </a:t>
          </a:r>
          <a:r>
            <a:rPr lang="uz-Cyrl-UZ" smtClean="0"/>
            <a:t>shartlar</a:t>
          </a:r>
          <a:endParaRPr lang="ru-RU"/>
        </a:p>
      </dgm:t>
    </dgm:pt>
    <dgm:pt modelId="{AD9BC6AE-DECA-47F4-8619-11E4ED7B8E32}" type="parTrans" cxnId="{CDA2A32E-322E-486E-950B-7F19E247FDA3}">
      <dgm:prSet/>
      <dgm:spPr/>
      <dgm:t>
        <a:bodyPr/>
        <a:lstStyle/>
        <a:p>
          <a:endParaRPr lang="ru-RU"/>
        </a:p>
      </dgm:t>
    </dgm:pt>
    <dgm:pt modelId="{E5221434-02FB-4149-9387-470723758622}" type="sibTrans" cxnId="{CDA2A32E-322E-486E-950B-7F19E247FDA3}">
      <dgm:prSet/>
      <dgm:spPr/>
      <dgm:t>
        <a:bodyPr/>
        <a:lstStyle/>
        <a:p>
          <a:endParaRPr lang="ru-RU"/>
        </a:p>
      </dgm:t>
    </dgm:pt>
    <dgm:pt modelId="{9BF7FF33-43AC-416D-B918-D62BA0397EB4}" type="pres">
      <dgm:prSet presAssocID="{AF3A9DBD-E09B-4BD3-A0E9-88899A35C5A7}" presName="diagram" presStyleCnt="0">
        <dgm:presLayoutVars>
          <dgm:dir/>
          <dgm:resizeHandles/>
        </dgm:presLayoutVars>
      </dgm:prSet>
      <dgm:spPr/>
      <dgm:t>
        <a:bodyPr/>
        <a:lstStyle/>
        <a:p>
          <a:endParaRPr lang="ru-RU"/>
        </a:p>
      </dgm:t>
    </dgm:pt>
    <dgm:pt modelId="{E35032F1-1CEF-4DC3-8BA2-8321837E1C59}" type="pres">
      <dgm:prSet presAssocID="{D75A0CF1-6692-423B-A82D-FAF6F276F1BF}" presName="firstNode" presStyleLbl="node1" presStyleIdx="0" presStyleCnt="4">
        <dgm:presLayoutVars>
          <dgm:bulletEnabled val="1"/>
        </dgm:presLayoutVars>
      </dgm:prSet>
      <dgm:spPr/>
      <dgm:t>
        <a:bodyPr/>
        <a:lstStyle/>
        <a:p>
          <a:endParaRPr lang="ru-RU"/>
        </a:p>
      </dgm:t>
    </dgm:pt>
    <dgm:pt modelId="{AC99BEE0-B44C-4E1D-9517-D11D74AB4F7B}" type="pres">
      <dgm:prSet presAssocID="{06AAD856-52D4-4874-9E39-3F04F8B8B772}" presName="sibTrans" presStyleLbl="sibTrans2D1" presStyleIdx="0" presStyleCnt="3"/>
      <dgm:spPr/>
      <dgm:t>
        <a:bodyPr/>
        <a:lstStyle/>
        <a:p>
          <a:endParaRPr lang="ru-RU"/>
        </a:p>
      </dgm:t>
    </dgm:pt>
    <dgm:pt modelId="{72D03692-B0BD-4700-8CFE-5FEE267365B4}" type="pres">
      <dgm:prSet presAssocID="{D5487248-07CA-4B07-9F8D-44C53CA6A142}" presName="middleNode" presStyleCnt="0"/>
      <dgm:spPr/>
    </dgm:pt>
    <dgm:pt modelId="{F69C1D80-A892-4742-A1E9-4F1A0E9ABE19}" type="pres">
      <dgm:prSet presAssocID="{D5487248-07CA-4B07-9F8D-44C53CA6A142}" presName="padding" presStyleLbl="node1" presStyleIdx="0" presStyleCnt="4"/>
      <dgm:spPr/>
    </dgm:pt>
    <dgm:pt modelId="{56238ABC-C7C4-41EA-99EF-7CAB8F1057AA}" type="pres">
      <dgm:prSet presAssocID="{D5487248-07CA-4B07-9F8D-44C53CA6A142}" presName="shape" presStyleLbl="node1" presStyleIdx="1" presStyleCnt="4" custScaleX="132556" custScaleY="137627">
        <dgm:presLayoutVars>
          <dgm:bulletEnabled val="1"/>
        </dgm:presLayoutVars>
      </dgm:prSet>
      <dgm:spPr/>
      <dgm:t>
        <a:bodyPr/>
        <a:lstStyle/>
        <a:p>
          <a:endParaRPr lang="ru-RU"/>
        </a:p>
      </dgm:t>
    </dgm:pt>
    <dgm:pt modelId="{6BBF7960-E0F6-49C1-86E1-96C9B0E2338F}" type="pres">
      <dgm:prSet presAssocID="{9592368D-154A-4463-83AD-98A00F4A094A}" presName="sibTrans" presStyleLbl="sibTrans2D1" presStyleIdx="1" presStyleCnt="3"/>
      <dgm:spPr/>
      <dgm:t>
        <a:bodyPr/>
        <a:lstStyle/>
        <a:p>
          <a:endParaRPr lang="ru-RU"/>
        </a:p>
      </dgm:t>
    </dgm:pt>
    <dgm:pt modelId="{FFA1902D-35AF-430E-A977-8D2679FD33A6}" type="pres">
      <dgm:prSet presAssocID="{DA450DF5-0162-41F3-8C91-84A354F5FAF9}" presName="middleNode" presStyleCnt="0"/>
      <dgm:spPr/>
    </dgm:pt>
    <dgm:pt modelId="{3BDD8405-2086-4B52-A48F-70F6D7D18054}" type="pres">
      <dgm:prSet presAssocID="{DA450DF5-0162-41F3-8C91-84A354F5FAF9}" presName="padding" presStyleLbl="node1" presStyleIdx="1" presStyleCnt="4"/>
      <dgm:spPr/>
    </dgm:pt>
    <dgm:pt modelId="{214DE402-86EF-4684-8CEF-6A25A3D55ECD}" type="pres">
      <dgm:prSet presAssocID="{DA450DF5-0162-41F3-8C91-84A354F5FAF9}" presName="shape" presStyleLbl="node1" presStyleIdx="2" presStyleCnt="4" custScaleX="150800" custScaleY="150345">
        <dgm:presLayoutVars>
          <dgm:bulletEnabled val="1"/>
        </dgm:presLayoutVars>
      </dgm:prSet>
      <dgm:spPr/>
      <dgm:t>
        <a:bodyPr/>
        <a:lstStyle/>
        <a:p>
          <a:endParaRPr lang="ru-RU"/>
        </a:p>
      </dgm:t>
    </dgm:pt>
    <dgm:pt modelId="{A18E9774-FE2A-4D5B-AA95-013F7AA20841}" type="pres">
      <dgm:prSet presAssocID="{845B6995-52B6-4E32-8D28-E1E174B61212}" presName="sibTrans" presStyleLbl="sibTrans2D1" presStyleIdx="2" presStyleCnt="3"/>
      <dgm:spPr/>
      <dgm:t>
        <a:bodyPr/>
        <a:lstStyle/>
        <a:p>
          <a:endParaRPr lang="ru-RU"/>
        </a:p>
      </dgm:t>
    </dgm:pt>
    <dgm:pt modelId="{870BBC30-665A-436E-AACE-359C8FFDCBB1}" type="pres">
      <dgm:prSet presAssocID="{6E4ECA8A-3BFE-4654-B565-00716E578CC5}" presName="lastNode" presStyleLbl="node1" presStyleIdx="3" presStyleCnt="4">
        <dgm:presLayoutVars>
          <dgm:bulletEnabled val="1"/>
        </dgm:presLayoutVars>
      </dgm:prSet>
      <dgm:spPr/>
      <dgm:t>
        <a:bodyPr/>
        <a:lstStyle/>
        <a:p>
          <a:endParaRPr lang="ru-RU"/>
        </a:p>
      </dgm:t>
    </dgm:pt>
  </dgm:ptLst>
  <dgm:cxnLst>
    <dgm:cxn modelId="{6E27E061-3472-41A8-8586-64DFEF89243B}" type="presOf" srcId="{D5487248-07CA-4B07-9F8D-44C53CA6A142}" destId="{56238ABC-C7C4-41EA-99EF-7CAB8F1057AA}" srcOrd="0" destOrd="0" presId="urn:microsoft.com/office/officeart/2005/8/layout/bProcess2"/>
    <dgm:cxn modelId="{DCD21BCC-23C1-47C1-96B1-A95FA46AFF41}" type="presOf" srcId="{D75A0CF1-6692-423B-A82D-FAF6F276F1BF}" destId="{E35032F1-1CEF-4DC3-8BA2-8321837E1C59}" srcOrd="0" destOrd="0" presId="urn:microsoft.com/office/officeart/2005/8/layout/bProcess2"/>
    <dgm:cxn modelId="{CECD1233-B780-48BE-A1B4-BF847515677D}" type="presOf" srcId="{DA450DF5-0162-41F3-8C91-84A354F5FAF9}" destId="{214DE402-86EF-4684-8CEF-6A25A3D55ECD}" srcOrd="0" destOrd="0" presId="urn:microsoft.com/office/officeart/2005/8/layout/bProcess2"/>
    <dgm:cxn modelId="{92CAE865-6FFD-4F35-97D3-10C4C6DFEFBB}" srcId="{AF3A9DBD-E09B-4BD3-A0E9-88899A35C5A7}" destId="{D5487248-07CA-4B07-9F8D-44C53CA6A142}" srcOrd="1" destOrd="0" parTransId="{B58B2FA5-DFCA-4D2F-AC34-E84675A0C1E4}" sibTransId="{9592368D-154A-4463-83AD-98A00F4A094A}"/>
    <dgm:cxn modelId="{B2E63411-33FD-49E7-BB32-F9B864A499DC}" type="presOf" srcId="{9592368D-154A-4463-83AD-98A00F4A094A}" destId="{6BBF7960-E0F6-49C1-86E1-96C9B0E2338F}" srcOrd="0" destOrd="0" presId="urn:microsoft.com/office/officeart/2005/8/layout/bProcess2"/>
    <dgm:cxn modelId="{CDA2A32E-322E-486E-950B-7F19E247FDA3}" srcId="{AF3A9DBD-E09B-4BD3-A0E9-88899A35C5A7}" destId="{6E4ECA8A-3BFE-4654-B565-00716E578CC5}" srcOrd="3" destOrd="0" parTransId="{AD9BC6AE-DECA-47F4-8619-11E4ED7B8E32}" sibTransId="{E5221434-02FB-4149-9387-470723758622}"/>
    <dgm:cxn modelId="{8FD43A57-CF8A-42DA-87FB-607BB127DC59}" type="presOf" srcId="{6E4ECA8A-3BFE-4654-B565-00716E578CC5}" destId="{870BBC30-665A-436E-AACE-359C8FFDCBB1}" srcOrd="0" destOrd="0" presId="urn:microsoft.com/office/officeart/2005/8/layout/bProcess2"/>
    <dgm:cxn modelId="{3020DF51-AB64-4748-8584-A88727B2F92D}" srcId="{AF3A9DBD-E09B-4BD3-A0E9-88899A35C5A7}" destId="{DA450DF5-0162-41F3-8C91-84A354F5FAF9}" srcOrd="2" destOrd="0" parTransId="{BAD4D891-1091-4F55-A070-84CE674AD49B}" sibTransId="{845B6995-52B6-4E32-8D28-E1E174B61212}"/>
    <dgm:cxn modelId="{E028EE45-13F2-48A4-B792-990B8DAF35A2}" type="presOf" srcId="{845B6995-52B6-4E32-8D28-E1E174B61212}" destId="{A18E9774-FE2A-4D5B-AA95-013F7AA20841}" srcOrd="0" destOrd="0" presId="urn:microsoft.com/office/officeart/2005/8/layout/bProcess2"/>
    <dgm:cxn modelId="{809C2EAD-9042-4FAF-8456-32B996EFAC20}" type="presOf" srcId="{AF3A9DBD-E09B-4BD3-A0E9-88899A35C5A7}" destId="{9BF7FF33-43AC-416D-B918-D62BA0397EB4}" srcOrd="0" destOrd="0" presId="urn:microsoft.com/office/officeart/2005/8/layout/bProcess2"/>
    <dgm:cxn modelId="{0F6B372E-A5F2-4EC8-9A08-A12DD92D8E9D}" type="presOf" srcId="{06AAD856-52D4-4874-9E39-3F04F8B8B772}" destId="{AC99BEE0-B44C-4E1D-9517-D11D74AB4F7B}" srcOrd="0" destOrd="0" presId="urn:microsoft.com/office/officeart/2005/8/layout/bProcess2"/>
    <dgm:cxn modelId="{691392ED-4596-4042-83D5-603BDB2ABDBB}" srcId="{AF3A9DBD-E09B-4BD3-A0E9-88899A35C5A7}" destId="{D75A0CF1-6692-423B-A82D-FAF6F276F1BF}" srcOrd="0" destOrd="0" parTransId="{D8638E84-0C73-4855-AED9-A247106D1F2C}" sibTransId="{06AAD856-52D4-4874-9E39-3F04F8B8B772}"/>
    <dgm:cxn modelId="{F5394C9F-E9CE-4916-BB1E-388AC7171A96}" type="presParOf" srcId="{9BF7FF33-43AC-416D-B918-D62BA0397EB4}" destId="{E35032F1-1CEF-4DC3-8BA2-8321837E1C59}" srcOrd="0" destOrd="0" presId="urn:microsoft.com/office/officeart/2005/8/layout/bProcess2"/>
    <dgm:cxn modelId="{3CEDE678-2797-4762-A713-5E7BD2B1CBEA}" type="presParOf" srcId="{9BF7FF33-43AC-416D-B918-D62BA0397EB4}" destId="{AC99BEE0-B44C-4E1D-9517-D11D74AB4F7B}" srcOrd="1" destOrd="0" presId="urn:microsoft.com/office/officeart/2005/8/layout/bProcess2"/>
    <dgm:cxn modelId="{0C66610C-D91E-494F-A6F0-3041478D8D64}" type="presParOf" srcId="{9BF7FF33-43AC-416D-B918-D62BA0397EB4}" destId="{72D03692-B0BD-4700-8CFE-5FEE267365B4}" srcOrd="2" destOrd="0" presId="urn:microsoft.com/office/officeart/2005/8/layout/bProcess2"/>
    <dgm:cxn modelId="{E343523A-5AAB-4838-93BC-AE71967923F3}" type="presParOf" srcId="{72D03692-B0BD-4700-8CFE-5FEE267365B4}" destId="{F69C1D80-A892-4742-A1E9-4F1A0E9ABE19}" srcOrd="0" destOrd="0" presId="urn:microsoft.com/office/officeart/2005/8/layout/bProcess2"/>
    <dgm:cxn modelId="{5D9E7EC8-A207-4208-A382-B9E1B494FB67}" type="presParOf" srcId="{72D03692-B0BD-4700-8CFE-5FEE267365B4}" destId="{56238ABC-C7C4-41EA-99EF-7CAB8F1057AA}" srcOrd="1" destOrd="0" presId="urn:microsoft.com/office/officeart/2005/8/layout/bProcess2"/>
    <dgm:cxn modelId="{D1E38960-4A7E-4E6B-8A1B-7C1F0FBE1B10}" type="presParOf" srcId="{9BF7FF33-43AC-416D-B918-D62BA0397EB4}" destId="{6BBF7960-E0F6-49C1-86E1-96C9B0E2338F}" srcOrd="3" destOrd="0" presId="urn:microsoft.com/office/officeart/2005/8/layout/bProcess2"/>
    <dgm:cxn modelId="{5FD81A6D-B653-43B4-9B7C-5CD646FB3B8F}" type="presParOf" srcId="{9BF7FF33-43AC-416D-B918-D62BA0397EB4}" destId="{FFA1902D-35AF-430E-A977-8D2679FD33A6}" srcOrd="4" destOrd="0" presId="urn:microsoft.com/office/officeart/2005/8/layout/bProcess2"/>
    <dgm:cxn modelId="{050BD953-4CC6-46CC-BF53-7E58D4518B1F}" type="presParOf" srcId="{FFA1902D-35AF-430E-A977-8D2679FD33A6}" destId="{3BDD8405-2086-4B52-A48F-70F6D7D18054}" srcOrd="0" destOrd="0" presId="urn:microsoft.com/office/officeart/2005/8/layout/bProcess2"/>
    <dgm:cxn modelId="{18B74976-A232-4328-8A8C-C8DECAEC1D6E}" type="presParOf" srcId="{FFA1902D-35AF-430E-A977-8D2679FD33A6}" destId="{214DE402-86EF-4684-8CEF-6A25A3D55ECD}" srcOrd="1" destOrd="0" presId="urn:microsoft.com/office/officeart/2005/8/layout/bProcess2"/>
    <dgm:cxn modelId="{82B64EB4-46E4-42C6-8758-6A26A9EEF93F}" type="presParOf" srcId="{9BF7FF33-43AC-416D-B918-D62BA0397EB4}" destId="{A18E9774-FE2A-4D5B-AA95-013F7AA20841}" srcOrd="5" destOrd="0" presId="urn:microsoft.com/office/officeart/2005/8/layout/bProcess2"/>
    <dgm:cxn modelId="{6E0DDEAA-C78C-4E3D-9892-48994209B99D}" type="presParOf" srcId="{9BF7FF33-43AC-416D-B918-D62BA0397EB4}" destId="{870BBC30-665A-436E-AACE-359C8FFDCBB1}" srcOrd="6" destOrd="0" presId="urn:microsoft.com/office/officeart/2005/8/layout/b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AA5A3B77-1FA7-432F-8175-3089463B4112}" type="doc">
      <dgm:prSet loTypeId="urn:microsoft.com/office/officeart/2009/3/layout/IncreasingArrowsProcess" loCatId="process" qsTypeId="urn:microsoft.com/office/officeart/2005/8/quickstyle/simple1" qsCatId="simple" csTypeId="urn:microsoft.com/office/officeart/2005/8/colors/accent1_2" csCatId="accent1"/>
      <dgm:spPr/>
      <dgm:t>
        <a:bodyPr/>
        <a:lstStyle/>
        <a:p>
          <a:endParaRPr lang="ru-RU"/>
        </a:p>
      </dgm:t>
    </dgm:pt>
    <dgm:pt modelId="{9608CD83-B282-4314-8462-66F3F1E23B82}">
      <dgm:prSet/>
      <dgm:spPr/>
      <dgm:t>
        <a:bodyPr/>
        <a:lstStyle/>
        <a:p>
          <a:pPr rtl="0"/>
          <a:r>
            <a:rPr lang="uz-Cyrl-UZ" smtClean="0"/>
            <a:t>Yo</a:t>
          </a:r>
          <a:r>
            <a:rPr lang="uz-Cyrl-UZ" i="1" smtClean="0"/>
            <a:t>‘lovchi chiptasi</a:t>
          </a:r>
          <a:r>
            <a:rPr lang="uz-Cyrl-UZ" smtClean="0"/>
            <a:t> (Passenger Ticket);</a:t>
          </a:r>
          <a:endParaRPr lang="ru-RU"/>
        </a:p>
      </dgm:t>
    </dgm:pt>
    <dgm:pt modelId="{B0D3A6FD-FAD1-42EF-8C16-35C1F2186520}" type="parTrans" cxnId="{EBD80F51-B200-4FC4-BE9C-1679BAD21529}">
      <dgm:prSet/>
      <dgm:spPr/>
      <dgm:t>
        <a:bodyPr/>
        <a:lstStyle/>
        <a:p>
          <a:endParaRPr lang="ru-RU"/>
        </a:p>
      </dgm:t>
    </dgm:pt>
    <dgm:pt modelId="{F8EB81B9-A99A-4C6D-9DB3-EC5AFF2DF456}" type="sibTrans" cxnId="{EBD80F51-B200-4FC4-BE9C-1679BAD21529}">
      <dgm:prSet/>
      <dgm:spPr/>
      <dgm:t>
        <a:bodyPr/>
        <a:lstStyle/>
        <a:p>
          <a:endParaRPr lang="ru-RU"/>
        </a:p>
      </dgm:t>
    </dgm:pt>
    <dgm:pt modelId="{B5871B8E-D710-4021-819C-032C1ED51FC9}">
      <dgm:prSet/>
      <dgm:spPr/>
      <dgm:t>
        <a:bodyPr/>
        <a:lstStyle/>
        <a:p>
          <a:pPr rtl="0"/>
          <a:r>
            <a:rPr lang="uz-Cyrl-UZ" i="1" smtClean="0"/>
            <a:t>bagaj kvitansiyasi</a:t>
          </a:r>
          <a:r>
            <a:rPr lang="uz-Cyrl-UZ" smtClean="0"/>
            <a:t> (Baggage Check);</a:t>
          </a:r>
          <a:endParaRPr lang="ru-RU"/>
        </a:p>
      </dgm:t>
    </dgm:pt>
    <dgm:pt modelId="{D1F47F88-280E-481F-87B4-412150FBF487}" type="parTrans" cxnId="{697B0AA4-B42C-426E-ACBD-737B23297C79}">
      <dgm:prSet/>
      <dgm:spPr/>
      <dgm:t>
        <a:bodyPr/>
        <a:lstStyle/>
        <a:p>
          <a:endParaRPr lang="ru-RU"/>
        </a:p>
      </dgm:t>
    </dgm:pt>
    <dgm:pt modelId="{8B118710-904C-4472-B95A-162C35BAB4AA}" type="sibTrans" cxnId="{697B0AA4-B42C-426E-ACBD-737B23297C79}">
      <dgm:prSet/>
      <dgm:spPr/>
      <dgm:t>
        <a:bodyPr/>
        <a:lstStyle/>
        <a:p>
          <a:endParaRPr lang="ru-RU"/>
        </a:p>
      </dgm:t>
    </dgm:pt>
    <dgm:pt modelId="{57C973E9-D3ED-44E3-9CEA-760644C08810}">
      <dgm:prSet/>
      <dgm:spPr/>
      <dgm:t>
        <a:bodyPr/>
        <a:lstStyle/>
        <a:p>
          <a:pPr rtl="0"/>
          <a:r>
            <a:rPr lang="uz-Cyrl-UZ" i="1" smtClean="0"/>
            <a:t>pullik bagaj kvitansiyasi</a:t>
          </a:r>
          <a:r>
            <a:rPr lang="uz-Cyrl-UZ" smtClean="0"/>
            <a:t> (Excess Baggage Ticket);</a:t>
          </a:r>
          <a:endParaRPr lang="ru-RU"/>
        </a:p>
      </dgm:t>
    </dgm:pt>
    <dgm:pt modelId="{D4356469-C111-41D5-8947-9B1FC3508ECB}" type="parTrans" cxnId="{27029132-A2F9-4AE7-BC5E-A0F608FBAD9E}">
      <dgm:prSet/>
      <dgm:spPr/>
      <dgm:t>
        <a:bodyPr/>
        <a:lstStyle/>
        <a:p>
          <a:endParaRPr lang="ru-RU"/>
        </a:p>
      </dgm:t>
    </dgm:pt>
    <dgm:pt modelId="{D9CB2BE8-2A9F-4944-BADD-0F732C682B1A}" type="sibTrans" cxnId="{27029132-A2F9-4AE7-BC5E-A0F608FBAD9E}">
      <dgm:prSet/>
      <dgm:spPr/>
      <dgm:t>
        <a:bodyPr/>
        <a:lstStyle/>
        <a:p>
          <a:endParaRPr lang="ru-RU"/>
        </a:p>
      </dgm:t>
    </dgm:pt>
    <dgm:pt modelId="{7E527DD4-6E2C-4D0F-8E2B-6F92EDD032C4}">
      <dgm:prSet/>
      <dgm:spPr/>
      <dgm:t>
        <a:bodyPr/>
        <a:lstStyle/>
        <a:p>
          <a:pPr rtl="0"/>
          <a:r>
            <a:rPr lang="uz-Cyrl-UZ" i="1" smtClean="0"/>
            <a:t>aviayuk hujjati</a:t>
          </a:r>
          <a:r>
            <a:rPr lang="uz-Cyrl-UZ" smtClean="0"/>
            <a:t> (Air Waybill).</a:t>
          </a:r>
          <a:endParaRPr lang="ru-RU"/>
        </a:p>
      </dgm:t>
    </dgm:pt>
    <dgm:pt modelId="{CB42DC7C-D4F1-4F68-AFD2-D91820A0A29C}" type="parTrans" cxnId="{885B6CDD-5438-4E9E-B90E-D65D593DA47B}">
      <dgm:prSet/>
      <dgm:spPr/>
      <dgm:t>
        <a:bodyPr/>
        <a:lstStyle/>
        <a:p>
          <a:endParaRPr lang="ru-RU"/>
        </a:p>
      </dgm:t>
    </dgm:pt>
    <dgm:pt modelId="{C8EC97D2-AEED-4261-AEB3-786FCCB3AFBE}" type="sibTrans" cxnId="{885B6CDD-5438-4E9E-B90E-D65D593DA47B}">
      <dgm:prSet/>
      <dgm:spPr/>
      <dgm:t>
        <a:bodyPr/>
        <a:lstStyle/>
        <a:p>
          <a:endParaRPr lang="ru-RU"/>
        </a:p>
      </dgm:t>
    </dgm:pt>
    <dgm:pt modelId="{B9B11677-28CE-4E0E-BE22-6672A6257052}" type="pres">
      <dgm:prSet presAssocID="{AA5A3B77-1FA7-432F-8175-3089463B4112}" presName="Name0" presStyleCnt="0">
        <dgm:presLayoutVars>
          <dgm:chMax val="5"/>
          <dgm:chPref val="5"/>
          <dgm:dir/>
          <dgm:animLvl val="lvl"/>
        </dgm:presLayoutVars>
      </dgm:prSet>
      <dgm:spPr/>
      <dgm:t>
        <a:bodyPr/>
        <a:lstStyle/>
        <a:p>
          <a:endParaRPr lang="ru-RU"/>
        </a:p>
      </dgm:t>
    </dgm:pt>
    <dgm:pt modelId="{8FEEC5C4-7CC4-4EFD-B480-B51FFB6455A6}" type="pres">
      <dgm:prSet presAssocID="{9608CD83-B282-4314-8462-66F3F1E23B82}" presName="parentText1" presStyleLbl="node1" presStyleIdx="0" presStyleCnt="4">
        <dgm:presLayoutVars>
          <dgm:chMax/>
          <dgm:chPref val="3"/>
          <dgm:bulletEnabled val="1"/>
        </dgm:presLayoutVars>
      </dgm:prSet>
      <dgm:spPr/>
      <dgm:t>
        <a:bodyPr/>
        <a:lstStyle/>
        <a:p>
          <a:endParaRPr lang="ru-RU"/>
        </a:p>
      </dgm:t>
    </dgm:pt>
    <dgm:pt modelId="{BC72435B-9789-4625-8A3B-D1237DDBECFF}" type="pres">
      <dgm:prSet presAssocID="{B5871B8E-D710-4021-819C-032C1ED51FC9}" presName="parentText2" presStyleLbl="node1" presStyleIdx="1" presStyleCnt="4">
        <dgm:presLayoutVars>
          <dgm:chMax/>
          <dgm:chPref val="3"/>
          <dgm:bulletEnabled val="1"/>
        </dgm:presLayoutVars>
      </dgm:prSet>
      <dgm:spPr/>
      <dgm:t>
        <a:bodyPr/>
        <a:lstStyle/>
        <a:p>
          <a:endParaRPr lang="ru-RU"/>
        </a:p>
      </dgm:t>
    </dgm:pt>
    <dgm:pt modelId="{6496FA04-1742-43A4-BFC5-7D0806F1A521}" type="pres">
      <dgm:prSet presAssocID="{57C973E9-D3ED-44E3-9CEA-760644C08810}" presName="parentText3" presStyleLbl="node1" presStyleIdx="2" presStyleCnt="4">
        <dgm:presLayoutVars>
          <dgm:chMax/>
          <dgm:chPref val="3"/>
          <dgm:bulletEnabled val="1"/>
        </dgm:presLayoutVars>
      </dgm:prSet>
      <dgm:spPr/>
      <dgm:t>
        <a:bodyPr/>
        <a:lstStyle/>
        <a:p>
          <a:endParaRPr lang="ru-RU"/>
        </a:p>
      </dgm:t>
    </dgm:pt>
    <dgm:pt modelId="{3A0088C8-459F-4A09-AEA7-9A7A4DBA46BE}" type="pres">
      <dgm:prSet presAssocID="{7E527DD4-6E2C-4D0F-8E2B-6F92EDD032C4}" presName="parentText4" presStyleLbl="node1" presStyleIdx="3" presStyleCnt="4">
        <dgm:presLayoutVars>
          <dgm:chMax/>
          <dgm:chPref val="3"/>
          <dgm:bulletEnabled val="1"/>
        </dgm:presLayoutVars>
      </dgm:prSet>
      <dgm:spPr/>
      <dgm:t>
        <a:bodyPr/>
        <a:lstStyle/>
        <a:p>
          <a:endParaRPr lang="ru-RU"/>
        </a:p>
      </dgm:t>
    </dgm:pt>
  </dgm:ptLst>
  <dgm:cxnLst>
    <dgm:cxn modelId="{808BB026-7CF6-4E40-837D-3781375B42F5}" type="presOf" srcId="{B5871B8E-D710-4021-819C-032C1ED51FC9}" destId="{BC72435B-9789-4625-8A3B-D1237DDBECFF}" srcOrd="0" destOrd="0" presId="urn:microsoft.com/office/officeart/2009/3/layout/IncreasingArrowsProcess"/>
    <dgm:cxn modelId="{4468FC1D-2630-45EC-982B-0A9118A36F44}" type="presOf" srcId="{57C973E9-D3ED-44E3-9CEA-760644C08810}" destId="{6496FA04-1742-43A4-BFC5-7D0806F1A521}" srcOrd="0" destOrd="0" presId="urn:microsoft.com/office/officeart/2009/3/layout/IncreasingArrowsProcess"/>
    <dgm:cxn modelId="{D4390636-CF1C-4348-96CD-D192C5A8B6C3}" type="presOf" srcId="{AA5A3B77-1FA7-432F-8175-3089463B4112}" destId="{B9B11677-28CE-4E0E-BE22-6672A6257052}" srcOrd="0" destOrd="0" presId="urn:microsoft.com/office/officeart/2009/3/layout/IncreasingArrowsProcess"/>
    <dgm:cxn modelId="{D89189E5-F9D4-4203-BBF9-894B44F8AF54}" type="presOf" srcId="{7E527DD4-6E2C-4D0F-8E2B-6F92EDD032C4}" destId="{3A0088C8-459F-4A09-AEA7-9A7A4DBA46BE}" srcOrd="0" destOrd="0" presId="urn:microsoft.com/office/officeart/2009/3/layout/IncreasingArrowsProcess"/>
    <dgm:cxn modelId="{885B6CDD-5438-4E9E-B90E-D65D593DA47B}" srcId="{AA5A3B77-1FA7-432F-8175-3089463B4112}" destId="{7E527DD4-6E2C-4D0F-8E2B-6F92EDD032C4}" srcOrd="3" destOrd="0" parTransId="{CB42DC7C-D4F1-4F68-AFD2-D91820A0A29C}" sibTransId="{C8EC97D2-AEED-4261-AEB3-786FCCB3AFBE}"/>
    <dgm:cxn modelId="{FFDF0FC5-9AF0-47D1-8934-19A6A384AC55}" type="presOf" srcId="{9608CD83-B282-4314-8462-66F3F1E23B82}" destId="{8FEEC5C4-7CC4-4EFD-B480-B51FFB6455A6}" srcOrd="0" destOrd="0" presId="urn:microsoft.com/office/officeart/2009/3/layout/IncreasingArrowsProcess"/>
    <dgm:cxn modelId="{27029132-A2F9-4AE7-BC5E-A0F608FBAD9E}" srcId="{AA5A3B77-1FA7-432F-8175-3089463B4112}" destId="{57C973E9-D3ED-44E3-9CEA-760644C08810}" srcOrd="2" destOrd="0" parTransId="{D4356469-C111-41D5-8947-9B1FC3508ECB}" sibTransId="{D9CB2BE8-2A9F-4944-BADD-0F732C682B1A}"/>
    <dgm:cxn modelId="{697B0AA4-B42C-426E-ACBD-737B23297C79}" srcId="{AA5A3B77-1FA7-432F-8175-3089463B4112}" destId="{B5871B8E-D710-4021-819C-032C1ED51FC9}" srcOrd="1" destOrd="0" parTransId="{D1F47F88-280E-481F-87B4-412150FBF487}" sibTransId="{8B118710-904C-4472-B95A-162C35BAB4AA}"/>
    <dgm:cxn modelId="{EBD80F51-B200-4FC4-BE9C-1679BAD21529}" srcId="{AA5A3B77-1FA7-432F-8175-3089463B4112}" destId="{9608CD83-B282-4314-8462-66F3F1E23B82}" srcOrd="0" destOrd="0" parTransId="{B0D3A6FD-FAD1-42EF-8C16-35C1F2186520}" sibTransId="{F8EB81B9-A99A-4C6D-9DB3-EC5AFF2DF456}"/>
    <dgm:cxn modelId="{88517B1E-BA7E-4847-AEC3-6FDE84753809}" type="presParOf" srcId="{B9B11677-28CE-4E0E-BE22-6672A6257052}" destId="{8FEEC5C4-7CC4-4EFD-B480-B51FFB6455A6}" srcOrd="0" destOrd="0" presId="urn:microsoft.com/office/officeart/2009/3/layout/IncreasingArrowsProcess"/>
    <dgm:cxn modelId="{66BE1DA2-6E4A-4975-B8B6-ED98D7E5D791}" type="presParOf" srcId="{B9B11677-28CE-4E0E-BE22-6672A6257052}" destId="{BC72435B-9789-4625-8A3B-D1237DDBECFF}" srcOrd="1" destOrd="0" presId="urn:microsoft.com/office/officeart/2009/3/layout/IncreasingArrowsProcess"/>
    <dgm:cxn modelId="{C410A68D-EEA8-4BE9-83BF-1D4985FAFC78}" type="presParOf" srcId="{B9B11677-28CE-4E0E-BE22-6672A6257052}" destId="{6496FA04-1742-43A4-BFC5-7D0806F1A521}" srcOrd="2" destOrd="0" presId="urn:microsoft.com/office/officeart/2009/3/layout/IncreasingArrowsProcess"/>
    <dgm:cxn modelId="{DE18763F-D2DE-4735-A88B-FC9FF011CAA5}" type="presParOf" srcId="{B9B11677-28CE-4E0E-BE22-6672A6257052}" destId="{3A0088C8-459F-4A09-AEA7-9A7A4DBA46BE}" srcOrd="3"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34C988-A349-431A-844F-1E1AB44CCB80}">
      <dsp:nvSpPr>
        <dsp:cNvPr id="0" name=""/>
        <dsp:cNvSpPr/>
      </dsp:nvSpPr>
      <dsp:spPr>
        <a:xfrm>
          <a:off x="0" y="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9B290D7-AABA-4513-8FBB-1A0790365401}">
      <dsp:nvSpPr>
        <dsp:cNvPr id="0" name=""/>
        <dsp:cNvSpPr/>
      </dsp:nvSpPr>
      <dsp:spPr>
        <a:xfrm>
          <a:off x="0" y="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.1. Turizm biznesi va uning mamlakat iqtisodiyotiga ta’siri. </a:t>
          </a:r>
          <a:endParaRPr lang="ru-RU" sz="1800" kern="1200"/>
        </a:p>
      </dsp:txBody>
      <dsp:txXfrm>
        <a:off x="0" y="0"/>
        <a:ext cx="10058399" cy="502920"/>
      </dsp:txXfrm>
    </dsp:sp>
    <dsp:sp modelId="{F82871F4-8727-42F0-9C4A-0000C6982D6F}">
      <dsp:nvSpPr>
        <dsp:cNvPr id="0" name=""/>
        <dsp:cNvSpPr/>
      </dsp:nvSpPr>
      <dsp:spPr>
        <a:xfrm>
          <a:off x="0" y="50292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892CA40-C19D-4407-88D6-A6494010F3A7}">
      <dsp:nvSpPr>
        <dsp:cNvPr id="0" name=""/>
        <dsp:cNvSpPr/>
      </dsp:nvSpPr>
      <dsp:spPr>
        <a:xfrm>
          <a:off x="0" y="50292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.2. Xalqaro turizm ob’yektlarining mamlakat iqtisodiyotidagi ahamiyati. </a:t>
          </a:r>
          <a:endParaRPr lang="ru-RU" sz="1800" kern="1200"/>
        </a:p>
      </dsp:txBody>
      <dsp:txXfrm>
        <a:off x="0" y="502920"/>
        <a:ext cx="10058399" cy="502920"/>
      </dsp:txXfrm>
    </dsp:sp>
    <dsp:sp modelId="{50F70C3F-7BDC-4697-965C-74E5BBF3BDF5}">
      <dsp:nvSpPr>
        <dsp:cNvPr id="0" name=""/>
        <dsp:cNvSpPr/>
      </dsp:nvSpPr>
      <dsp:spPr>
        <a:xfrm>
          <a:off x="0" y="100584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B39DCF-AD2B-4EFB-9615-96916139C501}">
      <dsp:nvSpPr>
        <dsp:cNvPr id="0" name=""/>
        <dsp:cNvSpPr/>
      </dsp:nvSpPr>
      <dsp:spPr>
        <a:xfrm>
          <a:off x="0" y="100584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.3. Turizm industriyasi shakllanishining mamlakat iqtisodiyotiga ta’siri. </a:t>
          </a:r>
          <a:endParaRPr lang="ru-RU" sz="1800" kern="1200"/>
        </a:p>
      </dsp:txBody>
      <dsp:txXfrm>
        <a:off x="0" y="1005840"/>
        <a:ext cx="10058399" cy="502920"/>
      </dsp:txXfrm>
    </dsp:sp>
    <dsp:sp modelId="{96C71492-3577-4666-86FB-90D2640A4D7C}">
      <dsp:nvSpPr>
        <dsp:cNvPr id="0" name=""/>
        <dsp:cNvSpPr/>
      </dsp:nvSpPr>
      <dsp:spPr>
        <a:xfrm>
          <a:off x="0" y="150876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26E235F-2259-436A-B6C9-4348ED42A135}">
      <dsp:nvSpPr>
        <dsp:cNvPr id="0" name=""/>
        <dsp:cNvSpPr/>
      </dsp:nvSpPr>
      <dsp:spPr>
        <a:xfrm>
          <a:off x="0" y="150876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.4. Xizmat ko‘rsatuvchi sohalarning ko‘payishi: hunarmandchilik va milliy an’analarning rivojlanishi. </a:t>
          </a:r>
          <a:endParaRPr lang="ru-RU" sz="1800" kern="1200"/>
        </a:p>
      </dsp:txBody>
      <dsp:txXfrm>
        <a:off x="0" y="1508760"/>
        <a:ext cx="10058399" cy="502920"/>
      </dsp:txXfrm>
    </dsp:sp>
    <dsp:sp modelId="{F2DB2547-5258-4240-BE97-2679DCF391D8}">
      <dsp:nvSpPr>
        <dsp:cNvPr id="0" name=""/>
        <dsp:cNvSpPr/>
      </dsp:nvSpPr>
      <dsp:spPr>
        <a:xfrm>
          <a:off x="0" y="201168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C66367-24D2-44A5-9E49-C5E429BFE9DA}">
      <dsp:nvSpPr>
        <dsp:cNvPr id="0" name=""/>
        <dsp:cNvSpPr/>
      </dsp:nvSpPr>
      <dsp:spPr>
        <a:xfrm>
          <a:off x="0" y="201168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.5. Turistik loyihalarni amalga oshirishda davlat tomonidan ishlab chiqilishi lozim bo‘lgan tadbirlar. </a:t>
          </a:r>
          <a:endParaRPr lang="ru-RU" sz="1800" kern="1200"/>
        </a:p>
      </dsp:txBody>
      <dsp:txXfrm>
        <a:off x="0" y="2011680"/>
        <a:ext cx="10058399" cy="502920"/>
      </dsp:txXfrm>
    </dsp:sp>
    <dsp:sp modelId="{0EAB656F-A39C-4AD0-94F2-0F84AFD452AA}">
      <dsp:nvSpPr>
        <dsp:cNvPr id="0" name=""/>
        <dsp:cNvSpPr/>
      </dsp:nvSpPr>
      <dsp:spPr>
        <a:xfrm>
          <a:off x="0" y="251460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C9E6665-691E-4895-89D0-9AAE850624C0}">
      <dsp:nvSpPr>
        <dsp:cNvPr id="0" name=""/>
        <dsp:cNvSpPr/>
      </dsp:nvSpPr>
      <dsp:spPr>
        <a:xfrm>
          <a:off x="0" y="251460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.6. Turizm bozorning mamlakat iqtisodiyotidagi o‘rni. </a:t>
          </a:r>
          <a:endParaRPr lang="ru-RU" sz="1800" kern="1200"/>
        </a:p>
      </dsp:txBody>
      <dsp:txXfrm>
        <a:off x="0" y="2514600"/>
        <a:ext cx="10058399" cy="502920"/>
      </dsp:txXfrm>
    </dsp:sp>
    <dsp:sp modelId="{64898096-263C-48C1-AE13-56422C1F0B56}">
      <dsp:nvSpPr>
        <dsp:cNvPr id="0" name=""/>
        <dsp:cNvSpPr/>
      </dsp:nvSpPr>
      <dsp:spPr>
        <a:xfrm>
          <a:off x="0" y="3017520"/>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E40372-22AA-4E79-95E3-A8AB23BDE5EE}">
      <dsp:nvSpPr>
        <dsp:cNvPr id="0" name=""/>
        <dsp:cNvSpPr/>
      </dsp:nvSpPr>
      <dsp:spPr>
        <a:xfrm>
          <a:off x="0" y="301752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en-US" sz="1800" b="1" kern="1200" smtClean="0"/>
            <a:t>4</a:t>
          </a:r>
          <a:r>
            <a:rPr lang="uz-Cyrl-UZ" sz="1800" b="1" kern="1200" smtClean="0"/>
            <a:t>.7. Turoperatorlarning turizm bozordagi faoliyati. </a:t>
          </a:r>
          <a:endParaRPr lang="ru-RU" sz="1800" kern="1200"/>
        </a:p>
      </dsp:txBody>
      <dsp:txXfrm>
        <a:off x="0" y="3017520"/>
        <a:ext cx="10058399" cy="502920"/>
      </dsp:txXfrm>
    </dsp:sp>
    <dsp:sp modelId="{2166AB82-F1E0-411D-A779-0CB311287229}">
      <dsp:nvSpPr>
        <dsp:cNvPr id="0" name=""/>
        <dsp:cNvSpPr/>
      </dsp:nvSpPr>
      <dsp:spPr>
        <a:xfrm>
          <a:off x="0" y="3520439"/>
          <a:ext cx="10058399"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607E7A-74B6-4FEA-B0AE-066E37711D69}">
      <dsp:nvSpPr>
        <dsp:cNvPr id="0" name=""/>
        <dsp:cNvSpPr/>
      </dsp:nvSpPr>
      <dsp:spPr>
        <a:xfrm>
          <a:off x="0" y="3520440"/>
          <a:ext cx="10058399" cy="5029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rtl="0">
            <a:lnSpc>
              <a:spcPct val="90000"/>
            </a:lnSpc>
            <a:spcBef>
              <a:spcPct val="0"/>
            </a:spcBef>
            <a:spcAft>
              <a:spcPct val="35000"/>
            </a:spcAft>
          </a:pPr>
          <a:r>
            <a:rPr lang="uz-Cyrl-UZ" sz="1800" b="1" kern="1200" smtClean="0"/>
            <a:t>5.8. Turmahsulotlarni turizm bozorda sotish yo‘llari.</a:t>
          </a:r>
          <a:endParaRPr lang="ru-RU" sz="1800" kern="1200"/>
        </a:p>
      </dsp:txBody>
      <dsp:txXfrm>
        <a:off x="0" y="3520440"/>
        <a:ext cx="10058399" cy="5029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573904-24C9-407A-8114-C4577CE40F6A}">
      <dsp:nvSpPr>
        <dsp:cNvPr id="0" name=""/>
        <dsp:cNvSpPr/>
      </dsp:nvSpPr>
      <dsp:spPr>
        <a:xfrm>
          <a:off x="3983126" y="40233"/>
          <a:ext cx="2092147" cy="209214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00050" rtl="0">
            <a:lnSpc>
              <a:spcPct val="90000"/>
            </a:lnSpc>
            <a:spcBef>
              <a:spcPct val="0"/>
            </a:spcBef>
            <a:spcAft>
              <a:spcPct val="35000"/>
            </a:spcAft>
          </a:pPr>
          <a:r>
            <a:rPr lang="uz-Cyrl-UZ" sz="900" kern="1200" smtClean="0"/>
            <a:t>Turizm umumiy iqtisodiy o‘sishga, kam rivojlangan hududlarning rivojlanishi</a:t>
          </a:r>
          <a:endParaRPr lang="ru-RU" sz="900" kern="1200"/>
        </a:p>
      </dsp:txBody>
      <dsp:txXfrm>
        <a:off x="4224528" y="321868"/>
        <a:ext cx="1609344" cy="663854"/>
      </dsp:txXfrm>
    </dsp:sp>
    <dsp:sp modelId="{608B7B69-F081-471F-807A-AB62C08A881F}">
      <dsp:nvSpPr>
        <dsp:cNvPr id="0" name=""/>
        <dsp:cNvSpPr/>
      </dsp:nvSpPr>
      <dsp:spPr>
        <a:xfrm>
          <a:off x="4908499" y="965606"/>
          <a:ext cx="2092147" cy="209214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00050" rtl="0">
            <a:lnSpc>
              <a:spcPct val="90000"/>
            </a:lnSpc>
            <a:spcBef>
              <a:spcPct val="0"/>
            </a:spcBef>
            <a:spcAft>
              <a:spcPct val="35000"/>
            </a:spcAft>
          </a:pPr>
          <a:r>
            <a:rPr lang="uz-Cyrl-UZ" sz="900" kern="1200" smtClean="0"/>
            <a:t>Keyingi yillarda ko‘pgina mamlakatlarda shaharliklarning fermalarda xordiq chiqarishi</a:t>
          </a:r>
          <a:endParaRPr lang="ru-RU" sz="900" kern="1200"/>
        </a:p>
      </dsp:txBody>
      <dsp:txXfrm>
        <a:off x="6035039" y="1207008"/>
        <a:ext cx="804672" cy="1609344"/>
      </dsp:txXfrm>
    </dsp:sp>
    <dsp:sp modelId="{F2DA2C78-6272-4A02-B76B-176D0F71F79F}">
      <dsp:nvSpPr>
        <dsp:cNvPr id="0" name=""/>
        <dsp:cNvSpPr/>
      </dsp:nvSpPr>
      <dsp:spPr>
        <a:xfrm>
          <a:off x="3983126" y="1890979"/>
          <a:ext cx="2092147" cy="209214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00050" rtl="0">
            <a:lnSpc>
              <a:spcPct val="90000"/>
            </a:lnSpc>
            <a:spcBef>
              <a:spcPct val="0"/>
            </a:spcBef>
            <a:spcAft>
              <a:spcPct val="35000"/>
            </a:spcAft>
          </a:pPr>
          <a:r>
            <a:rPr lang="uz-Cyrl-UZ" sz="900" kern="1200" smtClean="0"/>
            <a:t>Turizm sanoatining xarakterli tomonlaridan biri</a:t>
          </a:r>
          <a:endParaRPr lang="ru-RU" sz="900" kern="1200"/>
        </a:p>
      </dsp:txBody>
      <dsp:txXfrm>
        <a:off x="4224528" y="3037636"/>
        <a:ext cx="1609344" cy="663854"/>
      </dsp:txXfrm>
    </dsp:sp>
    <dsp:sp modelId="{A549BD22-25E1-4A4E-B8EA-E522E419C139}">
      <dsp:nvSpPr>
        <dsp:cNvPr id="0" name=""/>
        <dsp:cNvSpPr/>
      </dsp:nvSpPr>
      <dsp:spPr>
        <a:xfrm>
          <a:off x="3057753" y="965606"/>
          <a:ext cx="2092147" cy="2092147"/>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400050" rtl="0">
            <a:lnSpc>
              <a:spcPct val="90000"/>
            </a:lnSpc>
            <a:spcBef>
              <a:spcPct val="0"/>
            </a:spcBef>
            <a:spcAft>
              <a:spcPct val="35000"/>
            </a:spcAft>
          </a:pPr>
          <a:r>
            <a:rPr lang="uz-Cyrl-UZ" sz="900" kern="1200" smtClean="0"/>
            <a:t>1858 yilga kelib</a:t>
          </a:r>
          <a:r>
            <a:rPr lang="en-US" sz="900" kern="1200" smtClean="0"/>
            <a:t> turizm</a:t>
          </a:r>
          <a:endParaRPr lang="ru-RU" sz="900" kern="1200"/>
        </a:p>
      </dsp:txBody>
      <dsp:txXfrm>
        <a:off x="3218687" y="1207008"/>
        <a:ext cx="804672" cy="16093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E614AD-5557-4CAE-A38D-00830ABCC012}">
      <dsp:nvSpPr>
        <dsp:cNvPr id="0" name=""/>
        <dsp:cNvSpPr/>
      </dsp:nvSpPr>
      <dsp:spPr>
        <a:xfrm>
          <a:off x="3017519" y="0"/>
          <a:ext cx="4023360" cy="402336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35FC4A-6B81-4C43-9B8B-4965CB256A75}">
      <dsp:nvSpPr>
        <dsp:cNvPr id="0" name=""/>
        <dsp:cNvSpPr/>
      </dsp:nvSpPr>
      <dsp:spPr>
        <a:xfrm>
          <a:off x="3399739" y="382219"/>
          <a:ext cx="1569110" cy="156911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Xalqaro turizm ko‘lamining kengayishi </a:t>
          </a:r>
          <a:endParaRPr lang="ru-RU" sz="1700" kern="1200"/>
        </a:p>
      </dsp:txBody>
      <dsp:txXfrm>
        <a:off x="3476337" y="458817"/>
        <a:ext cx="1415914" cy="1415914"/>
      </dsp:txXfrm>
    </dsp:sp>
    <dsp:sp modelId="{F3787B7D-AD91-4575-BB0F-1918F2BBDE2E}">
      <dsp:nvSpPr>
        <dsp:cNvPr id="0" name=""/>
        <dsp:cNvSpPr/>
      </dsp:nvSpPr>
      <dsp:spPr>
        <a:xfrm>
          <a:off x="5089550" y="382219"/>
          <a:ext cx="1569110" cy="156911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Xalqaro turizmga ta’sir etuvchi xizmat ko‘rsatish sohalari</a:t>
          </a:r>
          <a:endParaRPr lang="ru-RU" sz="1700" kern="1200"/>
        </a:p>
      </dsp:txBody>
      <dsp:txXfrm>
        <a:off x="5166148" y="458817"/>
        <a:ext cx="1415914" cy="1415914"/>
      </dsp:txXfrm>
    </dsp:sp>
    <dsp:sp modelId="{E4B6208D-3E0E-4576-86E2-4A5C8BD2B8A7}">
      <dsp:nvSpPr>
        <dsp:cNvPr id="0" name=""/>
        <dsp:cNvSpPr/>
      </dsp:nvSpPr>
      <dsp:spPr>
        <a:xfrm>
          <a:off x="3399739" y="2072030"/>
          <a:ext cx="1569110" cy="156911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Xalqaro turizmning rivoji tumanda</a:t>
          </a:r>
          <a:endParaRPr lang="ru-RU" sz="1700" kern="1200"/>
        </a:p>
      </dsp:txBody>
      <dsp:txXfrm>
        <a:off x="3476337" y="2148628"/>
        <a:ext cx="1415914" cy="1415914"/>
      </dsp:txXfrm>
    </dsp:sp>
    <dsp:sp modelId="{F66B76A5-FC1D-43F3-B1F9-1C4453E1C700}">
      <dsp:nvSpPr>
        <dsp:cNvPr id="0" name=""/>
        <dsp:cNvSpPr/>
      </dsp:nvSpPr>
      <dsp:spPr>
        <a:xfrm>
          <a:off x="5089550" y="2072030"/>
          <a:ext cx="1569110" cy="156911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1858 yilga kelib, bu shaharda mo‘‘jiza yuz berdi</a:t>
          </a:r>
          <a:endParaRPr lang="ru-RU" sz="1700" kern="1200"/>
        </a:p>
      </dsp:txBody>
      <dsp:txXfrm>
        <a:off x="5166148" y="2148628"/>
        <a:ext cx="1415914" cy="141591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04E783-76A2-443D-A70E-7A187CDCA93D}">
      <dsp:nvSpPr>
        <dsp:cNvPr id="0" name=""/>
        <dsp:cNvSpPr/>
      </dsp:nvSpPr>
      <dsp:spPr>
        <a:xfrm>
          <a:off x="0" y="0"/>
          <a:ext cx="4023360" cy="4023360"/>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F9006FC-EE40-4276-95A5-189AC530D116}">
      <dsp:nvSpPr>
        <dsp:cNvPr id="0" name=""/>
        <dsp:cNvSpPr/>
      </dsp:nvSpPr>
      <dsp:spPr>
        <a:xfrm>
          <a:off x="2011680" y="0"/>
          <a:ext cx="8046720" cy="4023360"/>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smtClean="0"/>
            <a:t>Faqat turizm ayni rivojlangan tumanda talabning keskin tushib ketishi juda xavflidir.</a:t>
          </a:r>
          <a:endParaRPr lang="ru-RU" sz="3300" kern="1200"/>
        </a:p>
      </dsp:txBody>
      <dsp:txXfrm>
        <a:off x="2011680" y="0"/>
        <a:ext cx="8046720" cy="1207010"/>
      </dsp:txXfrm>
    </dsp:sp>
    <dsp:sp modelId="{C17A203B-15B6-41C2-AAAF-2A4411494E43}">
      <dsp:nvSpPr>
        <dsp:cNvPr id="0" name=""/>
        <dsp:cNvSpPr/>
      </dsp:nvSpPr>
      <dsp:spPr>
        <a:xfrm>
          <a:off x="704089" y="1207010"/>
          <a:ext cx="2615181" cy="2615181"/>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9882FE-1138-43E7-928F-B6F2B8546812}">
      <dsp:nvSpPr>
        <dsp:cNvPr id="0" name=""/>
        <dsp:cNvSpPr/>
      </dsp:nvSpPr>
      <dsp:spPr>
        <a:xfrm>
          <a:off x="2011680" y="1207010"/>
          <a:ext cx="8046720" cy="2615181"/>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smtClean="0"/>
            <a:t>Fransiyada mineral suv manbalari </a:t>
          </a:r>
          <a:endParaRPr lang="ru-RU" sz="3300" kern="1200"/>
        </a:p>
      </dsp:txBody>
      <dsp:txXfrm>
        <a:off x="2011680" y="1207010"/>
        <a:ext cx="8046720" cy="1207006"/>
      </dsp:txXfrm>
    </dsp:sp>
    <dsp:sp modelId="{A221B660-67DE-4F82-84C9-ECD4733F3B97}">
      <dsp:nvSpPr>
        <dsp:cNvPr id="0" name=""/>
        <dsp:cNvSpPr/>
      </dsp:nvSpPr>
      <dsp:spPr>
        <a:xfrm>
          <a:off x="1408176" y="2414017"/>
          <a:ext cx="1207006" cy="1207006"/>
        </a:xfrm>
        <a:prstGeom prst="pie">
          <a:avLst>
            <a:gd name="adj1" fmla="val 5400000"/>
            <a:gd name="adj2" fmla="val 1620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6B37093-5DFA-4E44-B6D2-632745DD3303}">
      <dsp:nvSpPr>
        <dsp:cNvPr id="0" name=""/>
        <dsp:cNvSpPr/>
      </dsp:nvSpPr>
      <dsp:spPr>
        <a:xfrm>
          <a:off x="2011680" y="2414017"/>
          <a:ext cx="8046720" cy="1207006"/>
        </a:xfrm>
        <a:prstGeom prst="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5730" tIns="125730" rIns="125730" bIns="125730" numCol="1" spcCol="1270" anchor="ctr" anchorCtr="0">
          <a:noAutofit/>
        </a:bodyPr>
        <a:lstStyle/>
        <a:p>
          <a:pPr lvl="0" algn="ctr" defTabSz="1466850" rtl="0">
            <a:lnSpc>
              <a:spcPct val="90000"/>
            </a:lnSpc>
            <a:spcBef>
              <a:spcPct val="0"/>
            </a:spcBef>
            <a:spcAft>
              <a:spcPct val="35000"/>
            </a:spcAft>
          </a:pPr>
          <a:r>
            <a:rPr lang="uz-Cyrl-UZ" sz="3300" kern="1200" smtClean="0"/>
            <a:t>Turizm rivojining kelajagini aniqlash</a:t>
          </a:r>
          <a:endParaRPr lang="ru-RU" sz="3300" kern="1200"/>
        </a:p>
      </dsp:txBody>
      <dsp:txXfrm>
        <a:off x="2011680" y="2414017"/>
        <a:ext cx="8046720" cy="120700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953A6A-0308-4820-AF53-AF66E1B7E182}">
      <dsp:nvSpPr>
        <dsp:cNvPr id="0" name=""/>
        <dsp:cNvSpPr/>
      </dsp:nvSpPr>
      <dsp:spPr>
        <a:xfrm>
          <a:off x="5202" y="1469131"/>
          <a:ext cx="2170193" cy="108509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uz-Cyrl-UZ" sz="1700" kern="1200" smtClean="0"/>
            <a:t>Xalqaro turizmni samarali rivojlantirish </a:t>
          </a:r>
          <a:endParaRPr lang="ru-RU" sz="1700" kern="1200"/>
        </a:p>
      </dsp:txBody>
      <dsp:txXfrm>
        <a:off x="5202" y="1469131"/>
        <a:ext cx="2170193" cy="1085096"/>
      </dsp:txXfrm>
    </dsp:sp>
    <dsp:sp modelId="{4673B572-2BF7-46B6-9979-59145092FE3A}">
      <dsp:nvSpPr>
        <dsp:cNvPr id="0" name=""/>
        <dsp:cNvSpPr/>
      </dsp:nvSpPr>
      <dsp:spPr>
        <a:xfrm>
          <a:off x="2631136" y="1469131"/>
          <a:ext cx="2170193" cy="108509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uz-Cyrl-UZ" sz="1700" kern="1200" smtClean="0"/>
            <a:t>Turizmga nihoyatda ko‘p ta’riflar berilgan</a:t>
          </a:r>
          <a:endParaRPr lang="ru-RU" sz="1700" kern="1200"/>
        </a:p>
      </dsp:txBody>
      <dsp:txXfrm>
        <a:off x="2631136" y="1469131"/>
        <a:ext cx="2170193" cy="1085096"/>
      </dsp:txXfrm>
    </dsp:sp>
    <dsp:sp modelId="{4D7E2F3D-B9C3-411C-AFA8-7F53AA2FFD45}">
      <dsp:nvSpPr>
        <dsp:cNvPr id="0" name=""/>
        <dsp:cNvSpPr/>
      </dsp:nvSpPr>
      <dsp:spPr>
        <a:xfrm>
          <a:off x="5257070" y="1469131"/>
          <a:ext cx="2170193" cy="108509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uz-Cyrl-UZ" sz="1700" kern="1200" smtClean="0"/>
            <a:t>Turizmga xalqaro turistik tashkilotlar tomonidan bir necha bor ta’riflar berib o‘tilgan</a:t>
          </a:r>
          <a:endParaRPr lang="ru-RU" sz="1700" kern="1200"/>
        </a:p>
      </dsp:txBody>
      <dsp:txXfrm>
        <a:off x="5257070" y="1469131"/>
        <a:ext cx="2170193" cy="1085096"/>
      </dsp:txXfrm>
    </dsp:sp>
    <dsp:sp modelId="{CE97C4BB-8456-4C5F-8ACD-84E780C5CDAA}">
      <dsp:nvSpPr>
        <dsp:cNvPr id="0" name=""/>
        <dsp:cNvSpPr/>
      </dsp:nvSpPr>
      <dsp:spPr>
        <a:xfrm>
          <a:off x="7883003" y="1469131"/>
          <a:ext cx="2170193" cy="108509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lvl="0" algn="ctr" defTabSz="755650" rtl="0">
            <a:lnSpc>
              <a:spcPct val="90000"/>
            </a:lnSpc>
            <a:spcBef>
              <a:spcPct val="0"/>
            </a:spcBef>
            <a:spcAft>
              <a:spcPct val="35000"/>
            </a:spcAft>
          </a:pPr>
          <a:r>
            <a:rPr lang="uz-Cyrl-UZ" sz="1700" kern="1200" smtClean="0"/>
            <a:t>1991 yilda Sayohat va turizm statistkasi bo‘yicha o‘tkazilgan xalqaro konferensiya </a:t>
          </a:r>
          <a:endParaRPr lang="ru-RU" sz="1700" kern="1200"/>
        </a:p>
      </dsp:txBody>
      <dsp:txXfrm>
        <a:off x="7883003" y="1469131"/>
        <a:ext cx="2170193" cy="10850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711F13-3CB0-4C4F-9FB8-9BE250E18E7B}">
      <dsp:nvSpPr>
        <dsp:cNvPr id="0" name=""/>
        <dsp:cNvSpPr/>
      </dsp:nvSpPr>
      <dsp:spPr>
        <a:xfrm>
          <a:off x="0" y="0"/>
          <a:ext cx="10058399" cy="1206817"/>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uz-Cyrl-UZ" sz="2000" kern="1200" dirty="0" smtClean="0"/>
            <a:t>Turizm - o‘z odatiy muhitidan tashqariga belgilangan muddatdan kam vaqtga sayohat qiluvchi va sayohat qilishining bosh maqsadi - tashrif buyuriladigan joy (mamlakat) tomonidan mukofotlanadigan faoliyat bilan shug‘ullanishdan o‘zga bo‘lgan shaxsning faoliyatidir.</a:t>
          </a:r>
          <a:endParaRPr lang="ru-RU" sz="2000" kern="1200" dirty="0"/>
        </a:p>
      </dsp:txBody>
      <dsp:txXfrm>
        <a:off x="0" y="0"/>
        <a:ext cx="10058399" cy="1206817"/>
      </dsp:txXfrm>
    </dsp:sp>
    <dsp:sp modelId="{3883B15E-D46C-4179-AB71-3CEC9A9ECD1A}">
      <dsp:nvSpPr>
        <dsp:cNvPr id="0" name=""/>
        <dsp:cNvSpPr/>
      </dsp:nvSpPr>
      <dsp:spPr>
        <a:xfrm>
          <a:off x="4911" y="1206817"/>
          <a:ext cx="3349525"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kern="1200" dirty="0" smtClean="0"/>
            <a:t>“odatiy muhit” birikmasi doimiy yashash joyi ichida sayr qilishni</a:t>
          </a:r>
          <a:endParaRPr lang="ru-RU" sz="2500" kern="1200" dirty="0"/>
        </a:p>
      </dsp:txBody>
      <dsp:txXfrm>
        <a:off x="4911" y="1206817"/>
        <a:ext cx="3349525" cy="2534316"/>
      </dsp:txXfrm>
    </dsp:sp>
    <dsp:sp modelId="{CE9E2843-F86E-421A-A7D3-A226663E4D82}">
      <dsp:nvSpPr>
        <dsp:cNvPr id="0" name=""/>
        <dsp:cNvSpPr/>
      </dsp:nvSpPr>
      <dsp:spPr>
        <a:xfrm>
          <a:off x="3354437" y="1206817"/>
          <a:ext cx="3349525"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kern="1200" dirty="0" smtClean="0"/>
            <a:t>“belgilangan muddatdan kam vaqtga” iborasi uzoq vaqtli migratsiyalarni turizm sifatida inobatga olmaslikka mo‘ljallangan</a:t>
          </a:r>
          <a:endParaRPr lang="ru-RU" sz="2500" kern="1200" dirty="0"/>
        </a:p>
      </dsp:txBody>
      <dsp:txXfrm>
        <a:off x="3354437" y="1206817"/>
        <a:ext cx="3349525" cy="2534316"/>
      </dsp:txXfrm>
    </dsp:sp>
    <dsp:sp modelId="{9103F19E-95BD-4FEC-A02F-BD38716F2156}">
      <dsp:nvSpPr>
        <dsp:cNvPr id="0" name=""/>
        <dsp:cNvSpPr/>
      </dsp:nvSpPr>
      <dsp:spPr>
        <a:xfrm>
          <a:off x="6703962" y="1206817"/>
          <a:ext cx="3349525" cy="253431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uz-Cyrl-UZ" sz="2500" kern="1200" dirty="0" smtClean="0"/>
            <a:t>tashrif buyuriladigan joy (mamlakat) tomonidan mukofotlanadigan faoliyat bilan shug‘ullanish” </a:t>
          </a:r>
          <a:endParaRPr lang="ru-RU" sz="2500" kern="1200" dirty="0"/>
        </a:p>
      </dsp:txBody>
      <dsp:txXfrm>
        <a:off x="6703962" y="1206817"/>
        <a:ext cx="3349525" cy="2534316"/>
      </dsp:txXfrm>
    </dsp:sp>
    <dsp:sp modelId="{F9706354-C301-4C4E-BE8A-CEB628912974}">
      <dsp:nvSpPr>
        <dsp:cNvPr id="0" name=""/>
        <dsp:cNvSpPr/>
      </dsp:nvSpPr>
      <dsp:spPr>
        <a:xfrm>
          <a:off x="0" y="3741134"/>
          <a:ext cx="10058399" cy="281590"/>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D9E013-CAF7-4044-A646-B8FF9B821345}">
      <dsp:nvSpPr>
        <dsp:cNvPr id="0" name=""/>
        <dsp:cNvSpPr/>
      </dsp:nvSpPr>
      <dsp:spPr>
        <a:xfrm>
          <a:off x="1035288" y="1512"/>
          <a:ext cx="7987822"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17145" rIns="0" bIns="17145" numCol="1" spcCol="1270" anchor="ctr" anchorCtr="0">
          <a:noAutofit/>
        </a:bodyPr>
        <a:lstStyle/>
        <a:p>
          <a:pPr lvl="0" algn="ctr" defTabSz="1200150" rtl="0">
            <a:lnSpc>
              <a:spcPct val="90000"/>
            </a:lnSpc>
            <a:spcBef>
              <a:spcPct val="0"/>
            </a:spcBef>
            <a:spcAft>
              <a:spcPct val="35000"/>
            </a:spcAft>
          </a:pPr>
          <a:r>
            <a:rPr lang="uz-Cyrl-UZ" sz="2700" kern="1200" smtClean="0"/>
            <a:t>BMTning statistika byurosi 1993 yilda turizmga keng tushuncha bilan yondashishga harakat qilgan</a:t>
          </a:r>
          <a:endParaRPr lang="ru-RU" sz="2700" kern="1200"/>
        </a:p>
      </dsp:txBody>
      <dsp:txXfrm>
        <a:off x="1490077" y="1512"/>
        <a:ext cx="7078245" cy="909577"/>
      </dsp:txXfrm>
    </dsp:sp>
    <dsp:sp modelId="{54B42E22-830A-45B3-8965-3F8721B7155D}">
      <dsp:nvSpPr>
        <dsp:cNvPr id="0" name=""/>
        <dsp:cNvSpPr/>
      </dsp:nvSpPr>
      <dsp:spPr>
        <a:xfrm>
          <a:off x="1035288" y="1038431"/>
          <a:ext cx="7987822"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17145" rIns="0" bIns="17145" numCol="1" spcCol="1270" anchor="ctr" anchorCtr="0">
          <a:noAutofit/>
        </a:bodyPr>
        <a:lstStyle/>
        <a:p>
          <a:pPr lvl="0" algn="ctr" defTabSz="1200150" rtl="0">
            <a:lnSpc>
              <a:spcPct val="90000"/>
            </a:lnSpc>
            <a:spcBef>
              <a:spcPct val="0"/>
            </a:spcBef>
            <a:spcAft>
              <a:spcPct val="35000"/>
            </a:spcAft>
          </a:pPr>
          <a:r>
            <a:rPr lang="uz-Cyrl-UZ" sz="2700" kern="1200" smtClean="0"/>
            <a:t>“Turizm - shaxslarning faoliyat turi </a:t>
          </a:r>
          <a:endParaRPr lang="ru-RU" sz="2700" kern="1200"/>
        </a:p>
      </dsp:txBody>
      <dsp:txXfrm>
        <a:off x="1490077" y="1038431"/>
        <a:ext cx="7078245" cy="909577"/>
      </dsp:txXfrm>
    </dsp:sp>
    <dsp:sp modelId="{AE37F01C-A351-47F6-A8D9-7C937A83751A}">
      <dsp:nvSpPr>
        <dsp:cNvPr id="0" name=""/>
        <dsp:cNvSpPr/>
      </dsp:nvSpPr>
      <dsp:spPr>
        <a:xfrm>
          <a:off x="1035288" y="2075350"/>
          <a:ext cx="7987822"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17145" rIns="0" bIns="17145" numCol="1" spcCol="1270" anchor="ctr" anchorCtr="0">
          <a:noAutofit/>
        </a:bodyPr>
        <a:lstStyle/>
        <a:p>
          <a:pPr lvl="0" algn="ctr" defTabSz="1200150" rtl="0">
            <a:lnSpc>
              <a:spcPct val="90000"/>
            </a:lnSpc>
            <a:spcBef>
              <a:spcPct val="0"/>
            </a:spcBef>
            <a:spcAft>
              <a:spcPct val="35000"/>
            </a:spcAft>
          </a:pPr>
          <a:r>
            <a:rPr lang="uz-Cyrl-UZ" sz="2700" kern="1200" smtClean="0"/>
            <a:t>O‘zbekiston Respublikasida 1999 yilda qabul qilingan «Turizm to‘g‘risidagi» qonun</a:t>
          </a:r>
          <a:r>
            <a:rPr lang="en-US" sz="2700" kern="1200" smtClean="0"/>
            <a:t>i</a:t>
          </a:r>
          <a:endParaRPr lang="ru-RU" sz="2700" kern="1200"/>
        </a:p>
      </dsp:txBody>
      <dsp:txXfrm>
        <a:off x="1490077" y="2075350"/>
        <a:ext cx="7078245" cy="909577"/>
      </dsp:txXfrm>
    </dsp:sp>
    <dsp:sp modelId="{AFF2DBA6-6310-4ACF-B07A-E55A1E628C44}">
      <dsp:nvSpPr>
        <dsp:cNvPr id="0" name=""/>
        <dsp:cNvSpPr/>
      </dsp:nvSpPr>
      <dsp:spPr>
        <a:xfrm>
          <a:off x="1035288" y="3112269"/>
          <a:ext cx="7987822" cy="909577"/>
        </a:xfrm>
        <a:prstGeom prst="chevr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17145" rIns="0" bIns="17145" numCol="1" spcCol="1270" anchor="ctr" anchorCtr="0">
          <a:noAutofit/>
        </a:bodyPr>
        <a:lstStyle/>
        <a:p>
          <a:pPr lvl="0" algn="ctr" defTabSz="1200150" rtl="0">
            <a:lnSpc>
              <a:spcPct val="90000"/>
            </a:lnSpc>
            <a:spcBef>
              <a:spcPct val="0"/>
            </a:spcBef>
            <a:spcAft>
              <a:spcPct val="35000"/>
            </a:spcAft>
          </a:pPr>
          <a:r>
            <a:rPr lang="uz-Cyrl-UZ" sz="2700" kern="1200" smtClean="0"/>
            <a:t>Xullas, turist - turizm bilan shug‘ullanayotgan odamdir</a:t>
          </a:r>
          <a:endParaRPr lang="ru-RU" sz="2700" kern="1200"/>
        </a:p>
      </dsp:txBody>
      <dsp:txXfrm>
        <a:off x="1490077" y="3112269"/>
        <a:ext cx="7078245" cy="90957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7F13B0-253C-4FAB-AAD3-4A526A6D6579}">
      <dsp:nvSpPr>
        <dsp:cNvPr id="0" name=""/>
        <dsp:cNvSpPr/>
      </dsp:nvSpPr>
      <dsp:spPr>
        <a:xfrm>
          <a:off x="0" y="12712"/>
          <a:ext cx="10058399" cy="12712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smtClean="0"/>
            <a:t>Mustaqillikning dastlabki yillarida</a:t>
          </a:r>
          <a:endParaRPr lang="ru-RU" sz="3200" kern="1200"/>
        </a:p>
      </dsp:txBody>
      <dsp:txXfrm>
        <a:off x="62055" y="74767"/>
        <a:ext cx="9934289" cy="1147095"/>
      </dsp:txXfrm>
    </dsp:sp>
    <dsp:sp modelId="{0E5FD28A-3909-44AD-A26B-96D7CCB87BCF}">
      <dsp:nvSpPr>
        <dsp:cNvPr id="0" name=""/>
        <dsp:cNvSpPr/>
      </dsp:nvSpPr>
      <dsp:spPr>
        <a:xfrm>
          <a:off x="0" y="1376077"/>
          <a:ext cx="10058399" cy="12712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smtClean="0"/>
            <a:t>Birinchi bosqich. Unda O‘zbekturizm milliy kompaniyasi tuzildi </a:t>
          </a:r>
          <a:endParaRPr lang="ru-RU" sz="3200" kern="1200"/>
        </a:p>
      </dsp:txBody>
      <dsp:txXfrm>
        <a:off x="62055" y="1438132"/>
        <a:ext cx="9934289" cy="1147095"/>
      </dsp:txXfrm>
    </dsp:sp>
    <dsp:sp modelId="{371EC491-8BBC-49C8-8D0C-A5531DC43CA7}">
      <dsp:nvSpPr>
        <dsp:cNvPr id="0" name=""/>
        <dsp:cNvSpPr/>
      </dsp:nvSpPr>
      <dsp:spPr>
        <a:xfrm>
          <a:off x="0" y="2739442"/>
          <a:ext cx="10058399" cy="127120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smtClean="0"/>
            <a:t>Ikkinchi bosqich. 1993-1994 yillarda turizm sohasida iqtisodiy o‘zgarishlar sodir bo‘la boshladi</a:t>
          </a:r>
          <a:endParaRPr lang="ru-RU" sz="3200" kern="1200"/>
        </a:p>
      </dsp:txBody>
      <dsp:txXfrm>
        <a:off x="62055" y="2801497"/>
        <a:ext cx="9934289" cy="114709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0AF3DD-58AC-4DEF-8C24-F2D43DAEA143}">
      <dsp:nvSpPr>
        <dsp:cNvPr id="0" name=""/>
        <dsp:cNvSpPr/>
      </dsp:nvSpPr>
      <dsp:spPr>
        <a:xfrm>
          <a:off x="0" y="10080"/>
          <a:ext cx="10058399" cy="1272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smtClean="0"/>
            <a:t>Uchinchi bosqich. 1998-2000 yillarga kelib turizm sohasidagi bozor munosabatlari uzil-kesil yo‘lga qo‘yildi</a:t>
          </a:r>
          <a:endParaRPr lang="ru-RU" sz="3200" kern="1200"/>
        </a:p>
      </dsp:txBody>
      <dsp:txXfrm>
        <a:off x="62141" y="72221"/>
        <a:ext cx="9934117" cy="1148678"/>
      </dsp:txXfrm>
    </dsp:sp>
    <dsp:sp modelId="{E7A76026-0F19-462E-AA82-282F86CEB54C}">
      <dsp:nvSpPr>
        <dsp:cNvPr id="0" name=""/>
        <dsp:cNvSpPr/>
      </dsp:nvSpPr>
      <dsp:spPr>
        <a:xfrm>
          <a:off x="0" y="1375200"/>
          <a:ext cx="10058399" cy="1272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smtClean="0"/>
            <a:t>To‘rtinchi bosqich. Joriy bosqich 2004 yilda boshlangan</a:t>
          </a:r>
          <a:endParaRPr lang="ru-RU" sz="3200" kern="1200"/>
        </a:p>
      </dsp:txBody>
      <dsp:txXfrm>
        <a:off x="62141" y="1437341"/>
        <a:ext cx="9934117" cy="1148678"/>
      </dsp:txXfrm>
    </dsp:sp>
    <dsp:sp modelId="{1AA295A6-4272-4065-98C0-C981EF074767}">
      <dsp:nvSpPr>
        <dsp:cNvPr id="0" name=""/>
        <dsp:cNvSpPr/>
      </dsp:nvSpPr>
      <dsp:spPr>
        <a:xfrm>
          <a:off x="0" y="2740320"/>
          <a:ext cx="10058399" cy="127296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l" defTabSz="1422400" rtl="0">
            <a:lnSpc>
              <a:spcPct val="90000"/>
            </a:lnSpc>
            <a:spcBef>
              <a:spcPct val="0"/>
            </a:spcBef>
            <a:spcAft>
              <a:spcPct val="35000"/>
            </a:spcAft>
          </a:pPr>
          <a:r>
            <a:rPr lang="uz-Cyrl-UZ" sz="3200" kern="1200" smtClean="0"/>
            <a:t>Turizm sohasidagi islohotlar davri </a:t>
          </a:r>
          <a:endParaRPr lang="ru-RU" sz="3200" kern="1200"/>
        </a:p>
      </dsp:txBody>
      <dsp:txXfrm>
        <a:off x="62141" y="2802461"/>
        <a:ext cx="9934117" cy="114867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F6798F-33AD-43A4-92C8-0735C3F95BFA}">
      <dsp:nvSpPr>
        <dsp:cNvPr id="0" name=""/>
        <dsp:cNvSpPr/>
      </dsp:nvSpPr>
      <dsp:spPr>
        <a:xfrm>
          <a:off x="2288" y="0"/>
          <a:ext cx="2232198" cy="4023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uz-Cyrl-UZ" sz="3200" kern="1200" dirty="0" smtClean="0"/>
            <a:t>Bozor iqtisodiyotiga o‘tish</a:t>
          </a:r>
          <a:endParaRPr lang="ru-RU" sz="3200" kern="1200" dirty="0"/>
        </a:p>
      </dsp:txBody>
      <dsp:txXfrm>
        <a:off x="67667" y="65379"/>
        <a:ext cx="2101440" cy="3892602"/>
      </dsp:txXfrm>
    </dsp:sp>
    <dsp:sp modelId="{D5A436A8-1339-4430-9802-73BA831596A0}">
      <dsp:nvSpPr>
        <dsp:cNvPr id="0" name=""/>
        <dsp:cNvSpPr/>
      </dsp:nvSpPr>
      <dsp:spPr>
        <a:xfrm>
          <a:off x="2609496" y="0"/>
          <a:ext cx="2232198" cy="4023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uz-Cyrl-UZ" sz="3200" kern="1200" dirty="0" smtClean="0"/>
            <a:t>Bozor munosa</a:t>
          </a:r>
          <a:r>
            <a:rPr lang="en-US" sz="3200" kern="1200" dirty="0" smtClean="0"/>
            <a:t>-</a:t>
          </a:r>
          <a:r>
            <a:rPr lang="uz-Cyrl-UZ" sz="3200" kern="1200" dirty="0" smtClean="0"/>
            <a:t>batlarini islox qilish</a:t>
          </a:r>
          <a:endParaRPr lang="ru-RU" sz="3200" kern="1200" dirty="0"/>
        </a:p>
      </dsp:txBody>
      <dsp:txXfrm>
        <a:off x="2674875" y="65379"/>
        <a:ext cx="2101440" cy="3892602"/>
      </dsp:txXfrm>
    </dsp:sp>
    <dsp:sp modelId="{AC518CCC-F748-4830-9463-A1B47A32D81E}">
      <dsp:nvSpPr>
        <dsp:cNvPr id="0" name=""/>
        <dsp:cNvSpPr/>
      </dsp:nvSpPr>
      <dsp:spPr>
        <a:xfrm>
          <a:off x="5216704" y="0"/>
          <a:ext cx="2232198" cy="4023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uz-Cyrl-UZ" sz="3200" kern="1200" smtClean="0"/>
            <a:t>Barcha iqtisodiy sistemalar tizimi</a:t>
          </a:r>
          <a:endParaRPr lang="ru-RU" sz="3200" kern="1200"/>
        </a:p>
      </dsp:txBody>
      <dsp:txXfrm>
        <a:off x="5282083" y="65379"/>
        <a:ext cx="2101440" cy="3892602"/>
      </dsp:txXfrm>
    </dsp:sp>
    <dsp:sp modelId="{D64669CF-BA3D-41F4-AC37-A02DE3AB9051}">
      <dsp:nvSpPr>
        <dsp:cNvPr id="0" name=""/>
        <dsp:cNvSpPr/>
      </dsp:nvSpPr>
      <dsp:spPr>
        <a:xfrm>
          <a:off x="7823912" y="0"/>
          <a:ext cx="2232198" cy="402336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uz-Cyrl-UZ" sz="3200" kern="1200" smtClean="0"/>
            <a:t>Talab va taklifga bog‘liq xolda bozor narxi</a:t>
          </a:r>
          <a:endParaRPr lang="ru-RU" sz="3200" kern="1200"/>
        </a:p>
      </dsp:txBody>
      <dsp:txXfrm>
        <a:off x="7889291" y="65379"/>
        <a:ext cx="2101440" cy="389260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8A94A0-57AF-4B32-9210-431CCDB6187F}">
      <dsp:nvSpPr>
        <dsp:cNvPr id="0" name=""/>
        <dsp:cNvSpPr/>
      </dsp:nvSpPr>
      <dsp:spPr>
        <a:xfrm>
          <a:off x="754379" y="0"/>
          <a:ext cx="8549640" cy="4023360"/>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4770AB0-6E38-4C37-881A-AE9D7F35618C}">
      <dsp:nvSpPr>
        <dsp:cNvPr id="0" name=""/>
        <dsp:cNvSpPr/>
      </dsp:nvSpPr>
      <dsp:spPr>
        <a:xfrm>
          <a:off x="5034" y="1207008"/>
          <a:ext cx="2421284"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kern="1200" smtClean="0"/>
            <a:t>Asosiy va qo‘shimcha xizmatlarini talab va taklif </a:t>
          </a:r>
          <a:endParaRPr lang="ru-RU" sz="2200" kern="1200"/>
        </a:p>
      </dsp:txBody>
      <dsp:txXfrm>
        <a:off x="83596" y="1285570"/>
        <a:ext cx="2264160" cy="1452220"/>
      </dsp:txXfrm>
    </dsp:sp>
    <dsp:sp modelId="{717880A8-A27A-4FF4-9E0A-9BF6E6AD58B8}">
      <dsp:nvSpPr>
        <dsp:cNvPr id="0" name=""/>
        <dsp:cNvSpPr/>
      </dsp:nvSpPr>
      <dsp:spPr>
        <a:xfrm>
          <a:off x="2547383" y="1207008"/>
          <a:ext cx="2421284"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kern="1200" smtClean="0"/>
            <a:t>Marketing izlanishlarini axamiyati </a:t>
          </a:r>
          <a:endParaRPr lang="ru-RU" sz="2200" kern="1200"/>
        </a:p>
      </dsp:txBody>
      <dsp:txXfrm>
        <a:off x="2625945" y="1285570"/>
        <a:ext cx="2264160" cy="1452220"/>
      </dsp:txXfrm>
    </dsp:sp>
    <dsp:sp modelId="{74AED00D-5B9A-42E3-BD02-0B1F60B05A45}">
      <dsp:nvSpPr>
        <dsp:cNvPr id="0" name=""/>
        <dsp:cNvSpPr/>
      </dsp:nvSpPr>
      <dsp:spPr>
        <a:xfrm>
          <a:off x="5089732" y="1207008"/>
          <a:ext cx="2421284"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kern="1200" smtClean="0"/>
            <a:t>Mehmonxona industriyasida bozor sigment</a:t>
          </a:r>
          <a:r>
            <a:rPr lang="en-US" sz="2200" kern="1200" smtClean="0"/>
            <a:t>i</a:t>
          </a:r>
          <a:endParaRPr lang="ru-RU" sz="2200" kern="1200"/>
        </a:p>
      </dsp:txBody>
      <dsp:txXfrm>
        <a:off x="5168294" y="1285570"/>
        <a:ext cx="2264160" cy="1452220"/>
      </dsp:txXfrm>
    </dsp:sp>
    <dsp:sp modelId="{3D7B5C24-5140-481A-B054-0ACA9DEAEF48}">
      <dsp:nvSpPr>
        <dsp:cNvPr id="0" name=""/>
        <dsp:cNvSpPr/>
      </dsp:nvSpPr>
      <dsp:spPr>
        <a:xfrm>
          <a:off x="7632081" y="1207008"/>
          <a:ext cx="2421284" cy="160934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uz-Cyrl-UZ" sz="2200" kern="1200" smtClean="0"/>
            <a:t>Nomerlar fondida bir o‘rinlik xonalar soni </a:t>
          </a:r>
          <a:endParaRPr lang="ru-RU" sz="2200" kern="1200"/>
        </a:p>
      </dsp:txBody>
      <dsp:txXfrm>
        <a:off x="7710643" y="1285570"/>
        <a:ext cx="2264160" cy="145222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AB66EF-9D54-4C1E-9F74-36962C5F6260}">
      <dsp:nvSpPr>
        <dsp:cNvPr id="0" name=""/>
        <dsp:cNvSpPr/>
      </dsp:nvSpPr>
      <dsp:spPr>
        <a:xfrm>
          <a:off x="4420" y="990054"/>
          <a:ext cx="1932607" cy="20432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smtClean="0"/>
            <a:t>Turistik loyihalarga davlat ko‘magi</a:t>
          </a:r>
          <a:endParaRPr lang="ru-RU" sz="1800" kern="1200"/>
        </a:p>
      </dsp:txBody>
      <dsp:txXfrm>
        <a:off x="61024" y="1046658"/>
        <a:ext cx="1819399" cy="1930043"/>
      </dsp:txXfrm>
    </dsp:sp>
    <dsp:sp modelId="{19A1D923-7A8F-46C8-B1DD-A83F373708B7}">
      <dsp:nvSpPr>
        <dsp:cNvPr id="0" name=""/>
        <dsp:cNvSpPr/>
      </dsp:nvSpPr>
      <dsp:spPr>
        <a:xfrm>
          <a:off x="2130288" y="1772036"/>
          <a:ext cx="409712" cy="47928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2130288" y="1867893"/>
        <a:ext cx="286798" cy="287572"/>
      </dsp:txXfrm>
    </dsp:sp>
    <dsp:sp modelId="{24294A85-5C2B-47F9-B25D-7A0C00CE1170}">
      <dsp:nvSpPr>
        <dsp:cNvPr id="0" name=""/>
        <dsp:cNvSpPr/>
      </dsp:nvSpPr>
      <dsp:spPr>
        <a:xfrm>
          <a:off x="2710070" y="990054"/>
          <a:ext cx="1932607" cy="20432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smtClean="0"/>
            <a:t>Tarixiy ob’yektlarni moliyalashtirishga qaratilgan farmon</a:t>
          </a:r>
          <a:endParaRPr lang="ru-RU" sz="1800" kern="1200"/>
        </a:p>
      </dsp:txBody>
      <dsp:txXfrm>
        <a:off x="2766674" y="1046658"/>
        <a:ext cx="1819399" cy="1930043"/>
      </dsp:txXfrm>
    </dsp:sp>
    <dsp:sp modelId="{E0A2F63F-D7DA-485C-8DCB-6DD77D6CFDE9}">
      <dsp:nvSpPr>
        <dsp:cNvPr id="0" name=""/>
        <dsp:cNvSpPr/>
      </dsp:nvSpPr>
      <dsp:spPr>
        <a:xfrm>
          <a:off x="4835939" y="1772036"/>
          <a:ext cx="409712" cy="47928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4835939" y="1867893"/>
        <a:ext cx="286798" cy="287572"/>
      </dsp:txXfrm>
    </dsp:sp>
    <dsp:sp modelId="{81B5A967-B5AD-44D9-AB11-F72C654ECF08}">
      <dsp:nvSpPr>
        <dsp:cNvPr id="0" name=""/>
        <dsp:cNvSpPr/>
      </dsp:nvSpPr>
      <dsp:spPr>
        <a:xfrm>
          <a:off x="5415721" y="990054"/>
          <a:ext cx="1932607" cy="20432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smtClean="0"/>
            <a:t>O‘zbekiston Respublikasi hukumati tarixiy va me’morchilik yodgorliklari</a:t>
          </a:r>
          <a:endParaRPr lang="ru-RU" sz="1800" kern="1200"/>
        </a:p>
      </dsp:txBody>
      <dsp:txXfrm>
        <a:off x="5472325" y="1046658"/>
        <a:ext cx="1819399" cy="1930043"/>
      </dsp:txXfrm>
    </dsp:sp>
    <dsp:sp modelId="{4F799478-866A-464D-8AF3-4261BEBDB0AE}">
      <dsp:nvSpPr>
        <dsp:cNvPr id="0" name=""/>
        <dsp:cNvSpPr/>
      </dsp:nvSpPr>
      <dsp:spPr>
        <a:xfrm>
          <a:off x="7541589" y="1772036"/>
          <a:ext cx="409712" cy="47928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7541589" y="1867893"/>
        <a:ext cx="286798" cy="287572"/>
      </dsp:txXfrm>
    </dsp:sp>
    <dsp:sp modelId="{3B0F847B-9DC9-4081-A504-F765E2A5C966}">
      <dsp:nvSpPr>
        <dsp:cNvPr id="0" name=""/>
        <dsp:cNvSpPr/>
      </dsp:nvSpPr>
      <dsp:spPr>
        <a:xfrm>
          <a:off x="8121372" y="990054"/>
          <a:ext cx="1932607" cy="2043251"/>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kern="1200" smtClean="0"/>
            <a:t>Yaqin yillarda davlat va mahalliy byudjet hisobidan ko‘plab ob’yektlarni ta’mirlash rejalashtirilgan</a:t>
          </a:r>
          <a:endParaRPr lang="ru-RU" sz="1800" kern="1200"/>
        </a:p>
      </dsp:txBody>
      <dsp:txXfrm>
        <a:off x="8177976" y="1046658"/>
        <a:ext cx="1819399" cy="193004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261232-447C-4055-92A2-0150847E0F6E}">
      <dsp:nvSpPr>
        <dsp:cNvPr id="0" name=""/>
        <dsp:cNvSpPr/>
      </dsp:nvSpPr>
      <dsp:spPr>
        <a:xfrm>
          <a:off x="4154983" y="1039"/>
          <a:ext cx="1748432" cy="1748432"/>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rtl="0">
            <a:lnSpc>
              <a:spcPct val="90000"/>
            </a:lnSpc>
            <a:spcBef>
              <a:spcPct val="0"/>
            </a:spcBef>
            <a:spcAft>
              <a:spcPct val="35000"/>
            </a:spcAft>
          </a:pPr>
          <a:r>
            <a:rPr lang="uz-Cyrl-UZ" sz="1700" kern="1200" smtClean="0"/>
            <a:t>Turizm sohasidagi vazifalarni  amalga oshirish </a:t>
          </a:r>
          <a:endParaRPr lang="ru-RU" sz="1700" kern="1200"/>
        </a:p>
      </dsp:txBody>
      <dsp:txXfrm>
        <a:off x="4411035" y="257091"/>
        <a:ext cx="1236328" cy="1236328"/>
      </dsp:txXfrm>
    </dsp:sp>
    <dsp:sp modelId="{BAE20CB5-1B4D-4053-A754-7E91477D2367}">
      <dsp:nvSpPr>
        <dsp:cNvPr id="0" name=""/>
        <dsp:cNvSpPr/>
      </dsp:nvSpPr>
      <dsp:spPr>
        <a:xfrm rot="3600000">
          <a:off x="5446597" y="1705252"/>
          <a:ext cx="464294" cy="5900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5481419" y="1762958"/>
        <a:ext cx="325006" cy="354058"/>
      </dsp:txXfrm>
    </dsp:sp>
    <dsp:sp modelId="{C1A70F88-296B-4127-BBC9-FDB2A891DC14}">
      <dsp:nvSpPr>
        <dsp:cNvPr id="0" name=""/>
        <dsp:cNvSpPr/>
      </dsp:nvSpPr>
      <dsp:spPr>
        <a:xfrm>
          <a:off x="5467213" y="2273888"/>
          <a:ext cx="1748432" cy="1748432"/>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rtl="0">
            <a:lnSpc>
              <a:spcPct val="90000"/>
            </a:lnSpc>
            <a:spcBef>
              <a:spcPct val="0"/>
            </a:spcBef>
            <a:spcAft>
              <a:spcPct val="35000"/>
            </a:spcAft>
          </a:pPr>
          <a:r>
            <a:rPr lang="uz-Cyrl-UZ" sz="1700" kern="1200" smtClean="0"/>
            <a:t>Turizm tizimining samarali faoliyati </a:t>
          </a:r>
          <a:endParaRPr lang="ru-RU" sz="1700" kern="1200"/>
        </a:p>
      </dsp:txBody>
      <dsp:txXfrm>
        <a:off x="5723265" y="2529940"/>
        <a:ext cx="1236328" cy="1236328"/>
      </dsp:txXfrm>
    </dsp:sp>
    <dsp:sp modelId="{8E234662-77E7-407C-8FE0-6D9DB3FF1485}">
      <dsp:nvSpPr>
        <dsp:cNvPr id="0" name=""/>
        <dsp:cNvSpPr/>
      </dsp:nvSpPr>
      <dsp:spPr>
        <a:xfrm rot="10800000">
          <a:off x="4810193" y="2853056"/>
          <a:ext cx="464294" cy="5900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rot="10800000">
        <a:off x="4949481" y="2971075"/>
        <a:ext cx="325006" cy="354058"/>
      </dsp:txXfrm>
    </dsp:sp>
    <dsp:sp modelId="{2EFE35BE-3DE7-4B92-86FF-9E7DD13EDE45}">
      <dsp:nvSpPr>
        <dsp:cNvPr id="0" name=""/>
        <dsp:cNvSpPr/>
      </dsp:nvSpPr>
      <dsp:spPr>
        <a:xfrm>
          <a:off x="2842753" y="2273888"/>
          <a:ext cx="1748432" cy="1748432"/>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755650" rtl="0">
            <a:lnSpc>
              <a:spcPct val="90000"/>
            </a:lnSpc>
            <a:spcBef>
              <a:spcPct val="0"/>
            </a:spcBef>
            <a:spcAft>
              <a:spcPct val="35000"/>
            </a:spcAft>
          </a:pPr>
          <a:r>
            <a:rPr lang="uz-Cyrl-UZ" sz="1700" kern="1200" smtClean="0"/>
            <a:t>Huquqiy-normativ ta’minot </a:t>
          </a:r>
          <a:endParaRPr lang="ru-RU" sz="1700" kern="1200"/>
        </a:p>
      </dsp:txBody>
      <dsp:txXfrm>
        <a:off x="3098805" y="2529940"/>
        <a:ext cx="1236328" cy="1236328"/>
      </dsp:txXfrm>
    </dsp:sp>
    <dsp:sp modelId="{0C841904-523C-4EED-AB4B-8ED92472ABD8}">
      <dsp:nvSpPr>
        <dsp:cNvPr id="0" name=""/>
        <dsp:cNvSpPr/>
      </dsp:nvSpPr>
      <dsp:spPr>
        <a:xfrm rot="18000000">
          <a:off x="4134367" y="1728011"/>
          <a:ext cx="464294" cy="59009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ru-RU" sz="1400" kern="1200"/>
        </a:p>
      </dsp:txBody>
      <dsp:txXfrm>
        <a:off x="4169189" y="1906343"/>
        <a:ext cx="325006" cy="35405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D0E296-0511-4B23-8485-96C73102CAEB}">
      <dsp:nvSpPr>
        <dsp:cNvPr id="0" name=""/>
        <dsp:cNvSpPr/>
      </dsp:nvSpPr>
      <dsp:spPr>
        <a:xfrm>
          <a:off x="2715767" y="0"/>
          <a:ext cx="4023360" cy="4023360"/>
        </a:xfrm>
        <a:prstGeom prst="triangl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E3FC677-BF0A-4D78-A2BE-02F715B01539}">
      <dsp:nvSpPr>
        <dsp:cNvPr id="0" name=""/>
        <dsp:cNvSpPr/>
      </dsp:nvSpPr>
      <dsp:spPr>
        <a:xfrm>
          <a:off x="4727447" y="404496"/>
          <a:ext cx="2615184" cy="952404"/>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Soliq tizimining rolini rag‘batlantirish</a:t>
          </a:r>
          <a:endParaRPr lang="ru-RU" sz="1700" kern="1200"/>
        </a:p>
      </dsp:txBody>
      <dsp:txXfrm>
        <a:off x="4773940" y="450989"/>
        <a:ext cx="2522198" cy="859418"/>
      </dsp:txXfrm>
    </dsp:sp>
    <dsp:sp modelId="{4E977FE9-301B-4968-BF68-5229D5BA03C1}">
      <dsp:nvSpPr>
        <dsp:cNvPr id="0" name=""/>
        <dsp:cNvSpPr/>
      </dsp:nvSpPr>
      <dsp:spPr>
        <a:xfrm>
          <a:off x="4727447" y="1475952"/>
          <a:ext cx="2615184" cy="952404"/>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Turistik tashkilotlarga teng huquqli sharoit yaratish </a:t>
          </a:r>
          <a:endParaRPr lang="ru-RU" sz="1700" kern="1200"/>
        </a:p>
      </dsp:txBody>
      <dsp:txXfrm>
        <a:off x="4773940" y="1522445"/>
        <a:ext cx="2522198" cy="859418"/>
      </dsp:txXfrm>
    </dsp:sp>
    <dsp:sp modelId="{80AC3CE0-E167-4043-9614-0DF8D056E230}">
      <dsp:nvSpPr>
        <dsp:cNvPr id="0" name=""/>
        <dsp:cNvSpPr/>
      </dsp:nvSpPr>
      <dsp:spPr>
        <a:xfrm>
          <a:off x="4727447" y="2547407"/>
          <a:ext cx="2615184" cy="952404"/>
        </a:xfrm>
        <a:prstGeom prst="roundRect">
          <a:avLst/>
        </a:prstGeom>
        <a:solidFill>
          <a:schemeClr val="lt1">
            <a:alpha val="90000"/>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smtClean="0"/>
            <a:t>antimonopol choralardan foydalanish</a:t>
          </a:r>
          <a:endParaRPr lang="ru-RU" sz="1700" kern="1200"/>
        </a:p>
      </dsp:txBody>
      <dsp:txXfrm>
        <a:off x="4773940" y="2593900"/>
        <a:ext cx="2522198" cy="85941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317093-5DE5-4958-A706-132433C81FA2}">
      <dsp:nvSpPr>
        <dsp:cNvPr id="0" name=""/>
        <dsp:cNvSpPr/>
      </dsp:nvSpPr>
      <dsp:spPr>
        <a:xfrm>
          <a:off x="2946"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6670" rIns="162713" bIns="26670" numCol="1" spcCol="1270" anchor="ctr" anchorCtr="0">
          <a:noAutofit/>
        </a:bodyPr>
        <a:lstStyle/>
        <a:p>
          <a:pPr lvl="0" algn="ctr" defTabSz="933450" rtl="0">
            <a:lnSpc>
              <a:spcPct val="90000"/>
            </a:lnSpc>
            <a:spcBef>
              <a:spcPct val="0"/>
            </a:spcBef>
            <a:spcAft>
              <a:spcPct val="35000"/>
            </a:spcAft>
          </a:pPr>
          <a:r>
            <a:rPr lang="uz-Cyrl-UZ" sz="2100" kern="1200" smtClean="0"/>
            <a:t>Turizm sayoxatning xususiy xolati</a:t>
          </a:r>
          <a:endParaRPr lang="ru-RU" sz="2100" kern="1200"/>
        </a:p>
      </dsp:txBody>
      <dsp:txXfrm>
        <a:off x="435933" y="966357"/>
        <a:ext cx="2090645" cy="2090645"/>
      </dsp:txXfrm>
    </dsp:sp>
    <dsp:sp modelId="{3CE3523C-A62C-43F6-81F4-59118D356899}">
      <dsp:nvSpPr>
        <dsp:cNvPr id="0" name=""/>
        <dsp:cNvSpPr/>
      </dsp:nvSpPr>
      <dsp:spPr>
        <a:xfrm>
          <a:off x="2368242"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6670" rIns="162713" bIns="26670" numCol="1" spcCol="1270" anchor="ctr" anchorCtr="0">
          <a:noAutofit/>
        </a:bodyPr>
        <a:lstStyle/>
        <a:p>
          <a:pPr lvl="0" algn="ctr" defTabSz="933450" rtl="0">
            <a:lnSpc>
              <a:spcPct val="90000"/>
            </a:lnSpc>
            <a:spcBef>
              <a:spcPct val="0"/>
            </a:spcBef>
            <a:spcAft>
              <a:spcPct val="35000"/>
            </a:spcAft>
          </a:pPr>
          <a:r>
            <a:rPr lang="uz-Cyrl-UZ" sz="2100" kern="1200" smtClean="0"/>
            <a:t>Turizm kategoriyasi ko’prok iqtisodiyot ta’siridadir </a:t>
          </a:r>
          <a:endParaRPr lang="ru-RU" sz="2100" kern="1200"/>
        </a:p>
      </dsp:txBody>
      <dsp:txXfrm>
        <a:off x="2801229" y="966357"/>
        <a:ext cx="2090645" cy="2090645"/>
      </dsp:txXfrm>
    </dsp:sp>
    <dsp:sp modelId="{DD3EBE2C-EE47-4FA5-8740-AC0ACA852F45}">
      <dsp:nvSpPr>
        <dsp:cNvPr id="0" name=""/>
        <dsp:cNvSpPr/>
      </dsp:nvSpPr>
      <dsp:spPr>
        <a:xfrm>
          <a:off x="4733538"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6670" rIns="162713" bIns="26670" numCol="1" spcCol="1270" anchor="ctr" anchorCtr="0">
          <a:noAutofit/>
        </a:bodyPr>
        <a:lstStyle/>
        <a:p>
          <a:pPr lvl="0" algn="ctr" defTabSz="933450" rtl="0">
            <a:lnSpc>
              <a:spcPct val="90000"/>
            </a:lnSpc>
            <a:spcBef>
              <a:spcPct val="0"/>
            </a:spcBef>
            <a:spcAft>
              <a:spcPct val="35000"/>
            </a:spcAft>
          </a:pPr>
          <a:r>
            <a:rPr lang="uz-Cyrl-UZ" sz="2100" kern="1200" smtClean="0"/>
            <a:t>Turizm – bu odamlarning bo’sh vaqtlarida </a:t>
          </a:r>
          <a:endParaRPr lang="ru-RU" sz="2100" kern="1200"/>
        </a:p>
      </dsp:txBody>
      <dsp:txXfrm>
        <a:off x="5166525" y="966357"/>
        <a:ext cx="2090645" cy="2090645"/>
      </dsp:txXfrm>
    </dsp:sp>
    <dsp:sp modelId="{931CD299-E668-4D31-A863-258436C2DC42}">
      <dsp:nvSpPr>
        <dsp:cNvPr id="0" name=""/>
        <dsp:cNvSpPr/>
      </dsp:nvSpPr>
      <dsp:spPr>
        <a:xfrm>
          <a:off x="7098833" y="533370"/>
          <a:ext cx="2956619" cy="2956619"/>
        </a:xfrm>
        <a:prstGeom prst="ellipse">
          <a:avLst/>
        </a:prstGeom>
        <a:solidFill>
          <a:schemeClr val="accent1">
            <a:alpha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162713" tIns="26670" rIns="162713" bIns="26670" numCol="1" spcCol="1270" anchor="ctr" anchorCtr="0">
          <a:noAutofit/>
        </a:bodyPr>
        <a:lstStyle/>
        <a:p>
          <a:pPr lvl="0" algn="ctr" defTabSz="933450" rtl="0">
            <a:lnSpc>
              <a:spcPct val="90000"/>
            </a:lnSpc>
            <a:spcBef>
              <a:spcPct val="0"/>
            </a:spcBef>
            <a:spcAft>
              <a:spcPct val="35000"/>
            </a:spcAft>
          </a:pPr>
          <a:r>
            <a:rPr lang="en-US" sz="2100" kern="1200" smtClean="0"/>
            <a:t>Bundan tashqari turizmga turli davrlarda turlicha yondashilgandir</a:t>
          </a:r>
          <a:endParaRPr lang="ru-RU" sz="2100" kern="1200"/>
        </a:p>
      </dsp:txBody>
      <dsp:txXfrm>
        <a:off x="7531820" y="966357"/>
        <a:ext cx="2090645" cy="209064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72E72-EE1E-4603-8E20-407AB5C2E8E3}">
      <dsp:nvSpPr>
        <dsp:cNvPr id="0" name=""/>
        <dsp:cNvSpPr/>
      </dsp:nvSpPr>
      <dsp:spPr>
        <a:xfrm>
          <a:off x="-4548356" y="-697417"/>
          <a:ext cx="5418195" cy="5418195"/>
        </a:xfrm>
        <a:prstGeom prst="blockArc">
          <a:avLst>
            <a:gd name="adj1" fmla="val 18900000"/>
            <a:gd name="adj2" fmla="val 2700000"/>
            <a:gd name="adj3" fmla="val 399"/>
          </a:avLst>
        </a:prstGeom>
        <a:noFill/>
        <a:ln w="15875" cap="flat" cmpd="sng" algn="ctr">
          <a:solidFill>
            <a:schemeClr val="accent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B1C1404-607F-4671-A14F-DC8B2AED817F}">
      <dsp:nvSpPr>
        <dsp:cNvPr id="0" name=""/>
        <dsp:cNvSpPr/>
      </dsp:nvSpPr>
      <dsp:spPr>
        <a:xfrm>
          <a:off x="324858" y="211870"/>
          <a:ext cx="9678997" cy="423579"/>
        </a:xfrm>
        <a:prstGeom prst="rect">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6216" tIns="33020" rIns="33020" bIns="33020" numCol="1" spcCol="1270" anchor="ctr" anchorCtr="0">
          <a:noAutofit/>
        </a:bodyPr>
        <a:lstStyle/>
        <a:p>
          <a:pPr lvl="0" algn="l" defTabSz="577850" rtl="0">
            <a:lnSpc>
              <a:spcPct val="90000"/>
            </a:lnSpc>
            <a:spcBef>
              <a:spcPct val="0"/>
            </a:spcBef>
            <a:spcAft>
              <a:spcPct val="35000"/>
            </a:spcAft>
          </a:pPr>
          <a:r>
            <a:rPr lang="en-US" sz="1300" kern="1200" smtClean="0"/>
            <a:t>F.V.Ogilviyenning fikricha, ilk marotaba turizm ilmi haqida 1899 yilda Italiyada chop etiladigan «</a:t>
          </a:r>
          <a:r>
            <a:rPr lang="en-US" sz="1300" b="1" kern="1200" smtClean="0"/>
            <a:t>Giornale degli Economisti» </a:t>
          </a:r>
          <a:r>
            <a:rPr lang="en-US" sz="1300" kern="1200" smtClean="0"/>
            <a:t>gazetasi</a:t>
          </a:r>
          <a:endParaRPr lang="ru-RU" sz="1300" kern="1200"/>
        </a:p>
      </dsp:txBody>
      <dsp:txXfrm>
        <a:off x="324858" y="211870"/>
        <a:ext cx="9678997" cy="423579"/>
      </dsp:txXfrm>
    </dsp:sp>
    <dsp:sp modelId="{3C474C9A-0E24-43E5-B7C3-58B016E601BE}">
      <dsp:nvSpPr>
        <dsp:cNvPr id="0" name=""/>
        <dsp:cNvSpPr/>
      </dsp:nvSpPr>
      <dsp:spPr>
        <a:xfrm>
          <a:off x="60121" y="158922"/>
          <a:ext cx="529474" cy="5294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68F5F53-5CA7-458C-8833-89555B603A90}">
      <dsp:nvSpPr>
        <dsp:cNvPr id="0" name=""/>
        <dsp:cNvSpPr/>
      </dsp:nvSpPr>
      <dsp:spPr>
        <a:xfrm>
          <a:off x="673281" y="847158"/>
          <a:ext cx="9330574" cy="423579"/>
        </a:xfrm>
        <a:prstGeom prst="rect">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6216" tIns="33020" rIns="33020" bIns="33020" numCol="1" spcCol="1270" anchor="ctr" anchorCtr="0">
          <a:noAutofit/>
        </a:bodyPr>
        <a:lstStyle/>
        <a:p>
          <a:pPr lvl="0" algn="l" defTabSz="577850" rtl="0">
            <a:lnSpc>
              <a:spcPct val="90000"/>
            </a:lnSpc>
            <a:spcBef>
              <a:spcPct val="0"/>
            </a:spcBef>
            <a:spcAft>
              <a:spcPct val="35000"/>
            </a:spcAft>
          </a:pPr>
          <a:r>
            <a:rPr lang="en-US" sz="1300" kern="1200" smtClean="0"/>
            <a:t>Kurt Kraf turizm xususidagi ilk tadqiqotni Ye.Guyer - Feuler tomonidan 1895 yilda nashr qilingan </a:t>
          </a:r>
          <a:endParaRPr lang="ru-RU" sz="1300" kern="1200"/>
        </a:p>
      </dsp:txBody>
      <dsp:txXfrm>
        <a:off x="673281" y="847158"/>
        <a:ext cx="9330574" cy="423579"/>
      </dsp:txXfrm>
    </dsp:sp>
    <dsp:sp modelId="{8B653F35-8C3A-41EA-B2E3-1DFB6426A3AC}">
      <dsp:nvSpPr>
        <dsp:cNvPr id="0" name=""/>
        <dsp:cNvSpPr/>
      </dsp:nvSpPr>
      <dsp:spPr>
        <a:xfrm>
          <a:off x="408544" y="794211"/>
          <a:ext cx="529474" cy="5294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C22A9310-F65D-4C52-BDEF-3FF6E2053DA9}">
      <dsp:nvSpPr>
        <dsp:cNvPr id="0" name=""/>
        <dsp:cNvSpPr/>
      </dsp:nvSpPr>
      <dsp:spPr>
        <a:xfrm>
          <a:off x="832606" y="1482447"/>
          <a:ext cx="9171249" cy="423579"/>
        </a:xfrm>
        <a:prstGeom prst="rect">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6216" tIns="33020" rIns="33020" bIns="33020" numCol="1" spcCol="1270" anchor="ctr" anchorCtr="0">
          <a:noAutofit/>
        </a:bodyPr>
        <a:lstStyle/>
        <a:p>
          <a:pPr lvl="0" algn="l" defTabSz="577850" rtl="0">
            <a:lnSpc>
              <a:spcPct val="90000"/>
            </a:lnSpc>
            <a:spcBef>
              <a:spcPct val="0"/>
            </a:spcBef>
            <a:spcAft>
              <a:spcPct val="35000"/>
            </a:spcAft>
          </a:pPr>
          <a:r>
            <a:rPr lang="en-US" sz="1300" kern="1200" smtClean="0"/>
            <a:t>Avstriyada ham turizmga nisbatan birinchi ilmiy qarashlar Graz shahri 1884 yil </a:t>
          </a:r>
          <a:endParaRPr lang="ru-RU" sz="1300" kern="1200"/>
        </a:p>
      </dsp:txBody>
      <dsp:txXfrm>
        <a:off x="832606" y="1482447"/>
        <a:ext cx="9171249" cy="423579"/>
      </dsp:txXfrm>
    </dsp:sp>
    <dsp:sp modelId="{98D4B1EC-DAFC-4C9D-B245-F5B3D3820F10}">
      <dsp:nvSpPr>
        <dsp:cNvPr id="0" name=""/>
        <dsp:cNvSpPr/>
      </dsp:nvSpPr>
      <dsp:spPr>
        <a:xfrm>
          <a:off x="567869" y="1429499"/>
          <a:ext cx="529474" cy="5294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A458E57-FE91-4BC1-B298-1139FF0BB839}">
      <dsp:nvSpPr>
        <dsp:cNvPr id="0" name=""/>
        <dsp:cNvSpPr/>
      </dsp:nvSpPr>
      <dsp:spPr>
        <a:xfrm>
          <a:off x="832606" y="2117333"/>
          <a:ext cx="9171249" cy="423579"/>
        </a:xfrm>
        <a:prstGeom prst="rect">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6216" tIns="33020" rIns="33020" bIns="33020" numCol="1" spcCol="1270" anchor="ctr" anchorCtr="0">
          <a:noAutofit/>
        </a:bodyPr>
        <a:lstStyle/>
        <a:p>
          <a:pPr lvl="0" algn="l" defTabSz="577850" rtl="0">
            <a:lnSpc>
              <a:spcPct val="90000"/>
            </a:lnSpc>
            <a:spcBef>
              <a:spcPct val="0"/>
            </a:spcBef>
            <a:spcAft>
              <a:spcPct val="35000"/>
            </a:spcAft>
          </a:pPr>
          <a:r>
            <a:rPr lang="en-US" sz="1300" kern="1200" smtClean="0"/>
            <a:t>XIX asrga kelib jamiyatda sanoatni rivojlanish jarayoni keskin tus oladi</a:t>
          </a:r>
          <a:endParaRPr lang="ru-RU" sz="1300" kern="1200"/>
        </a:p>
      </dsp:txBody>
      <dsp:txXfrm>
        <a:off x="832606" y="2117333"/>
        <a:ext cx="9171249" cy="423579"/>
      </dsp:txXfrm>
    </dsp:sp>
    <dsp:sp modelId="{99FCB8D5-468D-4F5A-9F99-50532284F99F}">
      <dsp:nvSpPr>
        <dsp:cNvPr id="0" name=""/>
        <dsp:cNvSpPr/>
      </dsp:nvSpPr>
      <dsp:spPr>
        <a:xfrm>
          <a:off x="567869" y="2064386"/>
          <a:ext cx="529474" cy="5294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4E1D546-6F0C-480E-972A-4AD6D93DC94A}">
      <dsp:nvSpPr>
        <dsp:cNvPr id="0" name=""/>
        <dsp:cNvSpPr/>
      </dsp:nvSpPr>
      <dsp:spPr>
        <a:xfrm>
          <a:off x="673281" y="2752621"/>
          <a:ext cx="9330574" cy="423579"/>
        </a:xfrm>
        <a:prstGeom prst="rect">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6216" tIns="33020" rIns="33020" bIns="33020" numCol="1" spcCol="1270" anchor="ctr" anchorCtr="0">
          <a:noAutofit/>
        </a:bodyPr>
        <a:lstStyle/>
        <a:p>
          <a:pPr lvl="0" algn="l" defTabSz="577850" rtl="0">
            <a:lnSpc>
              <a:spcPct val="90000"/>
            </a:lnSpc>
            <a:spcBef>
              <a:spcPct val="0"/>
            </a:spcBef>
            <a:spcAft>
              <a:spcPct val="35000"/>
            </a:spcAft>
          </a:pPr>
          <a:r>
            <a:rPr lang="en-US" sz="1300" kern="1200" smtClean="0"/>
            <a:t>Jozep Stadner 1884 yilda turizmni iqtisodiy faoliyat sifatida ifodalagan</a:t>
          </a:r>
          <a:endParaRPr lang="ru-RU" sz="1300" kern="1200"/>
        </a:p>
      </dsp:txBody>
      <dsp:txXfrm>
        <a:off x="673281" y="2752621"/>
        <a:ext cx="9330574" cy="423579"/>
      </dsp:txXfrm>
    </dsp:sp>
    <dsp:sp modelId="{AAE97E92-A398-4648-917F-E0A7072A85D6}">
      <dsp:nvSpPr>
        <dsp:cNvPr id="0" name=""/>
        <dsp:cNvSpPr/>
      </dsp:nvSpPr>
      <dsp:spPr>
        <a:xfrm>
          <a:off x="408544" y="2699674"/>
          <a:ext cx="529474" cy="5294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B5BFF3E4-6628-42D0-BCE4-E9D02D611E9A}">
      <dsp:nvSpPr>
        <dsp:cNvPr id="0" name=""/>
        <dsp:cNvSpPr/>
      </dsp:nvSpPr>
      <dsp:spPr>
        <a:xfrm>
          <a:off x="324858" y="3387910"/>
          <a:ext cx="9678997" cy="423579"/>
        </a:xfrm>
        <a:prstGeom prst="rect">
          <a:avLst/>
        </a:prstGeom>
        <a:solidFill>
          <a:schemeClr val="accent1">
            <a:hueOff val="0"/>
            <a:satOff val="0"/>
            <a:lumOff val="0"/>
            <a:alphaOff val="0"/>
          </a:schemeClr>
        </a:solidFill>
        <a:ln>
          <a:noFill/>
        </a:ln>
        <a:effectLst>
          <a:outerShdw blurRad="38100" dist="25400" dir="2700000" algn="br" rotWithShape="0">
            <a:srgbClr val="000000">
              <a:alpha val="60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36216" tIns="33020" rIns="33020" bIns="33020" numCol="1" spcCol="1270" anchor="ctr" anchorCtr="0">
          <a:noAutofit/>
        </a:bodyPr>
        <a:lstStyle/>
        <a:p>
          <a:pPr lvl="0" algn="l" defTabSz="577850" rtl="0">
            <a:lnSpc>
              <a:spcPct val="90000"/>
            </a:lnSpc>
            <a:spcBef>
              <a:spcPct val="0"/>
            </a:spcBef>
            <a:spcAft>
              <a:spcPct val="35000"/>
            </a:spcAft>
          </a:pPr>
          <a:r>
            <a:rPr lang="en-US" sz="1300" kern="1200" smtClean="0"/>
            <a:t>1930 yillardan keyin Angliyadagi iqtisodchi olimlar</a:t>
          </a:r>
          <a:endParaRPr lang="ru-RU" sz="1300" kern="1200"/>
        </a:p>
      </dsp:txBody>
      <dsp:txXfrm>
        <a:off x="324858" y="3387910"/>
        <a:ext cx="9678997" cy="423579"/>
      </dsp:txXfrm>
    </dsp:sp>
    <dsp:sp modelId="{F00671F0-2161-403D-A03B-67940A4DF767}">
      <dsp:nvSpPr>
        <dsp:cNvPr id="0" name=""/>
        <dsp:cNvSpPr/>
      </dsp:nvSpPr>
      <dsp:spPr>
        <a:xfrm>
          <a:off x="60121" y="3334963"/>
          <a:ext cx="529474" cy="529474"/>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50A9A-B8A5-4318-9571-EAE5E543C6F5}">
      <dsp:nvSpPr>
        <dsp:cNvPr id="0" name=""/>
        <dsp:cNvSpPr/>
      </dsp:nvSpPr>
      <dsp:spPr>
        <a:xfrm>
          <a:off x="0" y="0"/>
          <a:ext cx="7744967" cy="7242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Turistik mahsulotlarni iste’mol qilishning qiyinlashishi turizm tijoratiga o‘z ta’sirini ko‘rsatadi</a:t>
          </a:r>
          <a:endParaRPr lang="ru-RU" sz="1900" kern="1200"/>
        </a:p>
      </dsp:txBody>
      <dsp:txXfrm>
        <a:off x="21211" y="21211"/>
        <a:ext cx="6878763" cy="681782"/>
      </dsp:txXfrm>
    </dsp:sp>
    <dsp:sp modelId="{2FF0D791-F956-4CA8-9FE3-48B237A2A9E5}">
      <dsp:nvSpPr>
        <dsp:cNvPr id="0" name=""/>
        <dsp:cNvSpPr/>
      </dsp:nvSpPr>
      <dsp:spPr>
        <a:xfrm>
          <a:off x="578358" y="824788"/>
          <a:ext cx="7744967" cy="7242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Yuqori darajadagi turistik xizmatlarga talab sur’atining pasayishi </a:t>
          </a:r>
          <a:endParaRPr lang="ru-RU" sz="1900" kern="1200"/>
        </a:p>
      </dsp:txBody>
      <dsp:txXfrm>
        <a:off x="599569" y="845999"/>
        <a:ext cx="6653454" cy="681782"/>
      </dsp:txXfrm>
    </dsp:sp>
    <dsp:sp modelId="{20F4FE09-CF80-40D6-84B9-45CFC400AF10}">
      <dsp:nvSpPr>
        <dsp:cNvPr id="0" name=""/>
        <dsp:cNvSpPr/>
      </dsp:nvSpPr>
      <dsp:spPr>
        <a:xfrm>
          <a:off x="1156716" y="1649577"/>
          <a:ext cx="7744967" cy="7242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Talabning tartibga solinishi </a:t>
          </a:r>
          <a:endParaRPr lang="ru-RU" sz="1900" kern="1200"/>
        </a:p>
      </dsp:txBody>
      <dsp:txXfrm>
        <a:off x="1177927" y="1670788"/>
        <a:ext cx="6653454" cy="681782"/>
      </dsp:txXfrm>
    </dsp:sp>
    <dsp:sp modelId="{BD96D7D7-A559-4A1B-8074-F0624FE6EFB6}">
      <dsp:nvSpPr>
        <dsp:cNvPr id="0" name=""/>
        <dsp:cNvSpPr/>
      </dsp:nvSpPr>
      <dsp:spPr>
        <a:xfrm>
          <a:off x="1735073" y="2474366"/>
          <a:ext cx="7744967" cy="7242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Yangi tashkil etilgan turistik firmalar</a:t>
          </a:r>
          <a:endParaRPr lang="ru-RU" sz="1900" kern="1200"/>
        </a:p>
      </dsp:txBody>
      <dsp:txXfrm>
        <a:off x="1756284" y="2495577"/>
        <a:ext cx="6653454" cy="681782"/>
      </dsp:txXfrm>
    </dsp:sp>
    <dsp:sp modelId="{DF4357C2-A3EB-4F7D-8BAB-6DE5DB78997F}">
      <dsp:nvSpPr>
        <dsp:cNvPr id="0" name=""/>
        <dsp:cNvSpPr/>
      </dsp:nvSpPr>
      <dsp:spPr>
        <a:xfrm>
          <a:off x="2313432" y="3299155"/>
          <a:ext cx="7744967" cy="724204"/>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rtl="0">
            <a:lnSpc>
              <a:spcPct val="90000"/>
            </a:lnSpc>
            <a:spcBef>
              <a:spcPct val="0"/>
            </a:spcBef>
            <a:spcAft>
              <a:spcPct val="35000"/>
            </a:spcAft>
          </a:pPr>
          <a:r>
            <a:rPr lang="en-US" sz="1900" kern="1200" smtClean="0"/>
            <a:t>Jahon turizm industriyasidagi ixtisoslashuv va diversifikatsiya talablari</a:t>
          </a:r>
          <a:endParaRPr lang="ru-RU" sz="1900" kern="1200"/>
        </a:p>
      </dsp:txBody>
      <dsp:txXfrm>
        <a:off x="2334643" y="3320366"/>
        <a:ext cx="6653454" cy="681782"/>
      </dsp:txXfrm>
    </dsp:sp>
    <dsp:sp modelId="{D39F415C-2A88-47B6-B462-0DA2D2F8D977}">
      <dsp:nvSpPr>
        <dsp:cNvPr id="0" name=""/>
        <dsp:cNvSpPr/>
      </dsp:nvSpPr>
      <dsp:spPr>
        <a:xfrm>
          <a:off x="7274234" y="529071"/>
          <a:ext cx="470733" cy="470733"/>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ru-RU" sz="2100" kern="1200"/>
        </a:p>
      </dsp:txBody>
      <dsp:txXfrm>
        <a:off x="7380149" y="529071"/>
        <a:ext cx="258903" cy="354227"/>
      </dsp:txXfrm>
    </dsp:sp>
    <dsp:sp modelId="{54CA716E-AA86-4F8F-B3A2-E9D762758FDA}">
      <dsp:nvSpPr>
        <dsp:cNvPr id="0" name=""/>
        <dsp:cNvSpPr/>
      </dsp:nvSpPr>
      <dsp:spPr>
        <a:xfrm>
          <a:off x="7852592" y="1353860"/>
          <a:ext cx="470733" cy="470733"/>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ru-RU" sz="2100" kern="1200"/>
        </a:p>
      </dsp:txBody>
      <dsp:txXfrm>
        <a:off x="7958507" y="1353860"/>
        <a:ext cx="258903" cy="354227"/>
      </dsp:txXfrm>
    </dsp:sp>
    <dsp:sp modelId="{7F2EBE63-4ED4-4710-A2FA-1BAA3EF41219}">
      <dsp:nvSpPr>
        <dsp:cNvPr id="0" name=""/>
        <dsp:cNvSpPr/>
      </dsp:nvSpPr>
      <dsp:spPr>
        <a:xfrm>
          <a:off x="8430950" y="2166579"/>
          <a:ext cx="470733" cy="470733"/>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ru-RU" sz="2100" kern="1200"/>
        </a:p>
      </dsp:txBody>
      <dsp:txXfrm>
        <a:off x="8536865" y="2166579"/>
        <a:ext cx="258903" cy="354227"/>
      </dsp:txXfrm>
    </dsp:sp>
    <dsp:sp modelId="{15528CCA-98AB-492F-B1DB-E9A3C5037923}">
      <dsp:nvSpPr>
        <dsp:cNvPr id="0" name=""/>
        <dsp:cNvSpPr/>
      </dsp:nvSpPr>
      <dsp:spPr>
        <a:xfrm>
          <a:off x="9009308" y="2999414"/>
          <a:ext cx="470733" cy="470733"/>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6670" tIns="26670" rIns="26670" bIns="26670" numCol="1" spcCol="1270" anchor="ctr" anchorCtr="0">
          <a:noAutofit/>
        </a:bodyPr>
        <a:lstStyle/>
        <a:p>
          <a:pPr lvl="0" algn="ctr" defTabSz="933450">
            <a:lnSpc>
              <a:spcPct val="90000"/>
            </a:lnSpc>
            <a:spcBef>
              <a:spcPct val="0"/>
            </a:spcBef>
            <a:spcAft>
              <a:spcPct val="35000"/>
            </a:spcAft>
          </a:pPr>
          <a:endParaRPr lang="ru-RU" sz="2100" kern="1200"/>
        </a:p>
      </dsp:txBody>
      <dsp:txXfrm>
        <a:off x="9115223" y="2999414"/>
        <a:ext cx="258903" cy="35422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2C854A-5370-4A11-9A3E-CFC11DD7B913}">
      <dsp:nvSpPr>
        <dsp:cNvPr id="0" name=""/>
        <dsp:cNvSpPr/>
      </dsp:nvSpPr>
      <dsp:spPr>
        <a:xfrm rot="16200000">
          <a:off x="-819485"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5348" bIns="0" numCol="1" spcCol="1270" anchor="ctr" anchorCtr="0">
          <a:noAutofit/>
        </a:bodyPr>
        <a:lstStyle/>
        <a:p>
          <a:pPr lvl="0" algn="ctr" defTabSz="933450" rtl="0">
            <a:lnSpc>
              <a:spcPct val="90000"/>
            </a:lnSpc>
            <a:spcBef>
              <a:spcPct val="0"/>
            </a:spcBef>
            <a:spcAft>
              <a:spcPct val="35000"/>
            </a:spcAft>
          </a:pPr>
          <a:r>
            <a:rPr lang="uz-Cyrl-UZ" sz="2100" kern="1200" smtClean="0"/>
            <a:t>Turistik mahsulot asosan y</a:t>
          </a:r>
          <a:r>
            <a:rPr lang="en-US" sz="2100" kern="1200" smtClean="0"/>
            <a:t>o’</a:t>
          </a:r>
          <a:r>
            <a:rPr lang="uz-Cyrl-UZ" sz="2100" kern="1200" smtClean="0"/>
            <a:t>lovchi tashish</a:t>
          </a:r>
          <a:endParaRPr lang="ru-RU" sz="2100" kern="1200"/>
        </a:p>
      </dsp:txBody>
      <dsp:txXfrm rot="5400000">
        <a:off x="2426" y="804671"/>
        <a:ext cx="2379538" cy="2414016"/>
      </dsp:txXfrm>
    </dsp:sp>
    <dsp:sp modelId="{FCAADCFB-1C2D-42C3-8865-2458296C797D}">
      <dsp:nvSpPr>
        <dsp:cNvPr id="0" name=""/>
        <dsp:cNvSpPr/>
      </dsp:nvSpPr>
      <dsp:spPr>
        <a:xfrm rot="16200000">
          <a:off x="1738518"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5348" bIns="0" numCol="1" spcCol="1270" anchor="ctr" anchorCtr="0">
          <a:noAutofit/>
        </a:bodyPr>
        <a:lstStyle/>
        <a:p>
          <a:pPr lvl="0" algn="ctr" defTabSz="933450" rtl="0">
            <a:lnSpc>
              <a:spcPct val="90000"/>
            </a:lnSpc>
            <a:spcBef>
              <a:spcPct val="0"/>
            </a:spcBef>
            <a:spcAft>
              <a:spcPct val="35000"/>
            </a:spcAft>
          </a:pPr>
          <a:r>
            <a:rPr lang="uz-Cyrl-UZ" sz="2100" kern="1200" smtClean="0"/>
            <a:t>Turistik mahsulotni tayyorlashda xavo, dengiz, temir yo’l, avtomobil transporti, mehmonxonalar va boshqa</a:t>
          </a:r>
          <a:r>
            <a:rPr lang="en-US" sz="2100" kern="1200" smtClean="0"/>
            <a:t>lar</a:t>
          </a:r>
          <a:endParaRPr lang="ru-RU" sz="2100" kern="1200"/>
        </a:p>
      </dsp:txBody>
      <dsp:txXfrm rot="5400000">
        <a:off x="2560429" y="804671"/>
        <a:ext cx="2379538" cy="2414016"/>
      </dsp:txXfrm>
    </dsp:sp>
    <dsp:sp modelId="{317AFBD9-8990-4776-843C-262F537487BF}">
      <dsp:nvSpPr>
        <dsp:cNvPr id="0" name=""/>
        <dsp:cNvSpPr/>
      </dsp:nvSpPr>
      <dsp:spPr>
        <a:xfrm rot="16200000">
          <a:off x="4296521"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5348" bIns="0" numCol="1" spcCol="1270" anchor="ctr" anchorCtr="0">
          <a:noAutofit/>
        </a:bodyPr>
        <a:lstStyle/>
        <a:p>
          <a:pPr lvl="0" algn="ctr" defTabSz="933450" rtl="0">
            <a:lnSpc>
              <a:spcPct val="90000"/>
            </a:lnSpc>
            <a:spcBef>
              <a:spcPct val="0"/>
            </a:spcBef>
            <a:spcAft>
              <a:spcPct val="35000"/>
            </a:spcAft>
          </a:pPr>
          <a:r>
            <a:rPr lang="en-US" sz="2100" kern="1200" smtClean="0"/>
            <a:t>Turistik mahsulotni tayyorlovchilar – turoperatorlar (TO) </a:t>
          </a:r>
          <a:endParaRPr lang="ru-RU" sz="2100" kern="1200"/>
        </a:p>
      </dsp:txBody>
      <dsp:txXfrm rot="5400000">
        <a:off x="5118432" y="804671"/>
        <a:ext cx="2379538" cy="2414016"/>
      </dsp:txXfrm>
    </dsp:sp>
    <dsp:sp modelId="{C63717E6-EAFE-45DE-94E9-1F30845A8A1C}">
      <dsp:nvSpPr>
        <dsp:cNvPr id="0" name=""/>
        <dsp:cNvSpPr/>
      </dsp:nvSpPr>
      <dsp:spPr>
        <a:xfrm rot="16200000">
          <a:off x="6854525" y="821910"/>
          <a:ext cx="4023360" cy="2379538"/>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0" rIns="135348" bIns="0" numCol="1" spcCol="1270" anchor="ctr" anchorCtr="0">
          <a:noAutofit/>
        </a:bodyPr>
        <a:lstStyle/>
        <a:p>
          <a:pPr lvl="0" algn="ctr" defTabSz="933450" rtl="0">
            <a:lnSpc>
              <a:spcPct val="90000"/>
            </a:lnSpc>
            <a:spcBef>
              <a:spcPct val="0"/>
            </a:spcBef>
            <a:spcAft>
              <a:spcPct val="35000"/>
            </a:spcAft>
          </a:pPr>
          <a:r>
            <a:rPr lang="en-US" sz="2100" kern="1200" smtClean="0"/>
            <a:t>Turoperatorlik biznesining tashkil topishi </a:t>
          </a:r>
          <a:endParaRPr lang="ru-RU" sz="2100" kern="1200"/>
        </a:p>
      </dsp:txBody>
      <dsp:txXfrm rot="5400000">
        <a:off x="7676436" y="804671"/>
        <a:ext cx="2379538" cy="241401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C6026F-3FA6-4526-81C2-F2B85FDA9027}">
      <dsp:nvSpPr>
        <dsp:cNvPr id="0" name=""/>
        <dsp:cNvSpPr/>
      </dsp:nvSpPr>
      <dsp:spPr>
        <a:xfrm>
          <a:off x="1687532" y="2628"/>
          <a:ext cx="6683335" cy="607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lvl="0" algn="l" defTabSz="800100" rtl="0">
            <a:lnSpc>
              <a:spcPct val="90000"/>
            </a:lnSpc>
            <a:spcBef>
              <a:spcPct val="0"/>
            </a:spcBef>
            <a:spcAft>
              <a:spcPct val="35000"/>
            </a:spcAft>
          </a:pPr>
          <a:r>
            <a:rPr lang="en-US" sz="1800" kern="1200" smtClean="0"/>
            <a:t>Turoperatorlik faoliyati rivojlanishining sabablari</a:t>
          </a:r>
          <a:endParaRPr lang="ru-RU" sz="1800" kern="1200"/>
        </a:p>
      </dsp:txBody>
      <dsp:txXfrm>
        <a:off x="1687532" y="2628"/>
        <a:ext cx="6683335" cy="607575"/>
      </dsp:txXfrm>
    </dsp:sp>
    <dsp:sp modelId="{18F675DF-0A1E-4911-A1AE-C8E3BB43EA6F}">
      <dsp:nvSpPr>
        <dsp:cNvPr id="0" name=""/>
        <dsp:cNvSpPr/>
      </dsp:nvSpPr>
      <dsp:spPr>
        <a:xfrm>
          <a:off x="1687532"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706D21-ED1F-4CD0-8CE2-61DA5DC5DAB2}">
      <dsp:nvSpPr>
        <dsp:cNvPr id="0" name=""/>
        <dsp:cNvSpPr/>
      </dsp:nvSpPr>
      <dsp:spPr>
        <a:xfrm>
          <a:off x="2630625"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9894B1-6163-47BC-87BE-55E00C954CA0}">
      <dsp:nvSpPr>
        <dsp:cNvPr id="0" name=""/>
        <dsp:cNvSpPr/>
      </dsp:nvSpPr>
      <dsp:spPr>
        <a:xfrm>
          <a:off x="3573718"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FAF3A2-D754-4DD9-B8B9-9A64466B597C}">
      <dsp:nvSpPr>
        <dsp:cNvPr id="0" name=""/>
        <dsp:cNvSpPr/>
      </dsp:nvSpPr>
      <dsp:spPr>
        <a:xfrm>
          <a:off x="4516810"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02898C-BC20-4989-90DB-BB25173BC705}">
      <dsp:nvSpPr>
        <dsp:cNvPr id="0" name=""/>
        <dsp:cNvSpPr/>
      </dsp:nvSpPr>
      <dsp:spPr>
        <a:xfrm>
          <a:off x="5459903"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A08CC1-F59E-4B73-9ACC-45887DBF8104}">
      <dsp:nvSpPr>
        <dsp:cNvPr id="0" name=""/>
        <dsp:cNvSpPr/>
      </dsp:nvSpPr>
      <dsp:spPr>
        <a:xfrm>
          <a:off x="6402996"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4F7E5B7-BD3F-4CBB-80C8-220EF3582D1D}">
      <dsp:nvSpPr>
        <dsp:cNvPr id="0" name=""/>
        <dsp:cNvSpPr/>
      </dsp:nvSpPr>
      <dsp:spPr>
        <a:xfrm>
          <a:off x="7346089" y="610204"/>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99C0411-5DC4-4AFF-A07F-DF99396FC35C}">
      <dsp:nvSpPr>
        <dsp:cNvPr id="0" name=""/>
        <dsp:cNvSpPr/>
      </dsp:nvSpPr>
      <dsp:spPr>
        <a:xfrm>
          <a:off x="1687532" y="818130"/>
          <a:ext cx="6683335" cy="607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lvl="0" algn="l" defTabSz="800100" rtl="0">
            <a:lnSpc>
              <a:spcPct val="90000"/>
            </a:lnSpc>
            <a:spcBef>
              <a:spcPct val="0"/>
            </a:spcBef>
            <a:spcAft>
              <a:spcPct val="35000"/>
            </a:spcAft>
          </a:pPr>
          <a:r>
            <a:rPr lang="en-US" sz="1800" kern="1200" smtClean="0"/>
            <a:t>Turoperator – turistik xizmatlar ta’minotchilari bilan shartnoma</a:t>
          </a:r>
          <a:endParaRPr lang="ru-RU" sz="1800" kern="1200"/>
        </a:p>
      </dsp:txBody>
      <dsp:txXfrm>
        <a:off x="1687532" y="818130"/>
        <a:ext cx="6683335" cy="607575"/>
      </dsp:txXfrm>
    </dsp:sp>
    <dsp:sp modelId="{EDACEBAA-61EC-46DF-9476-BD15F3D26F32}">
      <dsp:nvSpPr>
        <dsp:cNvPr id="0" name=""/>
        <dsp:cNvSpPr/>
      </dsp:nvSpPr>
      <dsp:spPr>
        <a:xfrm>
          <a:off x="1687532"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546729C-1112-4A99-96AC-5B3254EEBF24}">
      <dsp:nvSpPr>
        <dsp:cNvPr id="0" name=""/>
        <dsp:cNvSpPr/>
      </dsp:nvSpPr>
      <dsp:spPr>
        <a:xfrm>
          <a:off x="2630625"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66E9C7-ACD6-448C-834C-F74A3CC66E97}">
      <dsp:nvSpPr>
        <dsp:cNvPr id="0" name=""/>
        <dsp:cNvSpPr/>
      </dsp:nvSpPr>
      <dsp:spPr>
        <a:xfrm>
          <a:off x="3573718"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1370F0-FFD8-4A33-AF35-6F25D5835D35}">
      <dsp:nvSpPr>
        <dsp:cNvPr id="0" name=""/>
        <dsp:cNvSpPr/>
      </dsp:nvSpPr>
      <dsp:spPr>
        <a:xfrm>
          <a:off x="4516810"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2D03947-202E-48D8-AE6C-A15183227504}">
      <dsp:nvSpPr>
        <dsp:cNvPr id="0" name=""/>
        <dsp:cNvSpPr/>
      </dsp:nvSpPr>
      <dsp:spPr>
        <a:xfrm>
          <a:off x="5459903"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7050D2-0D97-4117-88F3-48D1BBE5C45D}">
      <dsp:nvSpPr>
        <dsp:cNvPr id="0" name=""/>
        <dsp:cNvSpPr/>
      </dsp:nvSpPr>
      <dsp:spPr>
        <a:xfrm>
          <a:off x="6402996"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9DB97C-E29E-4D3B-A640-012AC5FF60BA}">
      <dsp:nvSpPr>
        <dsp:cNvPr id="0" name=""/>
        <dsp:cNvSpPr/>
      </dsp:nvSpPr>
      <dsp:spPr>
        <a:xfrm>
          <a:off x="7346089" y="1425706"/>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B6EC897-A837-405D-94F4-B3377923B5E7}">
      <dsp:nvSpPr>
        <dsp:cNvPr id="0" name=""/>
        <dsp:cNvSpPr/>
      </dsp:nvSpPr>
      <dsp:spPr>
        <a:xfrm>
          <a:off x="1687532" y="1633632"/>
          <a:ext cx="6683335" cy="607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lvl="0" algn="l" defTabSz="800100" rtl="0">
            <a:lnSpc>
              <a:spcPct val="90000"/>
            </a:lnSpc>
            <a:spcBef>
              <a:spcPct val="0"/>
            </a:spcBef>
            <a:spcAft>
              <a:spcPct val="35000"/>
            </a:spcAft>
          </a:pPr>
          <a:r>
            <a:rPr lang="en-US" sz="1800" kern="1200" smtClean="0"/>
            <a:t>Turoperator turistik paket tayyorlaydi</a:t>
          </a:r>
          <a:endParaRPr lang="ru-RU" sz="1800" kern="1200"/>
        </a:p>
      </dsp:txBody>
      <dsp:txXfrm>
        <a:off x="1687532" y="1633632"/>
        <a:ext cx="6683335" cy="607575"/>
      </dsp:txXfrm>
    </dsp:sp>
    <dsp:sp modelId="{B83EB156-3110-4A32-8BEB-F893BE6BD94B}">
      <dsp:nvSpPr>
        <dsp:cNvPr id="0" name=""/>
        <dsp:cNvSpPr/>
      </dsp:nvSpPr>
      <dsp:spPr>
        <a:xfrm>
          <a:off x="1687532"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46616E-16CC-45E3-926A-3EB9EBE90B88}">
      <dsp:nvSpPr>
        <dsp:cNvPr id="0" name=""/>
        <dsp:cNvSpPr/>
      </dsp:nvSpPr>
      <dsp:spPr>
        <a:xfrm>
          <a:off x="2630625"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58C95E-8623-4696-B87C-26FC8D626C84}">
      <dsp:nvSpPr>
        <dsp:cNvPr id="0" name=""/>
        <dsp:cNvSpPr/>
      </dsp:nvSpPr>
      <dsp:spPr>
        <a:xfrm>
          <a:off x="3573718"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0751E9-62F6-49C3-9997-1EE3A4B6BBB9}">
      <dsp:nvSpPr>
        <dsp:cNvPr id="0" name=""/>
        <dsp:cNvSpPr/>
      </dsp:nvSpPr>
      <dsp:spPr>
        <a:xfrm>
          <a:off x="4516810"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815DC51-5A64-4504-97CD-C0628BBD118E}">
      <dsp:nvSpPr>
        <dsp:cNvPr id="0" name=""/>
        <dsp:cNvSpPr/>
      </dsp:nvSpPr>
      <dsp:spPr>
        <a:xfrm>
          <a:off x="5459903"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EE29DE-28AB-492C-B090-14C95DCF3CE6}">
      <dsp:nvSpPr>
        <dsp:cNvPr id="0" name=""/>
        <dsp:cNvSpPr/>
      </dsp:nvSpPr>
      <dsp:spPr>
        <a:xfrm>
          <a:off x="6402996"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139135-F25A-4D42-BA74-55EEA66B7C76}">
      <dsp:nvSpPr>
        <dsp:cNvPr id="0" name=""/>
        <dsp:cNvSpPr/>
      </dsp:nvSpPr>
      <dsp:spPr>
        <a:xfrm>
          <a:off x="7346089" y="2241208"/>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159D773-B50D-4A7F-B88A-5DF60A9AB2FF}">
      <dsp:nvSpPr>
        <dsp:cNvPr id="0" name=""/>
        <dsp:cNvSpPr/>
      </dsp:nvSpPr>
      <dsp:spPr>
        <a:xfrm>
          <a:off x="1687532" y="2449134"/>
          <a:ext cx="6683335" cy="607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lvl="0" algn="l" defTabSz="800100" rtl="0">
            <a:lnSpc>
              <a:spcPct val="90000"/>
            </a:lnSpc>
            <a:spcBef>
              <a:spcPct val="0"/>
            </a:spcBef>
            <a:spcAft>
              <a:spcPct val="35000"/>
            </a:spcAft>
          </a:pPr>
          <a:r>
            <a:rPr lang="en-US" sz="1800" kern="1200" smtClean="0"/>
            <a:t>Turistik marshrutlarni ishlab chiqish va turlarni birlashtirish</a:t>
          </a:r>
          <a:endParaRPr lang="ru-RU" sz="1800" kern="1200"/>
        </a:p>
      </dsp:txBody>
      <dsp:txXfrm>
        <a:off x="1687532" y="2449134"/>
        <a:ext cx="6683335" cy="607575"/>
      </dsp:txXfrm>
    </dsp:sp>
    <dsp:sp modelId="{6F31B2B6-7601-45C9-9B11-25D3E94A2235}">
      <dsp:nvSpPr>
        <dsp:cNvPr id="0" name=""/>
        <dsp:cNvSpPr/>
      </dsp:nvSpPr>
      <dsp:spPr>
        <a:xfrm>
          <a:off x="1687532"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283B358-949C-4AFA-98D6-E888C9789BC8}">
      <dsp:nvSpPr>
        <dsp:cNvPr id="0" name=""/>
        <dsp:cNvSpPr/>
      </dsp:nvSpPr>
      <dsp:spPr>
        <a:xfrm>
          <a:off x="2630625"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72994E-E383-4E0E-80A6-2C3179AF775C}">
      <dsp:nvSpPr>
        <dsp:cNvPr id="0" name=""/>
        <dsp:cNvSpPr/>
      </dsp:nvSpPr>
      <dsp:spPr>
        <a:xfrm>
          <a:off x="3573718"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689417-1D33-4C34-B039-A764F19426F7}">
      <dsp:nvSpPr>
        <dsp:cNvPr id="0" name=""/>
        <dsp:cNvSpPr/>
      </dsp:nvSpPr>
      <dsp:spPr>
        <a:xfrm>
          <a:off x="4516810"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6A31B15-65BC-4438-A0F9-23B222A46698}">
      <dsp:nvSpPr>
        <dsp:cNvPr id="0" name=""/>
        <dsp:cNvSpPr/>
      </dsp:nvSpPr>
      <dsp:spPr>
        <a:xfrm>
          <a:off x="5459903"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74122E-6E11-44A3-8092-07345DBA722A}">
      <dsp:nvSpPr>
        <dsp:cNvPr id="0" name=""/>
        <dsp:cNvSpPr/>
      </dsp:nvSpPr>
      <dsp:spPr>
        <a:xfrm>
          <a:off x="6402996"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415C7A1-11D2-439B-ACDD-45EF59CD0889}">
      <dsp:nvSpPr>
        <dsp:cNvPr id="0" name=""/>
        <dsp:cNvSpPr/>
      </dsp:nvSpPr>
      <dsp:spPr>
        <a:xfrm>
          <a:off x="7346089" y="3056710"/>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64E002-2A16-43B6-B7C8-04ABEA5AFA67}">
      <dsp:nvSpPr>
        <dsp:cNvPr id="0" name=""/>
        <dsp:cNvSpPr/>
      </dsp:nvSpPr>
      <dsp:spPr>
        <a:xfrm>
          <a:off x="1687532" y="3264636"/>
          <a:ext cx="6683335" cy="607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b" anchorCtr="0">
          <a:noAutofit/>
        </a:bodyPr>
        <a:lstStyle/>
        <a:p>
          <a:pPr lvl="0" algn="l" defTabSz="800100" rtl="0">
            <a:lnSpc>
              <a:spcPct val="90000"/>
            </a:lnSpc>
            <a:spcBef>
              <a:spcPct val="0"/>
            </a:spcBef>
            <a:spcAft>
              <a:spcPct val="35000"/>
            </a:spcAft>
          </a:pPr>
          <a:r>
            <a:rPr lang="en-US" sz="1800" kern="1200" smtClean="0"/>
            <a:t>Turoperator turistlarga turistik xizmatlarni tanlash imkoniyatini beradi </a:t>
          </a:r>
          <a:endParaRPr lang="ru-RU" sz="1800" kern="1200"/>
        </a:p>
      </dsp:txBody>
      <dsp:txXfrm>
        <a:off x="1687532" y="3264636"/>
        <a:ext cx="6683335" cy="607575"/>
      </dsp:txXfrm>
    </dsp:sp>
    <dsp:sp modelId="{3AE35EA8-C0A7-4E9C-8519-86325AFC941C}">
      <dsp:nvSpPr>
        <dsp:cNvPr id="0" name=""/>
        <dsp:cNvSpPr/>
      </dsp:nvSpPr>
      <dsp:spPr>
        <a:xfrm>
          <a:off x="1687532"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536927-C410-42B0-8FD4-8C63FE38E814}">
      <dsp:nvSpPr>
        <dsp:cNvPr id="0" name=""/>
        <dsp:cNvSpPr/>
      </dsp:nvSpPr>
      <dsp:spPr>
        <a:xfrm>
          <a:off x="2630625"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A99001-4069-4005-837E-CE9E760A74C3}">
      <dsp:nvSpPr>
        <dsp:cNvPr id="0" name=""/>
        <dsp:cNvSpPr/>
      </dsp:nvSpPr>
      <dsp:spPr>
        <a:xfrm>
          <a:off x="3573718"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97EA739-8127-45D9-93BB-B62BA53F5F65}">
      <dsp:nvSpPr>
        <dsp:cNvPr id="0" name=""/>
        <dsp:cNvSpPr/>
      </dsp:nvSpPr>
      <dsp:spPr>
        <a:xfrm>
          <a:off x="4516810"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987CEC7-54A9-41CE-9C11-B53C5899F374}">
      <dsp:nvSpPr>
        <dsp:cNvPr id="0" name=""/>
        <dsp:cNvSpPr/>
      </dsp:nvSpPr>
      <dsp:spPr>
        <a:xfrm>
          <a:off x="5459903"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923F7B5-566E-4E3F-93C7-575D317AD174}">
      <dsp:nvSpPr>
        <dsp:cNvPr id="0" name=""/>
        <dsp:cNvSpPr/>
      </dsp:nvSpPr>
      <dsp:spPr>
        <a:xfrm>
          <a:off x="6402996"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CE7C6C-B575-4A53-B41A-79582C42780E}">
      <dsp:nvSpPr>
        <dsp:cNvPr id="0" name=""/>
        <dsp:cNvSpPr/>
      </dsp:nvSpPr>
      <dsp:spPr>
        <a:xfrm>
          <a:off x="7346089" y="3872212"/>
          <a:ext cx="891111" cy="148518"/>
        </a:xfrm>
        <a:prstGeom prst="parallelogram">
          <a:avLst>
            <a:gd name="adj" fmla="val 140840"/>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2C1675-B748-4B18-8A1F-5421AEBFA9CC}">
      <dsp:nvSpPr>
        <dsp:cNvPr id="0" name=""/>
        <dsp:cNvSpPr/>
      </dsp:nvSpPr>
      <dsp:spPr>
        <a:xfrm>
          <a:off x="0" y="368617"/>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Turoperatorlar turitsik industriyada o’ziga xos vazifani bajaradi</a:t>
          </a:r>
          <a:endParaRPr lang="ru-RU" sz="2500" kern="1200"/>
        </a:p>
      </dsp:txBody>
      <dsp:txXfrm>
        <a:off x="29271" y="397888"/>
        <a:ext cx="9999857" cy="541083"/>
      </dsp:txXfrm>
    </dsp:sp>
    <dsp:sp modelId="{CC0ED864-F425-4C98-A263-2403242F4357}">
      <dsp:nvSpPr>
        <dsp:cNvPr id="0" name=""/>
        <dsp:cNvSpPr/>
      </dsp:nvSpPr>
      <dsp:spPr>
        <a:xfrm>
          <a:off x="0" y="1040242"/>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Turoperator turistik xizmatlarni aloxida xam sotishi mumkin</a:t>
          </a:r>
          <a:endParaRPr lang="ru-RU" sz="2500" kern="1200"/>
        </a:p>
      </dsp:txBody>
      <dsp:txXfrm>
        <a:off x="29271" y="1069513"/>
        <a:ext cx="9999857" cy="541083"/>
      </dsp:txXfrm>
    </dsp:sp>
    <dsp:sp modelId="{077126E0-FDEC-44C6-B470-2BAE5E5D0A16}">
      <dsp:nvSpPr>
        <dsp:cNvPr id="0" name=""/>
        <dsp:cNvSpPr/>
      </dsp:nvSpPr>
      <dsp:spPr>
        <a:xfrm>
          <a:off x="0" y="1711867"/>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turoperator turistik mahsulotni ishlab chiqaruvchi sifatida namoyon bo’ladi</a:t>
          </a:r>
          <a:endParaRPr lang="ru-RU" sz="2500" kern="1200"/>
        </a:p>
      </dsp:txBody>
      <dsp:txXfrm>
        <a:off x="29271" y="1741138"/>
        <a:ext cx="9999857" cy="541083"/>
      </dsp:txXfrm>
    </dsp:sp>
    <dsp:sp modelId="{49355E57-9AD6-4D97-9BDA-D46A6A02F9A9}">
      <dsp:nvSpPr>
        <dsp:cNvPr id="0" name=""/>
        <dsp:cNvSpPr/>
      </dsp:nvSpPr>
      <dsp:spPr>
        <a:xfrm>
          <a:off x="0" y="2383492"/>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turoperator turistik xizmatlarning ulgurji dileri sifatida xarakat qiladi</a:t>
          </a:r>
          <a:endParaRPr lang="ru-RU" sz="2500" kern="1200"/>
        </a:p>
      </dsp:txBody>
      <dsp:txXfrm>
        <a:off x="29271" y="2412763"/>
        <a:ext cx="9999857" cy="541083"/>
      </dsp:txXfrm>
    </dsp:sp>
    <dsp:sp modelId="{480BBAEA-8892-4C93-B4E9-FABCD3D44162}">
      <dsp:nvSpPr>
        <dsp:cNvPr id="0" name=""/>
        <dsp:cNvSpPr/>
      </dsp:nvSpPr>
      <dsp:spPr>
        <a:xfrm>
          <a:off x="0" y="3055117"/>
          <a:ext cx="10058399" cy="599625"/>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n-US" sz="2500" kern="1200" smtClean="0"/>
            <a:t>turoperatorlarga keng assortimentdagi xizmatlar ulgurji sotuvchisi emas</a:t>
          </a:r>
          <a:endParaRPr lang="ru-RU" sz="2500" kern="1200"/>
        </a:p>
      </dsp:txBody>
      <dsp:txXfrm>
        <a:off x="29271" y="3084388"/>
        <a:ext cx="9999857" cy="541083"/>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F614EA-70D8-4D33-B39D-2959892B815F}">
      <dsp:nvSpPr>
        <dsp:cNvPr id="0" name=""/>
        <dsp:cNvSpPr/>
      </dsp:nvSpPr>
      <dsp:spPr>
        <a:xfrm>
          <a:off x="2976625" y="800108"/>
          <a:ext cx="615534" cy="91440"/>
        </a:xfrm>
        <a:custGeom>
          <a:avLst/>
          <a:gdLst/>
          <a:ahLst/>
          <a:cxnLst/>
          <a:rect l="0" t="0" r="0" b="0"/>
          <a:pathLst>
            <a:path>
              <a:moveTo>
                <a:pt x="0" y="45720"/>
              </a:moveTo>
              <a:lnTo>
                <a:pt x="615534" y="45720"/>
              </a:lnTo>
            </a:path>
          </a:pathLst>
        </a:custGeom>
        <a:noFill/>
        <a:ln w="1270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3268239" y="842598"/>
        <a:ext cx="32306" cy="6461"/>
      </dsp:txXfrm>
    </dsp:sp>
    <dsp:sp modelId="{E2C4D706-FF2A-437A-8E7C-5D6A4FEDD2FE}">
      <dsp:nvSpPr>
        <dsp:cNvPr id="0" name=""/>
        <dsp:cNvSpPr/>
      </dsp:nvSpPr>
      <dsp:spPr>
        <a:xfrm>
          <a:off x="169146" y="3045"/>
          <a:ext cx="2809279" cy="1685567"/>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kern="1200" smtClean="0"/>
            <a:t>Turistik mahsulotlar tarkibida turistlarni tashish xizmati</a:t>
          </a:r>
          <a:endParaRPr lang="ru-RU" sz="2000" kern="1200"/>
        </a:p>
      </dsp:txBody>
      <dsp:txXfrm>
        <a:off x="169146" y="3045"/>
        <a:ext cx="2809279" cy="1685567"/>
      </dsp:txXfrm>
    </dsp:sp>
    <dsp:sp modelId="{8DA0027C-4A6A-4CB8-A00C-68A042AEDCDA}">
      <dsp:nvSpPr>
        <dsp:cNvPr id="0" name=""/>
        <dsp:cNvSpPr/>
      </dsp:nvSpPr>
      <dsp:spPr>
        <a:xfrm>
          <a:off x="6432039" y="800108"/>
          <a:ext cx="615534" cy="91440"/>
        </a:xfrm>
        <a:custGeom>
          <a:avLst/>
          <a:gdLst/>
          <a:ahLst/>
          <a:cxnLst/>
          <a:rect l="0" t="0" r="0" b="0"/>
          <a:pathLst>
            <a:path>
              <a:moveTo>
                <a:pt x="0" y="45720"/>
              </a:moveTo>
              <a:lnTo>
                <a:pt x="615534" y="45720"/>
              </a:lnTo>
            </a:path>
          </a:pathLst>
        </a:custGeom>
        <a:noFill/>
        <a:ln w="1270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6723653" y="842598"/>
        <a:ext cx="32306" cy="6461"/>
      </dsp:txXfrm>
    </dsp:sp>
    <dsp:sp modelId="{BF080FDE-E787-4FDC-BD36-D336E2719147}">
      <dsp:nvSpPr>
        <dsp:cNvPr id="0" name=""/>
        <dsp:cNvSpPr/>
      </dsp:nvSpPr>
      <dsp:spPr>
        <a:xfrm>
          <a:off x="3624560" y="3045"/>
          <a:ext cx="2809279" cy="1685567"/>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uz-Cyrl-UZ" sz="2000" kern="1200" smtClean="0"/>
            <a:t>Turizm faoliyat turi sifatida turistlarni doimiy yashash joyidan tashqariga chiqishi</a:t>
          </a:r>
          <a:endParaRPr lang="ru-RU" sz="2000" kern="1200"/>
        </a:p>
      </dsp:txBody>
      <dsp:txXfrm>
        <a:off x="3624560" y="3045"/>
        <a:ext cx="2809279" cy="1685567"/>
      </dsp:txXfrm>
    </dsp:sp>
    <dsp:sp modelId="{FB9AB997-6082-446D-8C74-FC656A614FCD}">
      <dsp:nvSpPr>
        <dsp:cNvPr id="0" name=""/>
        <dsp:cNvSpPr/>
      </dsp:nvSpPr>
      <dsp:spPr>
        <a:xfrm>
          <a:off x="1573785" y="1686812"/>
          <a:ext cx="6910828" cy="615534"/>
        </a:xfrm>
        <a:custGeom>
          <a:avLst/>
          <a:gdLst/>
          <a:ahLst/>
          <a:cxnLst/>
          <a:rect l="0" t="0" r="0" b="0"/>
          <a:pathLst>
            <a:path>
              <a:moveTo>
                <a:pt x="6910828" y="0"/>
              </a:moveTo>
              <a:lnTo>
                <a:pt x="6910828" y="324867"/>
              </a:lnTo>
              <a:lnTo>
                <a:pt x="0" y="324867"/>
              </a:lnTo>
              <a:lnTo>
                <a:pt x="0" y="615534"/>
              </a:lnTo>
            </a:path>
          </a:pathLst>
        </a:custGeom>
        <a:noFill/>
        <a:ln w="12700" cap="flat" cmpd="sng" algn="ctr">
          <a:solidFill>
            <a:schemeClr val="accent1">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4855675" y="1991349"/>
        <a:ext cx="347048" cy="6461"/>
      </dsp:txXfrm>
    </dsp:sp>
    <dsp:sp modelId="{17AE912D-EE48-445D-9DE1-770720EC04BA}">
      <dsp:nvSpPr>
        <dsp:cNvPr id="0" name=""/>
        <dsp:cNvSpPr/>
      </dsp:nvSpPr>
      <dsp:spPr>
        <a:xfrm>
          <a:off x="7079974" y="3045"/>
          <a:ext cx="2809279" cy="1685567"/>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n-US" sz="2000" kern="1200" smtClean="0"/>
            <a:t>Transport ta’minoti turistik infrastrukturaning muhim elementi</a:t>
          </a:r>
          <a:endParaRPr lang="ru-RU" sz="2000" kern="1200"/>
        </a:p>
      </dsp:txBody>
      <dsp:txXfrm>
        <a:off x="7079974" y="3045"/>
        <a:ext cx="2809279" cy="1685567"/>
      </dsp:txXfrm>
    </dsp:sp>
    <dsp:sp modelId="{17F5F8E8-5784-4283-8EBC-DAD527A838EC}">
      <dsp:nvSpPr>
        <dsp:cNvPr id="0" name=""/>
        <dsp:cNvSpPr/>
      </dsp:nvSpPr>
      <dsp:spPr>
        <a:xfrm>
          <a:off x="169146" y="2334747"/>
          <a:ext cx="2809279" cy="1685567"/>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rtl="0">
            <a:lnSpc>
              <a:spcPct val="90000"/>
            </a:lnSpc>
            <a:spcBef>
              <a:spcPct val="0"/>
            </a:spcBef>
            <a:spcAft>
              <a:spcPct val="35000"/>
            </a:spcAft>
          </a:pPr>
          <a:r>
            <a:rPr lang="en-US" sz="2000" kern="1200" smtClean="0"/>
            <a:t>Transport korxonalari turizm tizimini shakllantiruvchi turistik korxonalar</a:t>
          </a:r>
          <a:endParaRPr lang="ru-RU" sz="2000" kern="1200"/>
        </a:p>
      </dsp:txBody>
      <dsp:txXfrm>
        <a:off x="169146" y="2334747"/>
        <a:ext cx="2809279" cy="168556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C7CBB9-5E85-4A41-9F3B-28EC5805FA52}">
      <dsp:nvSpPr>
        <dsp:cNvPr id="0" name=""/>
        <dsp:cNvSpPr/>
      </dsp:nvSpPr>
      <dsp:spPr>
        <a:xfrm>
          <a:off x="0" y="0"/>
          <a:ext cx="10058399" cy="0"/>
        </a:xfrm>
        <a:prstGeom prst="line">
          <a:avLst/>
        </a:prstGeom>
        <a:gradFill rotWithShape="0">
          <a:gsLst>
            <a:gs pos="0">
              <a:schemeClr val="accent1">
                <a:shade val="80000"/>
                <a:hueOff val="0"/>
                <a:satOff val="0"/>
                <a:lumOff val="0"/>
                <a:alphaOff val="0"/>
                <a:shade val="85000"/>
                <a:satMod val="130000"/>
              </a:schemeClr>
            </a:gs>
            <a:gs pos="34000">
              <a:schemeClr val="accent1">
                <a:shade val="80000"/>
                <a:hueOff val="0"/>
                <a:satOff val="0"/>
                <a:lumOff val="0"/>
                <a:alphaOff val="0"/>
                <a:shade val="87000"/>
                <a:satMod val="125000"/>
              </a:schemeClr>
            </a:gs>
            <a:gs pos="70000">
              <a:schemeClr val="accent1">
                <a:shade val="80000"/>
                <a:hueOff val="0"/>
                <a:satOff val="0"/>
                <a:lumOff val="0"/>
                <a:alphaOff val="0"/>
                <a:tint val="100000"/>
                <a:shade val="90000"/>
                <a:satMod val="130000"/>
              </a:schemeClr>
            </a:gs>
            <a:gs pos="100000">
              <a:schemeClr val="accent1">
                <a:shade val="80000"/>
                <a:hueOff val="0"/>
                <a:satOff val="0"/>
                <a:lumOff val="0"/>
                <a:alphaOff val="0"/>
                <a:tint val="100000"/>
                <a:shade val="100000"/>
                <a:satMod val="110000"/>
              </a:schemeClr>
            </a:gs>
          </a:gsLst>
          <a:path path="circle">
            <a:fillToRect l="100000" t="100000" r="100000" b="100000"/>
          </a:path>
        </a:gradFill>
        <a:ln w="12700" cap="flat" cmpd="sng" algn="ctr">
          <a:solidFill>
            <a:schemeClr val="accent1">
              <a:shade val="80000"/>
              <a:hueOff val="0"/>
              <a:satOff val="0"/>
              <a:lumOff val="0"/>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7D2B795D-336D-4CE8-A6A0-F9AA501266DA}">
      <dsp:nvSpPr>
        <dsp:cNvPr id="0" name=""/>
        <dsp:cNvSpPr/>
      </dsp:nvSpPr>
      <dsp:spPr>
        <a:xfrm>
          <a:off x="0" y="0"/>
          <a:ext cx="10058399" cy="100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rtl="0">
            <a:lnSpc>
              <a:spcPct val="90000"/>
            </a:lnSpc>
            <a:spcBef>
              <a:spcPct val="0"/>
            </a:spcBef>
            <a:spcAft>
              <a:spcPct val="35000"/>
            </a:spcAft>
          </a:pPr>
          <a:r>
            <a:rPr lang="en-US" sz="2100" b="0" kern="1200" dirty="0" err="1" smtClean="0">
              <a:latin typeface="Times New Roman" panose="02020603050405020304" pitchFamily="18" charset="0"/>
              <a:cs typeface="Times New Roman" panose="02020603050405020304" pitchFamily="18" charset="0"/>
            </a:rPr>
            <a:t>turga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qo‘shilgan</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va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asosiy</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turistik</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xizmatlarga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kiruvchi</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turistik</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tashish</a:t>
          </a:r>
          <a:r>
            <a:rPr lang="en-US" sz="2100" b="0" kern="1200" dirty="0" smtClean="0">
              <a:latin typeface="Times New Roman" panose="02020603050405020304" pitchFamily="18" charset="0"/>
              <a:cs typeface="Times New Roman" panose="02020603050405020304" pitchFamily="18" charset="0"/>
            </a:rPr>
            <a:t> </a:t>
          </a:r>
          <a:r>
            <a:rPr lang="uz-Cyrl-UZ" sz="2100" b="0" kern="1200" dirty="0" smtClean="0">
              <a:latin typeface="Times New Roman" panose="02020603050405020304" pitchFamily="18" charset="0"/>
              <a:cs typeface="Times New Roman" panose="02020603050405020304" pitchFamily="18" charset="0"/>
            </a:rPr>
            <a:t>vositasi sifatida, </a:t>
          </a:r>
          <a:r>
            <a:rPr lang="en-US" sz="2100" b="0" kern="1200" dirty="0" err="1" smtClean="0">
              <a:latin typeface="Times New Roman" panose="02020603050405020304" pitchFamily="18" charset="0"/>
              <a:cs typeface="Times New Roman" panose="02020603050405020304" pitchFamily="18" charset="0"/>
            </a:rPr>
            <a:t>turistlarni</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doimiy</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yashash</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joyidan</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belgilangan</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manzilga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eltib</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qo‘yish</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yoki</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yo‘nalish</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boshlanadigan</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joyga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va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qayta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olib</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kelish</a:t>
          </a:r>
          <a:r>
            <a:rPr lang="en-US" sz="2100" b="0" kern="1200" dirty="0" smtClean="0">
              <a:latin typeface="Times New Roman" panose="02020603050405020304" pitchFamily="18" charset="0"/>
              <a:cs typeface="Times New Roman" panose="02020603050405020304" pitchFamily="18" charset="0"/>
            </a:rPr>
            <a:t>;</a:t>
          </a:r>
          <a:endParaRPr lang="ru-RU" sz="2100" b="0" kern="1200" dirty="0">
            <a:latin typeface="Times New Roman" panose="02020603050405020304" pitchFamily="18" charset="0"/>
            <a:cs typeface="Times New Roman" panose="02020603050405020304" pitchFamily="18" charset="0"/>
          </a:endParaRPr>
        </a:p>
      </dsp:txBody>
      <dsp:txXfrm>
        <a:off x="0" y="0"/>
        <a:ext cx="10058399" cy="1005840"/>
      </dsp:txXfrm>
    </dsp:sp>
    <dsp:sp modelId="{3D2C7589-065F-4A6F-8E60-D3F4A1DE2839}">
      <dsp:nvSpPr>
        <dsp:cNvPr id="0" name=""/>
        <dsp:cNvSpPr/>
      </dsp:nvSpPr>
      <dsp:spPr>
        <a:xfrm>
          <a:off x="0" y="1005840"/>
          <a:ext cx="10058399" cy="0"/>
        </a:xfrm>
        <a:prstGeom prst="line">
          <a:avLst/>
        </a:prstGeom>
        <a:gradFill rotWithShape="0">
          <a:gsLst>
            <a:gs pos="0">
              <a:schemeClr val="accent1">
                <a:shade val="80000"/>
                <a:hueOff val="105231"/>
                <a:satOff val="-7819"/>
                <a:lumOff val="10179"/>
                <a:alphaOff val="0"/>
                <a:shade val="85000"/>
                <a:satMod val="130000"/>
              </a:schemeClr>
            </a:gs>
            <a:gs pos="34000">
              <a:schemeClr val="accent1">
                <a:shade val="80000"/>
                <a:hueOff val="105231"/>
                <a:satOff val="-7819"/>
                <a:lumOff val="10179"/>
                <a:alphaOff val="0"/>
                <a:shade val="87000"/>
                <a:satMod val="125000"/>
              </a:schemeClr>
            </a:gs>
            <a:gs pos="70000">
              <a:schemeClr val="accent1">
                <a:shade val="80000"/>
                <a:hueOff val="105231"/>
                <a:satOff val="-7819"/>
                <a:lumOff val="10179"/>
                <a:alphaOff val="0"/>
                <a:tint val="100000"/>
                <a:shade val="90000"/>
                <a:satMod val="130000"/>
              </a:schemeClr>
            </a:gs>
            <a:gs pos="100000">
              <a:schemeClr val="accent1">
                <a:shade val="80000"/>
                <a:hueOff val="105231"/>
                <a:satOff val="-7819"/>
                <a:lumOff val="10179"/>
                <a:alphaOff val="0"/>
                <a:tint val="100000"/>
                <a:shade val="100000"/>
                <a:satMod val="110000"/>
              </a:schemeClr>
            </a:gs>
          </a:gsLst>
          <a:path path="circle">
            <a:fillToRect l="100000" t="100000" r="100000" b="100000"/>
          </a:path>
        </a:gradFill>
        <a:ln w="12700" cap="flat" cmpd="sng" algn="ctr">
          <a:solidFill>
            <a:schemeClr val="accent1">
              <a:shade val="80000"/>
              <a:hueOff val="105231"/>
              <a:satOff val="-7819"/>
              <a:lumOff val="10179"/>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5B2AD238-591B-4D1B-8AC9-39EDAE493F4B}">
      <dsp:nvSpPr>
        <dsp:cNvPr id="0" name=""/>
        <dsp:cNvSpPr/>
      </dsp:nvSpPr>
      <dsp:spPr>
        <a:xfrm>
          <a:off x="0" y="1005840"/>
          <a:ext cx="10058399" cy="100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rtl="0">
            <a:lnSpc>
              <a:spcPct val="90000"/>
            </a:lnSpc>
            <a:spcBef>
              <a:spcPct val="0"/>
            </a:spcBef>
            <a:spcAft>
              <a:spcPct val="35000"/>
            </a:spcAft>
          </a:pPr>
          <a:r>
            <a:rPr lang="en-US" sz="2100" b="0" kern="1200" dirty="0" smtClean="0">
              <a:latin typeface="Times New Roman" panose="02020603050405020304" pitchFamily="18" charset="0"/>
              <a:cs typeface="Times New Roman" panose="02020603050405020304" pitchFamily="18" charset="0"/>
            </a:rPr>
            <a:t>transfer – </a:t>
          </a:r>
          <a:r>
            <a:rPr lang="en-US" sz="2100" b="0" kern="1200" dirty="0" err="1" smtClean="0">
              <a:latin typeface="Times New Roman" panose="02020603050405020304" pitchFamily="18" charset="0"/>
              <a:cs typeface="Times New Roman" panose="02020603050405020304" pitchFamily="18" charset="0"/>
            </a:rPr>
            <a:t>turistlarni</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kutib</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olish</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va</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kuzatib</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qo‘yish</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uchun</a:t>
          </a:r>
          <a:r>
            <a:rPr lang="en-US" sz="2100" b="0" kern="1200" dirty="0" smtClean="0">
              <a:latin typeface="Times New Roman" panose="02020603050405020304" pitchFamily="18" charset="0"/>
              <a:cs typeface="Times New Roman" panose="02020603050405020304" pitchFamily="18" charset="0"/>
            </a:rPr>
            <a:t> transport </a:t>
          </a:r>
          <a:r>
            <a:rPr lang="en-US" sz="2100" b="0" kern="1200" dirty="0" err="1" smtClean="0">
              <a:latin typeface="Times New Roman" panose="02020603050405020304" pitchFamily="18" charset="0"/>
              <a:cs typeface="Times New Roman" panose="02020603050405020304" pitchFamily="18" charset="0"/>
            </a:rPr>
            <a:t>vositasi</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taqdim</a:t>
          </a:r>
          <a:r>
            <a:rPr lang="en-US" sz="2100" b="0" kern="1200" dirty="0" smtClean="0">
              <a:latin typeface="Times New Roman" panose="02020603050405020304" pitchFamily="18" charset="0"/>
              <a:cs typeface="Times New Roman" panose="02020603050405020304" pitchFamily="18" charset="0"/>
            </a:rPr>
            <a:t> </a:t>
          </a:r>
          <a:r>
            <a:rPr lang="en-US" sz="2100" b="0" kern="1200" dirty="0" err="1" smtClean="0">
              <a:latin typeface="Times New Roman" panose="02020603050405020304" pitchFamily="18" charset="0"/>
              <a:cs typeface="Times New Roman" panose="02020603050405020304" pitchFamily="18" charset="0"/>
            </a:rPr>
            <a:t>etish</a:t>
          </a:r>
          <a:r>
            <a:rPr lang="en-US" sz="2100" b="0" kern="1200" dirty="0" smtClean="0">
              <a:latin typeface="Times New Roman" panose="02020603050405020304" pitchFamily="18" charset="0"/>
              <a:cs typeface="Times New Roman" panose="02020603050405020304" pitchFamily="18" charset="0"/>
            </a:rPr>
            <a:t>;</a:t>
          </a:r>
          <a:endParaRPr lang="ru-RU" sz="2100" b="0" kern="1200" dirty="0">
            <a:latin typeface="Times New Roman" panose="02020603050405020304" pitchFamily="18" charset="0"/>
            <a:cs typeface="Times New Roman" panose="02020603050405020304" pitchFamily="18" charset="0"/>
          </a:endParaRPr>
        </a:p>
      </dsp:txBody>
      <dsp:txXfrm>
        <a:off x="0" y="1005840"/>
        <a:ext cx="10058399" cy="1005840"/>
      </dsp:txXfrm>
    </dsp:sp>
    <dsp:sp modelId="{7719E066-F214-45FF-83AA-D044B5C4BB17}">
      <dsp:nvSpPr>
        <dsp:cNvPr id="0" name=""/>
        <dsp:cNvSpPr/>
      </dsp:nvSpPr>
      <dsp:spPr>
        <a:xfrm>
          <a:off x="0" y="2011680"/>
          <a:ext cx="10058399" cy="0"/>
        </a:xfrm>
        <a:prstGeom prst="line">
          <a:avLst/>
        </a:prstGeom>
        <a:gradFill rotWithShape="0">
          <a:gsLst>
            <a:gs pos="0">
              <a:schemeClr val="accent1">
                <a:shade val="80000"/>
                <a:hueOff val="210462"/>
                <a:satOff val="-15639"/>
                <a:lumOff val="20357"/>
                <a:alphaOff val="0"/>
                <a:shade val="85000"/>
                <a:satMod val="130000"/>
              </a:schemeClr>
            </a:gs>
            <a:gs pos="34000">
              <a:schemeClr val="accent1">
                <a:shade val="80000"/>
                <a:hueOff val="210462"/>
                <a:satOff val="-15639"/>
                <a:lumOff val="20357"/>
                <a:alphaOff val="0"/>
                <a:shade val="87000"/>
                <a:satMod val="125000"/>
              </a:schemeClr>
            </a:gs>
            <a:gs pos="70000">
              <a:schemeClr val="accent1">
                <a:shade val="80000"/>
                <a:hueOff val="210462"/>
                <a:satOff val="-15639"/>
                <a:lumOff val="20357"/>
                <a:alphaOff val="0"/>
                <a:tint val="100000"/>
                <a:shade val="90000"/>
                <a:satMod val="130000"/>
              </a:schemeClr>
            </a:gs>
            <a:gs pos="100000">
              <a:schemeClr val="accent1">
                <a:shade val="80000"/>
                <a:hueOff val="210462"/>
                <a:satOff val="-15639"/>
                <a:lumOff val="20357"/>
                <a:alphaOff val="0"/>
                <a:tint val="100000"/>
                <a:shade val="100000"/>
                <a:satMod val="110000"/>
              </a:schemeClr>
            </a:gs>
          </a:gsLst>
          <a:path path="circle">
            <a:fillToRect l="100000" t="100000" r="100000" b="100000"/>
          </a:path>
        </a:gradFill>
        <a:ln w="12700" cap="flat" cmpd="sng" algn="ctr">
          <a:solidFill>
            <a:schemeClr val="accent1">
              <a:shade val="80000"/>
              <a:hueOff val="210462"/>
              <a:satOff val="-15639"/>
              <a:lumOff val="20357"/>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EE6BF172-EE25-4E5D-A2E2-B21FDD5758A2}">
      <dsp:nvSpPr>
        <dsp:cNvPr id="0" name=""/>
        <dsp:cNvSpPr/>
      </dsp:nvSpPr>
      <dsp:spPr>
        <a:xfrm>
          <a:off x="0" y="2011680"/>
          <a:ext cx="10058399" cy="100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rtl="0">
            <a:lnSpc>
              <a:spcPct val="90000"/>
            </a:lnSpc>
            <a:spcBef>
              <a:spcPct val="0"/>
            </a:spcBef>
            <a:spcAft>
              <a:spcPct val="35000"/>
            </a:spcAft>
          </a:pPr>
          <a:r>
            <a:rPr lang="en-US" sz="2100" b="0" kern="1200" smtClean="0">
              <a:latin typeface="Times New Roman" panose="02020603050405020304" pitchFamily="18" charset="0"/>
              <a:cs typeface="Times New Roman" panose="02020603050405020304" pitchFamily="18" charset="0"/>
            </a:rPr>
            <a:t>tur-safar bo‘yicha dasturlashtirilgan tadbirlarga xizmat ko‘rsatish: ekskursion xizmat, dasturdagi tadbirlarga borish, atrofga tashrif byurish, yo‘nalish bo‘yicha ko‘chish</a:t>
          </a:r>
          <a:r>
            <a:rPr lang="uz-Cyrl-UZ" sz="2100" b="0" kern="1200" smtClean="0">
              <a:latin typeface="Times New Roman" panose="02020603050405020304" pitchFamily="18" charset="0"/>
              <a:cs typeface="Times New Roman" panose="02020603050405020304" pitchFamily="18" charset="0"/>
            </a:rPr>
            <a:t>;</a:t>
          </a:r>
          <a:endParaRPr lang="ru-RU" sz="2100" b="0" kern="1200">
            <a:latin typeface="Times New Roman" panose="02020603050405020304" pitchFamily="18" charset="0"/>
            <a:cs typeface="Times New Roman" panose="02020603050405020304" pitchFamily="18" charset="0"/>
          </a:endParaRPr>
        </a:p>
      </dsp:txBody>
      <dsp:txXfrm>
        <a:off x="0" y="2011680"/>
        <a:ext cx="10058399" cy="1005840"/>
      </dsp:txXfrm>
    </dsp:sp>
    <dsp:sp modelId="{C56FCDF5-09BD-4101-98AA-F3933F19DC2B}">
      <dsp:nvSpPr>
        <dsp:cNvPr id="0" name=""/>
        <dsp:cNvSpPr/>
      </dsp:nvSpPr>
      <dsp:spPr>
        <a:xfrm>
          <a:off x="0" y="3017520"/>
          <a:ext cx="10058399" cy="0"/>
        </a:xfrm>
        <a:prstGeom prst="line">
          <a:avLst/>
        </a:prstGeom>
        <a:gradFill rotWithShape="0">
          <a:gsLst>
            <a:gs pos="0">
              <a:schemeClr val="accent1">
                <a:shade val="80000"/>
                <a:hueOff val="315693"/>
                <a:satOff val="-23458"/>
                <a:lumOff val="30536"/>
                <a:alphaOff val="0"/>
                <a:shade val="85000"/>
                <a:satMod val="130000"/>
              </a:schemeClr>
            </a:gs>
            <a:gs pos="34000">
              <a:schemeClr val="accent1">
                <a:shade val="80000"/>
                <a:hueOff val="315693"/>
                <a:satOff val="-23458"/>
                <a:lumOff val="30536"/>
                <a:alphaOff val="0"/>
                <a:shade val="87000"/>
                <a:satMod val="125000"/>
              </a:schemeClr>
            </a:gs>
            <a:gs pos="70000">
              <a:schemeClr val="accent1">
                <a:shade val="80000"/>
                <a:hueOff val="315693"/>
                <a:satOff val="-23458"/>
                <a:lumOff val="30536"/>
                <a:alphaOff val="0"/>
                <a:tint val="100000"/>
                <a:shade val="90000"/>
                <a:satMod val="130000"/>
              </a:schemeClr>
            </a:gs>
            <a:gs pos="100000">
              <a:schemeClr val="accent1">
                <a:shade val="80000"/>
                <a:hueOff val="315693"/>
                <a:satOff val="-23458"/>
                <a:lumOff val="30536"/>
                <a:alphaOff val="0"/>
                <a:tint val="100000"/>
                <a:shade val="100000"/>
                <a:satMod val="110000"/>
              </a:schemeClr>
            </a:gs>
          </a:gsLst>
          <a:path path="circle">
            <a:fillToRect l="100000" t="100000" r="100000" b="100000"/>
          </a:path>
        </a:gradFill>
        <a:ln w="12700" cap="flat" cmpd="sng" algn="ctr">
          <a:solidFill>
            <a:schemeClr val="accent1">
              <a:shade val="80000"/>
              <a:hueOff val="315693"/>
              <a:satOff val="-23458"/>
              <a:lumOff val="30536"/>
              <a:alphaOff val="0"/>
            </a:schemeClr>
          </a:solidFill>
          <a:prstDash val="solid"/>
        </a:ln>
        <a:effectLst>
          <a:outerShdw blurRad="38100" dist="25400" dir="2700000" algn="br" rotWithShape="0">
            <a:srgbClr val="000000">
              <a:alpha val="60000"/>
            </a:srgbClr>
          </a:outerShdw>
        </a:effectLst>
      </dsp:spPr>
      <dsp:style>
        <a:lnRef idx="1">
          <a:scrgbClr r="0" g="0" b="0"/>
        </a:lnRef>
        <a:fillRef idx="3">
          <a:scrgbClr r="0" g="0" b="0"/>
        </a:fillRef>
        <a:effectRef idx="2">
          <a:scrgbClr r="0" g="0" b="0"/>
        </a:effectRef>
        <a:fontRef idx="minor">
          <a:schemeClr val="lt1"/>
        </a:fontRef>
      </dsp:style>
    </dsp:sp>
    <dsp:sp modelId="{1862B9DF-8527-4529-A9FE-36754821BC5B}">
      <dsp:nvSpPr>
        <dsp:cNvPr id="0" name=""/>
        <dsp:cNvSpPr/>
      </dsp:nvSpPr>
      <dsp:spPr>
        <a:xfrm>
          <a:off x="0" y="3017520"/>
          <a:ext cx="10058399" cy="100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lvl="0" algn="l" defTabSz="933450" rtl="0">
            <a:lnSpc>
              <a:spcPct val="90000"/>
            </a:lnSpc>
            <a:spcBef>
              <a:spcPct val="0"/>
            </a:spcBef>
            <a:spcAft>
              <a:spcPct val="35000"/>
            </a:spcAft>
          </a:pPr>
          <a:r>
            <a:rPr lang="uz-Cyrl-UZ" sz="2100" b="0" kern="1200" dirty="0" smtClean="0">
              <a:latin typeface="Times New Roman" panose="02020603050405020304" pitchFamily="18" charset="0"/>
              <a:cs typeface="Times New Roman" panose="02020603050405020304" pitchFamily="18" charset="0"/>
            </a:rPr>
            <a:t>turga kiritilgan sayo</a:t>
          </a:r>
          <a:r>
            <a:rPr lang="en-US" sz="2100" b="0" kern="1200" dirty="0" smtClean="0">
              <a:latin typeface="Times New Roman" panose="02020603050405020304" pitchFamily="18" charset="0"/>
              <a:cs typeface="Times New Roman" panose="02020603050405020304" pitchFamily="18" charset="0"/>
            </a:rPr>
            <a:t>h</a:t>
          </a:r>
          <a:r>
            <a:rPr lang="uz-Cyrl-UZ" sz="2100" b="0" kern="1200" dirty="0" smtClean="0">
              <a:latin typeface="Times New Roman" panose="02020603050405020304" pitchFamily="18" charset="0"/>
              <a:cs typeface="Times New Roman" panose="02020603050405020304" pitchFamily="18" charset="0"/>
            </a:rPr>
            <a:t>at davomida ijaraga beriladigan yengil avtomashina</a:t>
          </a:r>
          <a:r>
            <a:rPr lang="en-US" sz="2100" b="0" kern="1200" dirty="0" smtClean="0">
              <a:latin typeface="Times New Roman" panose="02020603050405020304" pitchFamily="18" charset="0"/>
              <a:cs typeface="Times New Roman" panose="02020603050405020304" pitchFamily="18" charset="0"/>
            </a:rPr>
            <a:t>.</a:t>
          </a:r>
          <a:endParaRPr lang="ru-RU" sz="2100" b="0" kern="1200" dirty="0">
            <a:latin typeface="Times New Roman" panose="02020603050405020304" pitchFamily="18" charset="0"/>
            <a:cs typeface="Times New Roman" panose="02020603050405020304" pitchFamily="18" charset="0"/>
          </a:endParaRPr>
        </a:p>
      </dsp:txBody>
      <dsp:txXfrm>
        <a:off x="0" y="3017520"/>
        <a:ext cx="10058399" cy="100584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D2E45-BCE4-4E1D-9C1E-F3B24169E5D2}">
      <dsp:nvSpPr>
        <dsp:cNvPr id="0" name=""/>
        <dsp:cNvSpPr/>
      </dsp:nvSpPr>
      <dsp:spPr>
        <a:xfrm>
          <a:off x="3048942" y="-247254"/>
          <a:ext cx="3960515" cy="3960515"/>
        </a:xfrm>
        <a:prstGeom prst="circularArrow">
          <a:avLst>
            <a:gd name="adj1" fmla="val 5689"/>
            <a:gd name="adj2" fmla="val 340510"/>
            <a:gd name="adj3" fmla="val 12321618"/>
            <a:gd name="adj4" fmla="val 18341811"/>
            <a:gd name="adj5" fmla="val 5908"/>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CDFB36-ED69-4442-8BF8-E88B4A10C69E}">
      <dsp:nvSpPr>
        <dsp:cNvPr id="0" name=""/>
        <dsp:cNvSpPr/>
      </dsp:nvSpPr>
      <dsp:spPr>
        <a:xfrm>
          <a:off x="3607370" y="814"/>
          <a:ext cx="2843658" cy="142182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uz-Cyrl-UZ" sz="2300" b="1" i="1" kern="1200" smtClean="0"/>
            <a:t>Tashishning yer ustida olib yurish turlari </a:t>
          </a:r>
          <a:endParaRPr lang="ru-RU" sz="2300" kern="1200"/>
        </a:p>
      </dsp:txBody>
      <dsp:txXfrm>
        <a:off x="3676778" y="70222"/>
        <a:ext cx="2704842" cy="1283013"/>
      </dsp:txXfrm>
    </dsp:sp>
    <dsp:sp modelId="{26A3173C-1E2F-4E43-94B2-AAB8BFDA5E18}">
      <dsp:nvSpPr>
        <dsp:cNvPr id="0" name=""/>
        <dsp:cNvSpPr/>
      </dsp:nvSpPr>
      <dsp:spPr>
        <a:xfrm>
          <a:off x="5108424" y="2600715"/>
          <a:ext cx="2843658" cy="142182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ru-RU" sz="2300" b="1" i="1" kern="1200" smtClean="0"/>
            <a:t>Havo orqali tashish </a:t>
          </a:r>
          <a:r>
            <a:rPr lang="uz-Cyrl-UZ" sz="2300" b="1" i="1" kern="1200" smtClean="0"/>
            <a:t>turlari</a:t>
          </a:r>
          <a:endParaRPr lang="ru-RU" sz="2300" kern="1200"/>
        </a:p>
      </dsp:txBody>
      <dsp:txXfrm>
        <a:off x="5177832" y="2670123"/>
        <a:ext cx="2704842" cy="1283013"/>
      </dsp:txXfrm>
    </dsp:sp>
    <dsp:sp modelId="{FCCF01DC-01F6-42D6-8D81-5BF7EF62B3E8}">
      <dsp:nvSpPr>
        <dsp:cNvPr id="0" name=""/>
        <dsp:cNvSpPr/>
      </dsp:nvSpPr>
      <dsp:spPr>
        <a:xfrm>
          <a:off x="2106316" y="2600715"/>
          <a:ext cx="2843658" cy="142182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rtl="0">
            <a:lnSpc>
              <a:spcPct val="90000"/>
            </a:lnSpc>
            <a:spcBef>
              <a:spcPct val="0"/>
            </a:spcBef>
            <a:spcAft>
              <a:spcPct val="35000"/>
            </a:spcAft>
          </a:pPr>
          <a:r>
            <a:rPr lang="uz-Cyrl-UZ" sz="2300" b="1" i="1" kern="1200" smtClean="0"/>
            <a:t>D</a:t>
          </a:r>
          <a:r>
            <a:rPr lang="en-US" sz="2300" b="1" i="1" kern="1200" smtClean="0"/>
            <a:t>engiz va daryo suvlari orqali tashish transportlari</a:t>
          </a:r>
          <a:r>
            <a:rPr lang="uz-Cyrl-UZ" sz="2300" kern="1200" smtClean="0"/>
            <a:t>:</a:t>
          </a:r>
          <a:endParaRPr lang="ru-RU" sz="2300" kern="1200"/>
        </a:p>
      </dsp:txBody>
      <dsp:txXfrm>
        <a:off x="2175724" y="2670123"/>
        <a:ext cx="2704842" cy="1283013"/>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5032F1-1CEF-4DC3-8BA2-8321837E1C59}">
      <dsp:nvSpPr>
        <dsp:cNvPr id="0" name=""/>
        <dsp:cNvSpPr/>
      </dsp:nvSpPr>
      <dsp:spPr>
        <a:xfrm>
          <a:off x="6340" y="1096845"/>
          <a:ext cx="1824558" cy="182455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uz-Cyrl-UZ" sz="1400" kern="1200" smtClean="0"/>
            <a:t>Havoda yo‘lovchi tashish shartnomasi</a:t>
          </a:r>
          <a:endParaRPr lang="ru-RU" sz="1400" kern="1200"/>
        </a:p>
      </dsp:txBody>
      <dsp:txXfrm>
        <a:off x="273540" y="1364045"/>
        <a:ext cx="1290158" cy="1290158"/>
      </dsp:txXfrm>
    </dsp:sp>
    <dsp:sp modelId="{AC99BEE0-B44C-4E1D-9517-D11D74AB4F7B}">
      <dsp:nvSpPr>
        <dsp:cNvPr id="0" name=""/>
        <dsp:cNvSpPr/>
      </dsp:nvSpPr>
      <dsp:spPr>
        <a:xfrm rot="5400000">
          <a:off x="2034269" y="1767370"/>
          <a:ext cx="638595" cy="483508"/>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238ABC-C7C4-41EA-99EF-7CAB8F1057AA}">
      <dsp:nvSpPr>
        <dsp:cNvPr id="0" name=""/>
        <dsp:cNvSpPr/>
      </dsp:nvSpPr>
      <dsp:spPr>
        <a:xfrm>
          <a:off x="2848866" y="1171677"/>
          <a:ext cx="1613180" cy="1674893"/>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uz-Cyrl-UZ" sz="1400" kern="1200" smtClean="0"/>
            <a:t>Yo‘lovchi va bagajni manzilga yetkazish </a:t>
          </a:r>
          <a:endParaRPr lang="ru-RU" sz="1400" kern="1200"/>
        </a:p>
      </dsp:txBody>
      <dsp:txXfrm>
        <a:off x="3085111" y="1416959"/>
        <a:ext cx="1140690" cy="1184329"/>
      </dsp:txXfrm>
    </dsp:sp>
    <dsp:sp modelId="{6BBF7960-E0F6-49C1-86E1-96C9B0E2338F}">
      <dsp:nvSpPr>
        <dsp:cNvPr id="0" name=""/>
        <dsp:cNvSpPr/>
      </dsp:nvSpPr>
      <dsp:spPr>
        <a:xfrm rot="5403204">
          <a:off x="4665418" y="1768609"/>
          <a:ext cx="638595" cy="483508"/>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14DE402-86EF-4684-8CEF-6A25A3D55ECD}">
      <dsp:nvSpPr>
        <dsp:cNvPr id="0" name=""/>
        <dsp:cNvSpPr/>
      </dsp:nvSpPr>
      <dsp:spPr>
        <a:xfrm>
          <a:off x="5480015" y="1096845"/>
          <a:ext cx="1835206" cy="1829669"/>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uz-Cyrl-UZ" sz="1400" kern="1200" smtClean="0"/>
            <a:t>Havo kemasining yo‘lovchisi aviatashuv uchun haq to‘lashi</a:t>
          </a:r>
          <a:endParaRPr lang="ru-RU" sz="1400" kern="1200"/>
        </a:p>
      </dsp:txBody>
      <dsp:txXfrm>
        <a:off x="5748775" y="1364794"/>
        <a:ext cx="1297686" cy="1293771"/>
      </dsp:txXfrm>
    </dsp:sp>
    <dsp:sp modelId="{A18E9774-FE2A-4D5B-AA95-013F7AA20841}">
      <dsp:nvSpPr>
        <dsp:cNvPr id="0" name=""/>
        <dsp:cNvSpPr/>
      </dsp:nvSpPr>
      <dsp:spPr>
        <a:xfrm rot="5403204">
          <a:off x="7465748" y="1771218"/>
          <a:ext cx="638595" cy="483508"/>
        </a:xfrm>
        <a:prstGeom prst="triangle">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0BBC30-665A-436E-AACE-359C8FFDCBB1}">
      <dsp:nvSpPr>
        <dsp:cNvPr id="0" name=""/>
        <dsp:cNvSpPr/>
      </dsp:nvSpPr>
      <dsp:spPr>
        <a:xfrm>
          <a:off x="8227501" y="1101956"/>
          <a:ext cx="1824558" cy="1824558"/>
        </a:xfrm>
        <a:prstGeom prst="ellipse">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rtl="0">
            <a:lnSpc>
              <a:spcPct val="90000"/>
            </a:lnSpc>
            <a:spcBef>
              <a:spcPct val="0"/>
            </a:spcBef>
            <a:spcAft>
              <a:spcPct val="35000"/>
            </a:spcAft>
          </a:pPr>
          <a:r>
            <a:rPr lang="uz-Cyrl-UZ" sz="1400" kern="1200" smtClean="0"/>
            <a:t>Havoda yo‘lovchi yoki yuk tashish to‘g‘risidagi shartnoma</a:t>
          </a:r>
          <a:r>
            <a:rPr lang="en-US" sz="1400" kern="1200" smtClean="0"/>
            <a:t> </a:t>
          </a:r>
          <a:r>
            <a:rPr lang="uz-Cyrl-UZ" sz="1400" kern="1200" smtClean="0"/>
            <a:t>shartlar</a:t>
          </a:r>
          <a:endParaRPr lang="ru-RU" sz="1400" kern="1200"/>
        </a:p>
      </dsp:txBody>
      <dsp:txXfrm>
        <a:off x="8494701" y="1369156"/>
        <a:ext cx="1290158" cy="1290158"/>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EEC5C4-7CC4-4EFD-B480-B51FFB6455A6}">
      <dsp:nvSpPr>
        <dsp:cNvPr id="0" name=""/>
        <dsp:cNvSpPr/>
      </dsp:nvSpPr>
      <dsp:spPr>
        <a:xfrm>
          <a:off x="0" y="601302"/>
          <a:ext cx="10557444" cy="1537053"/>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244007" numCol="1" spcCol="1270" anchor="ctr" anchorCtr="0">
          <a:noAutofit/>
        </a:bodyPr>
        <a:lstStyle/>
        <a:p>
          <a:pPr lvl="0" algn="l" defTabSz="755650" rtl="0">
            <a:lnSpc>
              <a:spcPct val="90000"/>
            </a:lnSpc>
            <a:spcBef>
              <a:spcPct val="0"/>
            </a:spcBef>
            <a:spcAft>
              <a:spcPct val="35000"/>
            </a:spcAft>
          </a:pPr>
          <a:r>
            <a:rPr lang="uz-Cyrl-UZ" sz="1700" kern="1200" smtClean="0"/>
            <a:t>Yo</a:t>
          </a:r>
          <a:r>
            <a:rPr lang="uz-Cyrl-UZ" sz="1700" i="1" kern="1200" smtClean="0"/>
            <a:t>‘lovchi chiptasi</a:t>
          </a:r>
          <a:r>
            <a:rPr lang="uz-Cyrl-UZ" sz="1700" kern="1200" smtClean="0"/>
            <a:t> (Passenger Ticket);</a:t>
          </a:r>
          <a:endParaRPr lang="ru-RU" sz="1700" kern="1200"/>
        </a:p>
      </dsp:txBody>
      <dsp:txXfrm>
        <a:off x="0" y="985565"/>
        <a:ext cx="10173181" cy="768527"/>
      </dsp:txXfrm>
    </dsp:sp>
    <dsp:sp modelId="{BC72435B-9789-4625-8A3B-D1237DDBECFF}">
      <dsp:nvSpPr>
        <dsp:cNvPr id="0" name=""/>
        <dsp:cNvSpPr/>
      </dsp:nvSpPr>
      <dsp:spPr>
        <a:xfrm>
          <a:off x="2433491" y="1113346"/>
          <a:ext cx="8123953" cy="1537053"/>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244007" numCol="1" spcCol="1270" anchor="ctr" anchorCtr="0">
          <a:noAutofit/>
        </a:bodyPr>
        <a:lstStyle/>
        <a:p>
          <a:pPr lvl="0" algn="l" defTabSz="755650" rtl="0">
            <a:lnSpc>
              <a:spcPct val="90000"/>
            </a:lnSpc>
            <a:spcBef>
              <a:spcPct val="0"/>
            </a:spcBef>
            <a:spcAft>
              <a:spcPct val="35000"/>
            </a:spcAft>
          </a:pPr>
          <a:r>
            <a:rPr lang="uz-Cyrl-UZ" sz="1700" i="1" kern="1200" smtClean="0"/>
            <a:t>bagaj kvitansiyasi</a:t>
          </a:r>
          <a:r>
            <a:rPr lang="uz-Cyrl-UZ" sz="1700" kern="1200" smtClean="0"/>
            <a:t> (Baggage Check);</a:t>
          </a:r>
          <a:endParaRPr lang="ru-RU" sz="1700" kern="1200"/>
        </a:p>
      </dsp:txBody>
      <dsp:txXfrm>
        <a:off x="2433491" y="1497609"/>
        <a:ext cx="7739690" cy="768527"/>
      </dsp:txXfrm>
    </dsp:sp>
    <dsp:sp modelId="{6496FA04-1742-43A4-BFC5-7D0806F1A521}">
      <dsp:nvSpPr>
        <dsp:cNvPr id="0" name=""/>
        <dsp:cNvSpPr/>
      </dsp:nvSpPr>
      <dsp:spPr>
        <a:xfrm>
          <a:off x="4866982" y="1625697"/>
          <a:ext cx="5690462" cy="1537053"/>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244007" numCol="1" spcCol="1270" anchor="ctr" anchorCtr="0">
          <a:noAutofit/>
        </a:bodyPr>
        <a:lstStyle/>
        <a:p>
          <a:pPr lvl="0" algn="l" defTabSz="755650" rtl="0">
            <a:lnSpc>
              <a:spcPct val="90000"/>
            </a:lnSpc>
            <a:spcBef>
              <a:spcPct val="0"/>
            </a:spcBef>
            <a:spcAft>
              <a:spcPct val="35000"/>
            </a:spcAft>
          </a:pPr>
          <a:r>
            <a:rPr lang="uz-Cyrl-UZ" sz="1700" i="1" kern="1200" smtClean="0"/>
            <a:t>pullik bagaj kvitansiyasi</a:t>
          </a:r>
          <a:r>
            <a:rPr lang="uz-Cyrl-UZ" sz="1700" kern="1200" smtClean="0"/>
            <a:t> (Excess Baggage Ticket);</a:t>
          </a:r>
          <a:endParaRPr lang="ru-RU" sz="1700" kern="1200"/>
        </a:p>
      </dsp:txBody>
      <dsp:txXfrm>
        <a:off x="4866982" y="2009960"/>
        <a:ext cx="5306199" cy="768527"/>
      </dsp:txXfrm>
    </dsp:sp>
    <dsp:sp modelId="{3A0088C8-459F-4A09-AEA7-9A7A4DBA46BE}">
      <dsp:nvSpPr>
        <dsp:cNvPr id="0" name=""/>
        <dsp:cNvSpPr/>
      </dsp:nvSpPr>
      <dsp:spPr>
        <a:xfrm>
          <a:off x="7300473" y="2137741"/>
          <a:ext cx="3256971" cy="1537053"/>
        </a:xfrm>
        <a:prstGeom prst="rightArrow">
          <a:avLst>
            <a:gd name="adj1" fmla="val 50000"/>
            <a:gd name="adj2" fmla="val 5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254000" bIns="244007" numCol="1" spcCol="1270" anchor="ctr" anchorCtr="0">
          <a:noAutofit/>
        </a:bodyPr>
        <a:lstStyle/>
        <a:p>
          <a:pPr lvl="0" algn="l" defTabSz="755650" rtl="0">
            <a:lnSpc>
              <a:spcPct val="90000"/>
            </a:lnSpc>
            <a:spcBef>
              <a:spcPct val="0"/>
            </a:spcBef>
            <a:spcAft>
              <a:spcPct val="35000"/>
            </a:spcAft>
          </a:pPr>
          <a:r>
            <a:rPr lang="uz-Cyrl-UZ" sz="1700" i="1" kern="1200" smtClean="0"/>
            <a:t>aviayuk hujjati</a:t>
          </a:r>
          <a:r>
            <a:rPr lang="uz-Cyrl-UZ" sz="1700" kern="1200" smtClean="0"/>
            <a:t> (Air Waybill).</a:t>
          </a:r>
          <a:endParaRPr lang="ru-RU" sz="1700" kern="1200"/>
        </a:p>
      </dsp:txBody>
      <dsp:txXfrm>
        <a:off x="7300473" y="2522004"/>
        <a:ext cx="2872708" cy="76852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5.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8.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4.xml><?xml version="1.0" encoding="utf-8"?>
<dgm:layoutDef xmlns:dgm="http://schemas.openxmlformats.org/drawingml/2006/diagram" xmlns:a="http://schemas.openxmlformats.org/drawingml/2006/main" uniqueId="urn:microsoft.com/office/officeart/2005/8/layout/bProcess2">
  <dgm:title val=""/>
  <dgm:desc val=""/>
  <dgm:catLst>
    <dgm:cat type="process" pri="24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dgm:varLst>
    <dgm:choose name="Name0">
      <dgm:if name="Name1" func="var" arg="dir" op="equ" val="norm">
        <dgm:alg type="snake">
          <dgm:param type="grDir" val="tL"/>
          <dgm:param type="flowDir" val="col"/>
          <dgm:param type="contDir" val="revDir"/>
        </dgm:alg>
      </dgm:if>
      <dgm:else name="Name2">
        <dgm:alg type="snake">
          <dgm:param type="grDir" val="tR"/>
          <dgm:param type="flowDir" val="col"/>
          <dgm:param type="contDir" val="revDir"/>
        </dgm:alg>
      </dgm:else>
    </dgm:choose>
    <dgm:shape xmlns:r="http://schemas.openxmlformats.org/officeDocument/2006/relationships" r:blip="">
      <dgm:adjLst/>
    </dgm:shape>
    <dgm:presOf/>
    <dgm:constrLst>
      <dgm:constr type="w" for="ch" forName="firstNode" refType="w"/>
      <dgm:constr type="w" for="ch" forName="lastNode" refType="w" refFor="ch" refForName="firstNode" op="equ"/>
      <dgm:constr type="w" for="ch" forName="middleNode" refType="w" refFor="ch" refForName="firstNode" op="equ"/>
      <dgm:constr type="h" for="ch" ptType="sibTrans" refType="w" refFor="ch" refForName="middleNode" op="equ" fact="0.35"/>
      <dgm:constr type="sp" refType="w" refFor="ch" refForName="middleNode" fact="0.5"/>
      <dgm:constr type="connDist" for="des" ptType="sibTrans" op="equ"/>
      <dgm:constr type="primFontSz" for="ch" forName="firstNode" val="65"/>
      <dgm:constr type="primFontSz" for="ch" forName="lastNode" refType="primFontSz" refFor="ch" refForName="firstNode" op="equ"/>
      <dgm:constr type="primFontSz" for="des" forName="shape" val="65"/>
      <dgm:constr type="primFontSz" for="des" forName="shape" refType="primFontSz" refFor="ch" refForName="firstNode" op="lte"/>
      <dgm:constr type="primFontSz" for="des" forName="shape" refType="primFontSz" refFor="ch" refForName="lastNode" op="lte"/>
    </dgm:constrLst>
    <dgm:ruleLst/>
    <dgm:forEach name="Name3" axis="ch" ptType="node">
      <dgm:choose name="Name4">
        <dgm:if name="Name5" axis="self" ptType="node" func="pos" op="equ" val="1">
          <dgm:layoutNode name="fir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if name="Name6" axis="self" ptType="node" func="revPos" op="equ" val="1">
          <dgm:layoutNode name="last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7">
          <dgm:layoutNode name="middleNode">
            <dgm:alg type="composite"/>
            <dgm:shape xmlns:r="http://schemas.openxmlformats.org/officeDocument/2006/relationships" r:blip="">
              <dgm:adjLst/>
            </dgm:shape>
            <dgm:presOf/>
            <dgm:constrLst>
              <dgm:constr type="h" refType="w"/>
              <dgm:constr type="w" for="ch" forName="padding" refType="w"/>
              <dgm:constr type="h" for="ch" forName="padding" refType="h"/>
              <dgm:constr type="w" for="ch" forName="shape" refType="w" fact="0.667"/>
              <dgm:constr type="h" for="ch" forName="shape" refType="h" fact="0.667"/>
              <dgm:constr type="ctrX" for="ch" forName="shape" refType="w" fact="0.5"/>
              <dgm:constr type="ctrY" for="ch" forName="shape" refType="h" fact="0.5"/>
            </dgm:constrLst>
            <dgm:ruleLst/>
            <dgm:layoutNode name="padding">
              <dgm:alg type="sp"/>
              <dgm:shape xmlns:r="http://schemas.openxmlformats.org/officeDocument/2006/relationships" type="ellipse" r:blip="" hideGeom="1">
                <dgm:adjLst/>
              </dgm:shape>
              <dgm:presOf/>
              <dgm:constrLst/>
              <dgm:ruleLst/>
            </dgm:layoutNode>
            <dgm:layoutNode name="shap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else>
      </dgm:choose>
      <dgm:forEach name="Name8" axis="followSib" ptType="sibTrans" cnt="1">
        <dgm:layoutNode name="sibTrans">
          <dgm:choose name="Name9">
            <dgm:if name="Name10" func="var" arg="dir" op="equ" val="norm">
              <dgm:choose name="Name11">
                <dgm:if name="Name12" axis="self" ptType="sibTrans" func="pos" op="equ" val="1">
                  <dgm:alg type="conn">
                    <dgm:param type="begPts" val="auto"/>
                    <dgm:param type="endPts" val="auto"/>
                    <dgm:param type="srcNode" val="firstNode"/>
                    <dgm:param type="dstNode" val="shape"/>
                  </dgm:alg>
                </dgm:if>
                <dgm:if name="Name13" axis="self" ptType="sibTrans" func="revPos" op="equ" val="1">
                  <dgm:alg type="conn">
                    <dgm:param type="begPts" val="auto"/>
                    <dgm:param type="endPts" val="auto"/>
                    <dgm:param type="srcNode" val="shape"/>
                    <dgm:param type="dstNode" val="lastNode"/>
                  </dgm:alg>
                </dgm:if>
                <dgm:else name="Name14">
                  <dgm:alg type="conn">
                    <dgm:param type="begPts" val="auto"/>
                    <dgm:param type="endPts" val="auto"/>
                    <dgm:param type="srcNode" val="shape"/>
                    <dgm:param type="dstNode" val="shape"/>
                  </dgm:alg>
                </dgm:else>
              </dgm:choose>
            </dgm:if>
            <dgm:else name="Name15">
              <dgm:choose name="Name16">
                <dgm:if name="Name17" axis="self" ptType="sibTrans" func="pos" op="equ" val="1">
                  <dgm:alg type="conn">
                    <dgm:param type="begPts" val="auto"/>
                    <dgm:param type="endPts" val="auto"/>
                    <dgm:param type="srcNode" val="firstNode"/>
                    <dgm:param type="dstNode" val="shape"/>
                  </dgm:alg>
                </dgm:if>
                <dgm:if name="Name18" axis="self" ptType="sibTrans" func="revPos" op="equ" val="1">
                  <dgm:alg type="conn">
                    <dgm:param type="begPts" val="auto"/>
                    <dgm:param type="endPts" val="auto"/>
                    <dgm:param type="srcNode" val="shape"/>
                    <dgm:param type="dstNode" val="lastNode"/>
                  </dgm:alg>
                </dgm:if>
                <dgm:else name="Name19">
                  <dgm:alg type="conn">
                    <dgm:param type="begPts" val="auto"/>
                    <dgm:param type="endPts" val="auto"/>
                    <dgm:param type="srcNode" val="shape"/>
                    <dgm:param type="dstNode" val="shape"/>
                  </dgm:alg>
                </dgm:else>
              </dgm:choose>
            </dgm:else>
          </dgm:choose>
          <dgm:shape xmlns:r="http://schemas.openxmlformats.org/officeDocument/2006/relationships" rot="90" type="triangle" r:blip="">
            <dgm:adjLst/>
          </dgm:shape>
          <dgm:presOf axis="self"/>
          <dgm:constrLst>
            <dgm:constr type="w" refType="h"/>
            <dgm:constr type="connDist"/>
            <dgm:constr type="begPad" refType="connDist" fact="0.25"/>
            <dgm:constr type="endPad" refType="connDist" fact="0.22"/>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8D0243-3BBE-41EE-80FB-C17C5DAEFB1E}" type="datetimeFigureOut">
              <a:rPr lang="ru-RU" smtClean="0"/>
              <a:t>06.06.2018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11B238B-353D-439A-BF1A-880EC05E5FA0}" type="slidenum">
              <a:rPr lang="ru-RU" smtClean="0"/>
              <a:t>‹#›</a:t>
            </a:fld>
            <a:endParaRPr lang="ru-RU"/>
          </a:p>
        </p:txBody>
      </p:sp>
    </p:spTree>
    <p:extLst>
      <p:ext uri="{BB962C8B-B14F-4D97-AF65-F5344CB8AC3E}">
        <p14:creationId xmlns:p14="http://schemas.microsoft.com/office/powerpoint/2010/main" val="28286477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3</a:t>
            </a:fld>
            <a:endParaRPr lang="ru-RU"/>
          </a:p>
        </p:txBody>
      </p:sp>
    </p:spTree>
    <p:extLst>
      <p:ext uri="{BB962C8B-B14F-4D97-AF65-F5344CB8AC3E}">
        <p14:creationId xmlns:p14="http://schemas.microsoft.com/office/powerpoint/2010/main" val="1370311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5</a:t>
            </a:fld>
            <a:endParaRPr lang="ru-RU"/>
          </a:p>
        </p:txBody>
      </p:sp>
    </p:spTree>
    <p:extLst>
      <p:ext uri="{BB962C8B-B14F-4D97-AF65-F5344CB8AC3E}">
        <p14:creationId xmlns:p14="http://schemas.microsoft.com/office/powerpoint/2010/main" val="5794077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sz="1200" kern="1200" dirty="0" smtClean="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6</a:t>
            </a:fld>
            <a:endParaRPr lang="ru-RU"/>
          </a:p>
        </p:txBody>
      </p:sp>
    </p:spTree>
    <p:extLst>
      <p:ext uri="{BB962C8B-B14F-4D97-AF65-F5344CB8AC3E}">
        <p14:creationId xmlns:p14="http://schemas.microsoft.com/office/powerpoint/2010/main" val="18390717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05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7</a:t>
            </a:fld>
            <a:endParaRPr lang="ru-RU"/>
          </a:p>
        </p:txBody>
      </p:sp>
    </p:spTree>
    <p:extLst>
      <p:ext uri="{BB962C8B-B14F-4D97-AF65-F5344CB8AC3E}">
        <p14:creationId xmlns:p14="http://schemas.microsoft.com/office/powerpoint/2010/main" val="3789035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8</a:t>
            </a:fld>
            <a:endParaRPr lang="ru-RU"/>
          </a:p>
        </p:txBody>
      </p:sp>
    </p:spTree>
    <p:extLst>
      <p:ext uri="{BB962C8B-B14F-4D97-AF65-F5344CB8AC3E}">
        <p14:creationId xmlns:p14="http://schemas.microsoft.com/office/powerpoint/2010/main" val="31204294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9</a:t>
            </a:fld>
            <a:endParaRPr lang="ru-RU"/>
          </a:p>
        </p:txBody>
      </p:sp>
    </p:spTree>
    <p:extLst>
      <p:ext uri="{BB962C8B-B14F-4D97-AF65-F5344CB8AC3E}">
        <p14:creationId xmlns:p14="http://schemas.microsoft.com/office/powerpoint/2010/main" val="33473173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sz="1200" kern="1200" dirty="0">
              <a:solidFill>
                <a:schemeClr val="tx1"/>
              </a:solidFill>
              <a:effectLst/>
              <a:latin typeface="+mn-lt"/>
              <a:ea typeface="+mn-ea"/>
              <a:cs typeface="+mn-cs"/>
            </a:endParaRPr>
          </a:p>
        </p:txBody>
      </p:sp>
      <p:sp>
        <p:nvSpPr>
          <p:cNvPr id="4" name="Номер слайда 3"/>
          <p:cNvSpPr>
            <a:spLocks noGrp="1"/>
          </p:cNvSpPr>
          <p:nvPr>
            <p:ph type="sldNum" sz="quarter" idx="10"/>
          </p:nvPr>
        </p:nvSpPr>
        <p:spPr/>
        <p:txBody>
          <a:bodyPr/>
          <a:lstStyle/>
          <a:p>
            <a:fld id="{F11B238B-353D-439A-BF1A-880EC05E5FA0}" type="slidenum">
              <a:rPr lang="ru-RU" smtClean="0"/>
              <a:t>10</a:t>
            </a:fld>
            <a:endParaRPr lang="ru-RU"/>
          </a:p>
        </p:txBody>
      </p:sp>
    </p:spTree>
    <p:extLst>
      <p:ext uri="{BB962C8B-B14F-4D97-AF65-F5344CB8AC3E}">
        <p14:creationId xmlns:p14="http://schemas.microsoft.com/office/powerpoint/2010/main" val="33446439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b="1" kern="1200" dirty="0" smtClean="0">
                <a:solidFill>
                  <a:schemeClr val="tx1"/>
                </a:solidFill>
                <a:effectLst/>
                <a:latin typeface="+mn-lt"/>
                <a:ea typeface="+mn-ea"/>
                <a:cs typeface="+mn-cs"/>
              </a:rPr>
              <a:t> </a:t>
            </a:r>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11</a:t>
            </a:fld>
            <a:endParaRPr lang="ru-RU"/>
          </a:p>
        </p:txBody>
      </p:sp>
    </p:spTree>
    <p:extLst>
      <p:ext uri="{BB962C8B-B14F-4D97-AF65-F5344CB8AC3E}">
        <p14:creationId xmlns:p14="http://schemas.microsoft.com/office/powerpoint/2010/main" val="32184700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12</a:t>
            </a:fld>
            <a:endParaRPr lang="ru-RU"/>
          </a:p>
        </p:txBody>
      </p:sp>
    </p:spTree>
    <p:extLst>
      <p:ext uri="{BB962C8B-B14F-4D97-AF65-F5344CB8AC3E}">
        <p14:creationId xmlns:p14="http://schemas.microsoft.com/office/powerpoint/2010/main" val="15421289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13</a:t>
            </a:fld>
            <a:endParaRPr lang="ru-RU"/>
          </a:p>
        </p:txBody>
      </p:sp>
    </p:spTree>
    <p:extLst>
      <p:ext uri="{BB962C8B-B14F-4D97-AF65-F5344CB8AC3E}">
        <p14:creationId xmlns:p14="http://schemas.microsoft.com/office/powerpoint/2010/main" val="9455688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14</a:t>
            </a:fld>
            <a:endParaRPr lang="ru-RU"/>
          </a:p>
        </p:txBody>
      </p:sp>
    </p:spTree>
    <p:extLst>
      <p:ext uri="{BB962C8B-B14F-4D97-AF65-F5344CB8AC3E}">
        <p14:creationId xmlns:p14="http://schemas.microsoft.com/office/powerpoint/2010/main" val="1167193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15</a:t>
            </a:fld>
            <a:endParaRPr lang="ru-RU"/>
          </a:p>
        </p:txBody>
      </p:sp>
    </p:spTree>
    <p:extLst>
      <p:ext uri="{BB962C8B-B14F-4D97-AF65-F5344CB8AC3E}">
        <p14:creationId xmlns:p14="http://schemas.microsoft.com/office/powerpoint/2010/main" val="35249310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16</a:t>
            </a:fld>
            <a:endParaRPr lang="ru-RU"/>
          </a:p>
        </p:txBody>
      </p:sp>
    </p:spTree>
    <p:extLst>
      <p:ext uri="{BB962C8B-B14F-4D97-AF65-F5344CB8AC3E}">
        <p14:creationId xmlns:p14="http://schemas.microsoft.com/office/powerpoint/2010/main" val="2474150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17</a:t>
            </a:fld>
            <a:endParaRPr lang="ru-RU"/>
          </a:p>
        </p:txBody>
      </p:sp>
    </p:spTree>
    <p:extLst>
      <p:ext uri="{BB962C8B-B14F-4D97-AF65-F5344CB8AC3E}">
        <p14:creationId xmlns:p14="http://schemas.microsoft.com/office/powerpoint/2010/main" val="41575694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18</a:t>
            </a:fld>
            <a:endParaRPr lang="ru-RU"/>
          </a:p>
        </p:txBody>
      </p:sp>
    </p:spTree>
    <p:extLst>
      <p:ext uri="{BB962C8B-B14F-4D97-AF65-F5344CB8AC3E}">
        <p14:creationId xmlns:p14="http://schemas.microsoft.com/office/powerpoint/2010/main" val="29083126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19</a:t>
            </a:fld>
            <a:endParaRPr lang="ru-RU"/>
          </a:p>
        </p:txBody>
      </p:sp>
    </p:spTree>
    <p:extLst>
      <p:ext uri="{BB962C8B-B14F-4D97-AF65-F5344CB8AC3E}">
        <p14:creationId xmlns:p14="http://schemas.microsoft.com/office/powerpoint/2010/main" val="18331765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20</a:t>
            </a:fld>
            <a:endParaRPr lang="ru-RU"/>
          </a:p>
        </p:txBody>
      </p:sp>
    </p:spTree>
    <p:extLst>
      <p:ext uri="{BB962C8B-B14F-4D97-AF65-F5344CB8AC3E}">
        <p14:creationId xmlns:p14="http://schemas.microsoft.com/office/powerpoint/2010/main" val="25684290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21</a:t>
            </a:fld>
            <a:endParaRPr lang="ru-RU"/>
          </a:p>
        </p:txBody>
      </p:sp>
    </p:spTree>
    <p:extLst>
      <p:ext uri="{BB962C8B-B14F-4D97-AF65-F5344CB8AC3E}">
        <p14:creationId xmlns:p14="http://schemas.microsoft.com/office/powerpoint/2010/main" val="521453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22</a:t>
            </a:fld>
            <a:endParaRPr lang="ru-RU"/>
          </a:p>
        </p:txBody>
      </p:sp>
    </p:spTree>
    <p:extLst>
      <p:ext uri="{BB962C8B-B14F-4D97-AF65-F5344CB8AC3E}">
        <p14:creationId xmlns:p14="http://schemas.microsoft.com/office/powerpoint/2010/main" val="28257991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uz-Cyrl-UZ" sz="1200" b="1" kern="1200" dirty="0" smtClean="0">
                <a:solidFill>
                  <a:schemeClr val="tx1"/>
                </a:solidFill>
                <a:effectLst/>
                <a:latin typeface="+mn-lt"/>
                <a:ea typeface="+mn-ea"/>
                <a:cs typeface="+mn-cs"/>
              </a:rPr>
              <a:t> </a:t>
            </a:r>
            <a:endParaRPr lang="ru-RU" sz="1200" kern="1200" dirty="0" smtClean="0">
              <a:solidFill>
                <a:schemeClr val="tx1"/>
              </a:solidFill>
              <a:effectLst/>
              <a:latin typeface="+mn-lt"/>
              <a:ea typeface="+mn-ea"/>
              <a:cs typeface="+mn-cs"/>
            </a:endParaRPr>
          </a:p>
          <a:p>
            <a:r>
              <a:rPr lang="uz-Cyrl-UZ" sz="1200" kern="1200" dirty="0" smtClean="0">
                <a:solidFill>
                  <a:schemeClr val="tx1"/>
                </a:solidFill>
                <a:effectLst/>
                <a:latin typeface="+mn-lt"/>
                <a:ea typeface="+mn-ea"/>
                <a:cs typeface="+mn-cs"/>
              </a:rPr>
              <a:t>Turistik mahsulotlar tarkibida turistlarni tashish xizmati yetakchi o‘rinlardan birini egallaydi. Bu shu bilan ifodalanadiki, barcha turistik yo‘nalishlarda (piyodalardan tashqari) sayohatchilarni dam olish yoki ekskursiyaga eltish va uyga qaytishi uchun transport bo‘lishi tabbiy xol bulib qolmoqda.</a:t>
            </a:r>
            <a:endParaRPr lang="ru-RU" sz="1200" kern="1200" dirty="0" smtClean="0">
              <a:solidFill>
                <a:schemeClr val="tx1"/>
              </a:solidFill>
              <a:effectLst/>
              <a:latin typeface="+mn-lt"/>
              <a:ea typeface="+mn-ea"/>
              <a:cs typeface="+mn-cs"/>
            </a:endParaRPr>
          </a:p>
          <a:p>
            <a:r>
              <a:rPr lang="uz-Cyrl-UZ" sz="1200" kern="1200" dirty="0" smtClean="0">
                <a:solidFill>
                  <a:schemeClr val="tx1"/>
                </a:solidFill>
                <a:effectLst/>
                <a:latin typeface="+mn-lt"/>
                <a:ea typeface="+mn-ea"/>
                <a:cs typeface="+mn-cs"/>
              </a:rPr>
              <a:t>Turizm faoliyat turi sifatida turistlarni doimiy yashash joyidan tashqariga chiqishi bilan uzviy bog‘langan va  uni transport ta’minotisiz tasavvur qilib bo‘lmaydi. </a:t>
            </a:r>
            <a:r>
              <a:rPr lang="en-US" sz="1200" kern="1200" dirty="0" smtClean="0">
                <a:solidFill>
                  <a:schemeClr val="tx1"/>
                </a:solidFill>
                <a:effectLst/>
                <a:latin typeface="+mn-lt"/>
                <a:ea typeface="+mn-ea"/>
                <a:cs typeface="+mn-cs"/>
              </a:rPr>
              <a:t>Transport </a:t>
            </a:r>
            <a:r>
              <a:rPr lang="en-US" sz="1200" kern="1200" dirty="0" err="1" smtClean="0">
                <a:solidFill>
                  <a:schemeClr val="tx1"/>
                </a:solidFill>
                <a:effectLst/>
                <a:latin typeface="+mn-lt"/>
                <a:ea typeface="+mn-ea"/>
                <a:cs typeface="+mn-cs"/>
              </a:rPr>
              <a:t>ta’minoti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turistik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infrastrukturaning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muhim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elementi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hisoblanadi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va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turistik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mahsulotlar</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tarkibiga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kiritilgan</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asosiy</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kompleks</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xizmatlarni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tashkil</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qiladi</a:t>
            </a:r>
            <a:r>
              <a:rPr lang="en-US" sz="1200" kern="1200" dirty="0" smtClean="0">
                <a:solidFill>
                  <a:schemeClr val="tx1"/>
                </a:solidFill>
                <a:effectLst/>
                <a:latin typeface="+mn-lt"/>
                <a:ea typeface="+mn-ea"/>
                <a:cs typeface="+mn-cs"/>
              </a:rPr>
              <a:t>. Transport </a:t>
            </a:r>
            <a:r>
              <a:rPr lang="en-US" sz="1200" kern="1200" dirty="0" err="1" smtClean="0">
                <a:solidFill>
                  <a:schemeClr val="tx1"/>
                </a:solidFill>
                <a:effectLst/>
                <a:latin typeface="+mn-lt"/>
                <a:ea typeface="+mn-ea"/>
                <a:cs typeface="+mn-cs"/>
              </a:rPr>
              <a:t>korxonalari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turizm</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tizimini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shakllantiruvchi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turistik</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korxonalarning</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alohida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ko‘rinishlari</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sifatida</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qarab</a:t>
            </a:r>
            <a:r>
              <a:rPr lang="en-US" sz="1200" kern="1200" dirty="0" smtClean="0">
                <a:solidFill>
                  <a:schemeClr val="tx1"/>
                </a:solidFill>
                <a:effectLst/>
                <a:latin typeface="+mn-lt"/>
                <a:ea typeface="+mn-ea"/>
                <a:cs typeface="+mn-cs"/>
              </a:rPr>
              <a:t> </a:t>
            </a:r>
            <a:r>
              <a:rPr lang="en-US" sz="1200" kern="1200" dirty="0" err="1" smtClean="0">
                <a:solidFill>
                  <a:schemeClr val="tx1"/>
                </a:solidFill>
                <a:effectLst/>
                <a:latin typeface="+mn-lt"/>
                <a:ea typeface="+mn-ea"/>
                <a:cs typeface="+mn-cs"/>
              </a:rPr>
              <a:t>chiqiladi</a:t>
            </a:r>
            <a:r>
              <a:rPr lang="en-US" sz="1200" kern="1200" dirty="0" smtClean="0">
                <a:solidFill>
                  <a:schemeClr val="tx1"/>
                </a:solidFill>
                <a:effectLst/>
                <a:latin typeface="+mn-lt"/>
                <a:ea typeface="+mn-ea"/>
                <a:cs typeface="+mn-cs"/>
              </a:rPr>
              <a:t>.</a:t>
            </a:r>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23</a:t>
            </a:fld>
            <a:endParaRPr lang="ru-RU"/>
          </a:p>
        </p:txBody>
      </p:sp>
    </p:spTree>
    <p:extLst>
      <p:ext uri="{BB962C8B-B14F-4D97-AF65-F5344CB8AC3E}">
        <p14:creationId xmlns:p14="http://schemas.microsoft.com/office/powerpoint/2010/main" val="14796620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25</a:t>
            </a:fld>
            <a:endParaRPr lang="ru-RU"/>
          </a:p>
        </p:txBody>
      </p:sp>
    </p:spTree>
    <p:extLst>
      <p:ext uri="{BB962C8B-B14F-4D97-AF65-F5344CB8AC3E}">
        <p14:creationId xmlns:p14="http://schemas.microsoft.com/office/powerpoint/2010/main" val="4115656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27</a:t>
            </a:fld>
            <a:endParaRPr lang="ru-RU"/>
          </a:p>
        </p:txBody>
      </p:sp>
    </p:spTree>
    <p:extLst>
      <p:ext uri="{BB962C8B-B14F-4D97-AF65-F5344CB8AC3E}">
        <p14:creationId xmlns:p14="http://schemas.microsoft.com/office/powerpoint/2010/main" val="36743627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28</a:t>
            </a:fld>
            <a:endParaRPr lang="ru-RU"/>
          </a:p>
        </p:txBody>
      </p:sp>
    </p:spTree>
    <p:extLst>
      <p:ext uri="{BB962C8B-B14F-4D97-AF65-F5344CB8AC3E}">
        <p14:creationId xmlns:p14="http://schemas.microsoft.com/office/powerpoint/2010/main" val="17981959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lvl="0"/>
            <a:endParaRPr lang="ru-RU" dirty="0"/>
          </a:p>
        </p:txBody>
      </p:sp>
      <p:sp>
        <p:nvSpPr>
          <p:cNvPr id="4" name="Номер слайда 3"/>
          <p:cNvSpPr>
            <a:spLocks noGrp="1"/>
          </p:cNvSpPr>
          <p:nvPr>
            <p:ph type="sldNum" sz="quarter" idx="10"/>
          </p:nvPr>
        </p:nvSpPr>
        <p:spPr/>
        <p:txBody>
          <a:bodyPr/>
          <a:lstStyle/>
          <a:p>
            <a:fld id="{F11B238B-353D-439A-BF1A-880EC05E5FA0}" type="slidenum">
              <a:rPr lang="ru-RU" smtClean="0"/>
              <a:t>29</a:t>
            </a:fld>
            <a:endParaRPr lang="ru-RU"/>
          </a:p>
        </p:txBody>
      </p:sp>
    </p:spTree>
    <p:extLst>
      <p:ext uri="{BB962C8B-B14F-4D97-AF65-F5344CB8AC3E}">
        <p14:creationId xmlns:p14="http://schemas.microsoft.com/office/powerpoint/2010/main" val="597128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7829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2054507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30033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F8F6465-0894-4EA5-A5DF-8C1F40B28859}" type="datetimeFigureOut">
              <a:rPr lang="ru-RU" smtClean="0"/>
              <a:t>06.06.2018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12965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97280" y="2582335"/>
            <a:ext cx="493776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17920" y="2582334"/>
            <a:ext cx="493776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8F6465-0894-4EA5-A5DF-8C1F40B28859}" type="datetimeFigureOut">
              <a:rPr lang="ru-RU" smtClean="0"/>
              <a:t>06.06.2018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1961302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F8F6465-0894-4EA5-A5DF-8C1F40B28859}" type="datetimeFigureOut">
              <a:rPr lang="ru-RU" smtClean="0"/>
              <a:t>06.06.2018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2728641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F8F6465-0894-4EA5-A5DF-8C1F40B28859}" type="datetimeFigureOut">
              <a:rPr lang="ru-RU" smtClean="0"/>
              <a:t>06.06.2018</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931211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F8F6465-0894-4EA5-A5DF-8C1F40B28859}" type="datetimeFigureOut">
              <a:rPr lang="ru-RU" smtClean="0"/>
              <a:t>06.06.2018</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E345CC8-A816-4424-8EEE-615155B3F42D}" type="slidenum">
              <a:rPr lang="ru-RU" smtClean="0"/>
              <a:t>‹#›</a:t>
            </a:fld>
            <a:endParaRPr lang="ru-RU"/>
          </a:p>
        </p:txBody>
      </p:sp>
    </p:spTree>
    <p:extLst>
      <p:ext uri="{BB962C8B-B14F-4D97-AF65-F5344CB8AC3E}">
        <p14:creationId xmlns:p14="http://schemas.microsoft.com/office/powerpoint/2010/main" val="297774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8F6465-0894-4EA5-A5DF-8C1F40B28859}" type="datetimeFigureOut">
              <a:rPr lang="ru-RU" smtClean="0"/>
              <a:t>06.06.2018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1470320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637036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F8F6465-0894-4EA5-A5DF-8C1F40B28859}" type="datetimeFigureOut">
              <a:rPr lang="ru-RU" smtClean="0"/>
              <a:t>06.06.2018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3E345CC8-A816-4424-8EEE-615155B3F42D}" type="slidenum">
              <a:rPr lang="ru-RU" smtClean="0"/>
              <a:t>‹#›</a:t>
            </a:fld>
            <a:endParaRPr lang="ru-RU"/>
          </a:p>
        </p:txBody>
      </p:sp>
    </p:spTree>
    <p:extLst>
      <p:ext uri="{BB962C8B-B14F-4D97-AF65-F5344CB8AC3E}">
        <p14:creationId xmlns:p14="http://schemas.microsoft.com/office/powerpoint/2010/main" val="2034540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F8F6465-0894-4EA5-A5DF-8C1F40B28859}" type="datetimeFigureOut">
              <a:rPr lang="ru-RU" smtClean="0"/>
              <a:t>06.06.2018</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E345CC8-A816-4424-8EEE-615155B3F42D}"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9053416"/>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4" Type="http://schemas.openxmlformats.org/officeDocument/2006/relationships/diagramLayout" Target="../diagrams/layout19.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0.xml"/><Relationship Id="rId7" Type="http://schemas.microsoft.com/office/2007/relationships/diagramDrawing" Target="../diagrams/drawing20.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20.xml"/><Relationship Id="rId5" Type="http://schemas.openxmlformats.org/officeDocument/2006/relationships/diagramQuickStyle" Target="../diagrams/quickStyle20.xml"/><Relationship Id="rId4" Type="http://schemas.openxmlformats.org/officeDocument/2006/relationships/diagramLayout" Target="../diagrams/layout20.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1.xml"/><Relationship Id="rId7" Type="http://schemas.microsoft.com/office/2007/relationships/diagramDrawing" Target="../diagrams/drawing21.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21.xml"/><Relationship Id="rId5" Type="http://schemas.openxmlformats.org/officeDocument/2006/relationships/diagramQuickStyle" Target="../diagrams/quickStyle21.xml"/><Relationship Id="rId4" Type="http://schemas.openxmlformats.org/officeDocument/2006/relationships/diagramLayout" Target="../diagrams/layout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Autofit/>
          </a:bodyPr>
          <a:lstStyle/>
          <a:p>
            <a:pPr algn="ctr"/>
            <a:r>
              <a:rPr lang="en-US" sz="4000" dirty="0">
                <a:latin typeface="Times New Roman" pitchFamily="18" charset="0"/>
                <a:cs typeface="Times New Roman" pitchFamily="18" charset="0"/>
              </a:rPr>
              <a:t>XALQARO TURIZM VA UNING MAMLAKAT  IQTISODIYOTIGA TA’SIRI</a:t>
            </a:r>
            <a:endParaRPr lang="ru-RU" sz="40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080596" y="1245492"/>
            <a:ext cx="10058400" cy="1143000"/>
          </a:xfrm>
        </p:spPr>
        <p:txBody>
          <a:bodyPr>
            <a:normAutofit/>
          </a:bodyPr>
          <a:lstStyle/>
          <a:p>
            <a:pPr algn="ctr"/>
            <a:r>
              <a:rPr lang="en-US" sz="4400" dirty="0" smtClean="0">
                <a:solidFill>
                  <a:schemeClr val="tx1"/>
                </a:solidFill>
                <a:latin typeface="Times New Roman" pitchFamily="18" charset="0"/>
                <a:cs typeface="Times New Roman" pitchFamily="18" charset="0"/>
              </a:rPr>
              <a:t>4-mavzu</a:t>
            </a:r>
            <a:endParaRPr lang="ru-RU" sz="4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4859698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481254682"/>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059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Turizm biznesi va uning mamlakat iqtisodiyotiga ta’siri.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44879638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495834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Xalqaro turizm ko‘lami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415369455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066478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smtClean="0"/>
              <a:t>Turizm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833813917"/>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39101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Xalqaro turizm ob’yektlarining mamlakat iqtisodiyotidagi ahamiyati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632146107"/>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37339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Turizmga 1991 yilda Ottavada berilgan berilgan ta’rif quyidagicha edi: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309222619"/>
              </p:ext>
            </p:extLst>
          </p:nvPr>
        </p:nvGraphicFramePr>
        <p:xfrm>
          <a:off x="1096963" y="1846263"/>
          <a:ext cx="10058400" cy="40227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427650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BMTning statistika byurosi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633428304"/>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93439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Turizm industriyasi shakllanishining mamlakat iqtisodiyotiga ta’siri.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62168364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41429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graphicFrame>
        <p:nvGraphicFramePr>
          <p:cNvPr id="4" name="Объект 3"/>
          <p:cNvGraphicFramePr>
            <a:graphicFrameLocks noGrp="1"/>
          </p:cNvGraphicFramePr>
          <p:nvPr>
            <p:ph idx="1"/>
            <p:extLst>
              <p:ext uri="{D42A27DB-BD31-4B8C-83A1-F6EECF244321}">
                <p14:modId xmlns:p14="http://schemas.microsoft.com/office/powerpoint/2010/main" val="3425306750"/>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22406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4000" b="1" dirty="0"/>
              <a:t>Xizmat ko‘rsatuvchi sohalarning ko‘payishi: hunarmandchilik va milliy an’analarning rivojlanishi</a:t>
            </a:r>
            <a:endParaRPr lang="ru-RU" sz="4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47547014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5643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Bozor iqtisodiyoti modeli </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811406408"/>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42808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4000" b="1" dirty="0"/>
              <a:t>Turistik loyihalarni amalga oshirishda davlat tomonidan ishlab chiqilishi lozim bo‘lgan </a:t>
            </a:r>
            <a:r>
              <a:rPr lang="uz-Cyrl-UZ" sz="4000" b="1" dirty="0" smtClean="0"/>
              <a:t>tadbirlar</a:t>
            </a:r>
            <a:endParaRPr lang="ru-RU" sz="4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059738722"/>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3206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Turizm tizimi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640919021"/>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89516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Soliq va valyuta –moliya sohasi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820903578"/>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869077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Turizm bozorning mamlakat iqtisodiyotidagi o‘rni.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849866138"/>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003190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Olimlarning</a:t>
            </a:r>
            <a:r>
              <a:rPr lang="en-US" dirty="0"/>
              <a:t> </a:t>
            </a:r>
            <a:r>
              <a:rPr lang="en-US" dirty="0" err="1"/>
              <a:t>turizm</a:t>
            </a:r>
            <a:r>
              <a:rPr lang="en-US" dirty="0"/>
              <a:t> </a:t>
            </a:r>
            <a:r>
              <a:rPr lang="en-US" dirty="0" err="1"/>
              <a:t>sohasiga</a:t>
            </a:r>
            <a:r>
              <a:rPr lang="en-US" dirty="0"/>
              <a:t> </a:t>
            </a:r>
            <a:r>
              <a:rPr lang="en-US" dirty="0" err="1"/>
              <a:t>qiziqishlari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263033064"/>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57420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sz="4000" dirty="0" err="1" smtClean="0">
                <a:latin typeface="Times New Roman" panose="02020603050405020304" pitchFamily="18" charset="0"/>
                <a:cs typeface="Times New Roman" panose="02020603050405020304" pitchFamily="18" charset="0"/>
              </a:rPr>
              <a:t>Olimlarning</a:t>
            </a:r>
            <a:r>
              <a:rPr lang="en-US" sz="4000" dirty="0" smtClean="0">
                <a:latin typeface="Times New Roman" panose="02020603050405020304" pitchFamily="18" charset="0"/>
                <a:cs typeface="Times New Roman" panose="02020603050405020304" pitchFamily="18" charset="0"/>
              </a:rPr>
              <a:t> </a:t>
            </a:r>
            <a:r>
              <a:rPr lang="en-US" sz="4000" dirty="0" err="1" smtClean="0">
                <a:latin typeface="Times New Roman" panose="02020603050405020304" pitchFamily="18" charset="0"/>
                <a:cs typeface="Times New Roman" panose="02020603050405020304" pitchFamily="18" charset="0"/>
              </a:rPr>
              <a:t>ilmiy</a:t>
            </a:r>
            <a:r>
              <a:rPr lang="en-US" sz="4000" dirty="0" smtClean="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qarashlaridan</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kelib</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chiqib</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turizmni</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quyidagicha</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ta’riflashimiz</a:t>
            </a:r>
            <a:r>
              <a:rPr lang="en-US" sz="4000" dirty="0">
                <a:latin typeface="Times New Roman" panose="02020603050405020304" pitchFamily="18" charset="0"/>
                <a:cs typeface="Times New Roman" panose="02020603050405020304" pitchFamily="18" charset="0"/>
              </a:rPr>
              <a:t> </a:t>
            </a:r>
            <a:r>
              <a:rPr lang="en-US" sz="4000" dirty="0" err="1">
                <a:latin typeface="Times New Roman" panose="02020603050405020304" pitchFamily="18" charset="0"/>
                <a:cs typeface="Times New Roman" panose="02020603050405020304" pitchFamily="18" charset="0"/>
              </a:rPr>
              <a:t>mumkin</a:t>
            </a:r>
            <a:r>
              <a:rPr lang="en-US" sz="4000" dirty="0">
                <a:latin typeface="Times New Roman" panose="02020603050405020304" pitchFamily="18" charset="0"/>
                <a:cs typeface="Times New Roman" panose="02020603050405020304" pitchFamily="18" charset="0"/>
              </a:rPr>
              <a:t>:</a:t>
            </a:r>
            <a:endParaRPr lang="ru-RU" sz="4000" dirty="0">
              <a:latin typeface="Times New Roman" panose="02020603050405020304" pitchFamily="18" charset="0"/>
              <a:cs typeface="Times New Roman" panose="02020603050405020304" pitchFamily="18" charset="0"/>
            </a:endParaRPr>
          </a:p>
        </p:txBody>
      </p:sp>
      <p:grpSp>
        <p:nvGrpSpPr>
          <p:cNvPr id="5" name="Группа 4"/>
          <p:cNvGrpSpPr/>
          <p:nvPr/>
        </p:nvGrpSpPr>
        <p:grpSpPr>
          <a:xfrm>
            <a:off x="1097280" y="1968285"/>
            <a:ext cx="10058399" cy="4262034"/>
            <a:chOff x="1097280" y="3204014"/>
            <a:chExt cx="10058399" cy="1306800"/>
          </a:xfrm>
        </p:grpSpPr>
        <p:sp>
          <p:nvSpPr>
            <p:cNvPr id="6" name="Прямоугольник 5"/>
            <p:cNvSpPr/>
            <p:nvPr/>
          </p:nvSpPr>
          <p:spPr>
            <a:xfrm>
              <a:off x="1097280" y="3351614"/>
              <a:ext cx="10058399" cy="252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Полилиния 6"/>
            <p:cNvSpPr/>
            <p:nvPr/>
          </p:nvSpPr>
          <p:spPr>
            <a:xfrm>
              <a:off x="1600200" y="3204014"/>
              <a:ext cx="7040880" cy="295200"/>
            </a:xfrm>
            <a:custGeom>
              <a:avLst/>
              <a:gdLst>
                <a:gd name="connsiteX0" fmla="*/ 0 w 7040880"/>
                <a:gd name="connsiteY0" fmla="*/ 49201 h 295200"/>
                <a:gd name="connsiteX1" fmla="*/ 49201 w 7040880"/>
                <a:gd name="connsiteY1" fmla="*/ 0 h 295200"/>
                <a:gd name="connsiteX2" fmla="*/ 6991679 w 7040880"/>
                <a:gd name="connsiteY2" fmla="*/ 0 h 295200"/>
                <a:gd name="connsiteX3" fmla="*/ 7040880 w 7040880"/>
                <a:gd name="connsiteY3" fmla="*/ 49201 h 295200"/>
                <a:gd name="connsiteX4" fmla="*/ 7040880 w 7040880"/>
                <a:gd name="connsiteY4" fmla="*/ 245999 h 295200"/>
                <a:gd name="connsiteX5" fmla="*/ 6991679 w 7040880"/>
                <a:gd name="connsiteY5" fmla="*/ 295200 h 295200"/>
                <a:gd name="connsiteX6" fmla="*/ 49201 w 7040880"/>
                <a:gd name="connsiteY6" fmla="*/ 295200 h 295200"/>
                <a:gd name="connsiteX7" fmla="*/ 0 w 7040880"/>
                <a:gd name="connsiteY7" fmla="*/ 245999 h 295200"/>
                <a:gd name="connsiteX8" fmla="*/ 0 w 704088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295200">
                  <a:moveTo>
                    <a:pt x="0" y="49201"/>
                  </a:moveTo>
                  <a:cubicBezTo>
                    <a:pt x="0" y="22028"/>
                    <a:pt x="22028" y="0"/>
                    <a:pt x="49201" y="0"/>
                  </a:cubicBezTo>
                  <a:lnTo>
                    <a:pt x="6991679" y="0"/>
                  </a:lnTo>
                  <a:cubicBezTo>
                    <a:pt x="7018852" y="0"/>
                    <a:pt x="7040880" y="22028"/>
                    <a:pt x="7040880" y="49201"/>
                  </a:cubicBezTo>
                  <a:lnTo>
                    <a:pt x="7040880" y="245999"/>
                  </a:lnTo>
                  <a:cubicBezTo>
                    <a:pt x="7040880" y="273172"/>
                    <a:pt x="7018852" y="295200"/>
                    <a:pt x="699167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0539" tIns="14410" rIns="280539" bIns="14410" numCol="1" spcCol="1270" anchor="ctr" anchorCtr="0">
              <a:noAutofit/>
            </a:bodyPr>
            <a:lstStyle/>
            <a:p>
              <a:pPr lvl="0" algn="l" defTabSz="444500" rtl="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Turizm, davomliy yashaydigan, ishlaydigan va muhim ehtiyojlarni qondiradigan joylardan tashqariga qilinadigan sayohatdir</a:t>
              </a:r>
              <a:endParaRPr lang="ru-RU" sz="2000" kern="120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097280" y="3805214"/>
              <a:ext cx="10058399" cy="252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Полилиния 8"/>
            <p:cNvSpPr/>
            <p:nvPr/>
          </p:nvSpPr>
          <p:spPr>
            <a:xfrm>
              <a:off x="1600200" y="3657614"/>
              <a:ext cx="7040880" cy="295200"/>
            </a:xfrm>
            <a:custGeom>
              <a:avLst/>
              <a:gdLst>
                <a:gd name="connsiteX0" fmla="*/ 0 w 7040880"/>
                <a:gd name="connsiteY0" fmla="*/ 49201 h 295200"/>
                <a:gd name="connsiteX1" fmla="*/ 49201 w 7040880"/>
                <a:gd name="connsiteY1" fmla="*/ 0 h 295200"/>
                <a:gd name="connsiteX2" fmla="*/ 6991679 w 7040880"/>
                <a:gd name="connsiteY2" fmla="*/ 0 h 295200"/>
                <a:gd name="connsiteX3" fmla="*/ 7040880 w 7040880"/>
                <a:gd name="connsiteY3" fmla="*/ 49201 h 295200"/>
                <a:gd name="connsiteX4" fmla="*/ 7040880 w 7040880"/>
                <a:gd name="connsiteY4" fmla="*/ 245999 h 295200"/>
                <a:gd name="connsiteX5" fmla="*/ 6991679 w 7040880"/>
                <a:gd name="connsiteY5" fmla="*/ 295200 h 295200"/>
                <a:gd name="connsiteX6" fmla="*/ 49201 w 7040880"/>
                <a:gd name="connsiteY6" fmla="*/ 295200 h 295200"/>
                <a:gd name="connsiteX7" fmla="*/ 0 w 7040880"/>
                <a:gd name="connsiteY7" fmla="*/ 245999 h 295200"/>
                <a:gd name="connsiteX8" fmla="*/ 0 w 704088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295200">
                  <a:moveTo>
                    <a:pt x="0" y="49201"/>
                  </a:moveTo>
                  <a:cubicBezTo>
                    <a:pt x="0" y="22028"/>
                    <a:pt x="22028" y="0"/>
                    <a:pt x="49201" y="0"/>
                  </a:cubicBezTo>
                  <a:lnTo>
                    <a:pt x="6991679" y="0"/>
                  </a:lnTo>
                  <a:cubicBezTo>
                    <a:pt x="7018852" y="0"/>
                    <a:pt x="7040880" y="22028"/>
                    <a:pt x="7040880" y="49201"/>
                  </a:cubicBezTo>
                  <a:lnTo>
                    <a:pt x="7040880" y="245999"/>
                  </a:lnTo>
                  <a:cubicBezTo>
                    <a:pt x="7040880" y="273172"/>
                    <a:pt x="7018852" y="295200"/>
                    <a:pt x="699167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0539" tIns="14410" rIns="280539" bIns="14410" numCol="1" spcCol="1270" anchor="ctr" anchorCtr="0">
              <a:noAutofit/>
            </a:bodyPr>
            <a:lstStyle/>
            <a:p>
              <a:pPr lvl="0" algn="l" defTabSz="444500" rtl="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Sayohatga chiqqan va vaqtincha tunaydigan kishilar </a:t>
              </a:r>
              <a:endParaRPr lang="ru-RU" sz="2000" kern="1200">
                <a:latin typeface="Times New Roman" panose="02020603050405020304" pitchFamily="18" charset="0"/>
                <a:cs typeface="Times New Roman" panose="02020603050405020304" pitchFamily="18" charset="0"/>
              </a:endParaRPr>
            </a:p>
          </p:txBody>
        </p:sp>
        <p:sp>
          <p:nvSpPr>
            <p:cNvPr id="10" name="Прямоугольник 9"/>
            <p:cNvSpPr/>
            <p:nvPr/>
          </p:nvSpPr>
          <p:spPr>
            <a:xfrm>
              <a:off x="1097280" y="4258814"/>
              <a:ext cx="10058399" cy="252000"/>
            </a:xfrm>
            <a:prstGeom prst="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Полилиния 10"/>
            <p:cNvSpPr/>
            <p:nvPr/>
          </p:nvSpPr>
          <p:spPr>
            <a:xfrm>
              <a:off x="1600200" y="4111214"/>
              <a:ext cx="7040880" cy="295200"/>
            </a:xfrm>
            <a:custGeom>
              <a:avLst/>
              <a:gdLst>
                <a:gd name="connsiteX0" fmla="*/ 0 w 7040880"/>
                <a:gd name="connsiteY0" fmla="*/ 49201 h 295200"/>
                <a:gd name="connsiteX1" fmla="*/ 49201 w 7040880"/>
                <a:gd name="connsiteY1" fmla="*/ 0 h 295200"/>
                <a:gd name="connsiteX2" fmla="*/ 6991679 w 7040880"/>
                <a:gd name="connsiteY2" fmla="*/ 0 h 295200"/>
                <a:gd name="connsiteX3" fmla="*/ 7040880 w 7040880"/>
                <a:gd name="connsiteY3" fmla="*/ 49201 h 295200"/>
                <a:gd name="connsiteX4" fmla="*/ 7040880 w 7040880"/>
                <a:gd name="connsiteY4" fmla="*/ 245999 h 295200"/>
                <a:gd name="connsiteX5" fmla="*/ 6991679 w 7040880"/>
                <a:gd name="connsiteY5" fmla="*/ 295200 h 295200"/>
                <a:gd name="connsiteX6" fmla="*/ 49201 w 7040880"/>
                <a:gd name="connsiteY6" fmla="*/ 295200 h 295200"/>
                <a:gd name="connsiteX7" fmla="*/ 0 w 7040880"/>
                <a:gd name="connsiteY7" fmla="*/ 245999 h 295200"/>
                <a:gd name="connsiteX8" fmla="*/ 0 w 7040880"/>
                <a:gd name="connsiteY8" fmla="*/ 49201 h 29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295200">
                  <a:moveTo>
                    <a:pt x="0" y="49201"/>
                  </a:moveTo>
                  <a:cubicBezTo>
                    <a:pt x="0" y="22028"/>
                    <a:pt x="22028" y="0"/>
                    <a:pt x="49201" y="0"/>
                  </a:cubicBezTo>
                  <a:lnTo>
                    <a:pt x="6991679" y="0"/>
                  </a:lnTo>
                  <a:cubicBezTo>
                    <a:pt x="7018852" y="0"/>
                    <a:pt x="7040880" y="22028"/>
                    <a:pt x="7040880" y="49201"/>
                  </a:cubicBezTo>
                  <a:lnTo>
                    <a:pt x="7040880" y="245999"/>
                  </a:lnTo>
                  <a:cubicBezTo>
                    <a:pt x="7040880" y="273172"/>
                    <a:pt x="7018852" y="295200"/>
                    <a:pt x="6991679" y="295200"/>
                  </a:cubicBezTo>
                  <a:lnTo>
                    <a:pt x="49201" y="295200"/>
                  </a:lnTo>
                  <a:cubicBezTo>
                    <a:pt x="22028" y="295200"/>
                    <a:pt x="0" y="273172"/>
                    <a:pt x="0" y="245999"/>
                  </a:cubicBezTo>
                  <a:lnTo>
                    <a:pt x="0" y="492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0539" tIns="14410" rIns="280539" bIns="14410" numCol="1" spcCol="1270" anchor="ctr" anchorCtr="0">
              <a:noAutofit/>
            </a:bodyPr>
            <a:lstStyle/>
            <a:p>
              <a:pPr lvl="0" algn="l" defTabSz="444500" rtl="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Hozirgi kunda iste’molchilar hamma sohalar bo‘yicha tovar va xizmatlarni tanlash imkoniyatiga egadirlar</a:t>
              </a:r>
              <a:endParaRPr lang="ru-RU" sz="2000" kern="1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6616810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Turistik</a:t>
            </a:r>
            <a:r>
              <a:rPr lang="en-US" dirty="0"/>
              <a:t> </a:t>
            </a:r>
            <a:r>
              <a:rPr lang="en-US" dirty="0" err="1"/>
              <a:t>mahsulotlarni</a:t>
            </a:r>
            <a:r>
              <a:rPr lang="en-US" dirty="0"/>
              <a:t> </a:t>
            </a:r>
            <a:r>
              <a:rPr lang="en-US" dirty="0" err="1"/>
              <a:t>iste’mol</a:t>
            </a:r>
            <a:r>
              <a:rPr lang="en-US" dirty="0"/>
              <a:t> </a:t>
            </a:r>
            <a:r>
              <a:rPr lang="en-US" dirty="0" err="1"/>
              <a:t>qilish</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765159879"/>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22373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Turoperatorlarning turizm bozordagi faoliyati.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1742151304"/>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8317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Turoperatorlik</a:t>
            </a:r>
            <a:r>
              <a:rPr lang="en-US" dirty="0"/>
              <a:t> </a:t>
            </a:r>
            <a:r>
              <a:rPr lang="en-US" dirty="0" err="1"/>
              <a:t>faoliyati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3927807026"/>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613698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Turoperatorlar</a:t>
            </a:r>
            <a:r>
              <a:rPr lang="en-US" dirty="0"/>
              <a:t> </a:t>
            </a:r>
            <a:r>
              <a:rPr lang="en-US" dirty="0" err="1"/>
              <a:t>turitsik</a:t>
            </a:r>
            <a:r>
              <a:rPr lang="en-US" dirty="0"/>
              <a:t> </a:t>
            </a:r>
            <a:r>
              <a:rPr lang="en-US" dirty="0" err="1"/>
              <a:t>industriyada</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44896316"/>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13060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Turmahsulotlarni turizm bozorda sotish </a:t>
            </a:r>
            <a:r>
              <a:rPr lang="uz-Cyrl-UZ" b="1" dirty="0" smtClean="0"/>
              <a:t>yo‘llari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6152428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81799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latin typeface="Times New Roman" panose="02020603050405020304" pitchFamily="18" charset="0"/>
                <a:cs typeface="Times New Roman" panose="02020603050405020304" pitchFamily="18" charset="0"/>
              </a:rPr>
              <a:t>Turizm</a:t>
            </a:r>
            <a:r>
              <a:rPr lang="en-US" dirty="0">
                <a:latin typeface="Times New Roman" panose="02020603050405020304" pitchFamily="18" charset="0"/>
                <a:cs typeface="Times New Roman" panose="02020603050405020304" pitchFamily="18" charset="0"/>
              </a:rPr>
              <a:t> </a:t>
            </a:r>
            <a:r>
              <a:rPr lang="uz-Cyrl-UZ" dirty="0">
                <a:latin typeface="Times New Roman" panose="02020603050405020304" pitchFamily="18" charset="0"/>
                <a:cs typeface="Times New Roman" panose="02020603050405020304" pitchFamily="18" charset="0"/>
              </a:rPr>
              <a:t>soxasi</a:t>
            </a:r>
            <a:r>
              <a:rPr lang="en-US" dirty="0">
                <a:latin typeface="Times New Roman" panose="02020603050405020304" pitchFamily="18" charset="0"/>
                <a:cs typeface="Times New Roman" panose="02020603050405020304" pitchFamily="18" charset="0"/>
              </a:rPr>
              <a:t>da transport </a:t>
            </a:r>
            <a:r>
              <a:rPr lang="en-US" dirty="0" err="1">
                <a:latin typeface="Times New Roman" panose="02020603050405020304" pitchFamily="18" charset="0"/>
                <a:cs typeface="Times New Roman" panose="02020603050405020304" pitchFamily="18" charset="0"/>
              </a:rPr>
              <a:t>ta’minoti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tizimi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qo‘yidagicha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1111116103"/>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5167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Transportda tashish xizmatlarining xili va turi bo‘yicha quyidagicha tasniflanadi: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067507067"/>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320888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b="1" dirty="0" err="1"/>
              <a:t>Tashkillashtirilayotgan</a:t>
            </a:r>
            <a:r>
              <a:rPr lang="en-US" b="1" dirty="0"/>
              <a:t> </a:t>
            </a:r>
            <a:r>
              <a:rPr lang="en-US" b="1" dirty="0" err="1"/>
              <a:t>turlarda</a:t>
            </a:r>
            <a:r>
              <a:rPr lang="en-US" b="1" dirty="0"/>
              <a:t> transport </a:t>
            </a:r>
            <a:r>
              <a:rPr lang="en-US" b="1" dirty="0" err="1"/>
              <a:t>vositalarining</a:t>
            </a:r>
            <a:r>
              <a:rPr lang="en-US" b="1" dirty="0"/>
              <a:t> </a:t>
            </a:r>
            <a:r>
              <a:rPr lang="en-US" b="1" dirty="0" err="1"/>
              <a:t>solishtirma</a:t>
            </a:r>
            <a:r>
              <a:rPr lang="en-US" b="1" dirty="0"/>
              <a:t> </a:t>
            </a:r>
            <a:r>
              <a:rPr lang="en-US" b="1" dirty="0" err="1"/>
              <a:t>tavsifi</a:t>
            </a:r>
            <a:endParaRPr lang="ru-RU" dirty="0"/>
          </a:p>
        </p:txBody>
      </p:sp>
      <p:graphicFrame>
        <p:nvGraphicFramePr>
          <p:cNvPr id="5" name="Таблица 4"/>
          <p:cNvGraphicFramePr>
            <a:graphicFrameLocks noGrp="1"/>
          </p:cNvGraphicFramePr>
          <p:nvPr>
            <p:extLst>
              <p:ext uri="{D42A27DB-BD31-4B8C-83A1-F6EECF244321}">
                <p14:modId xmlns:p14="http://schemas.microsoft.com/office/powerpoint/2010/main" val="1946511650"/>
              </p:ext>
            </p:extLst>
          </p:nvPr>
        </p:nvGraphicFramePr>
        <p:xfrm>
          <a:off x="1081780" y="1675369"/>
          <a:ext cx="10309474" cy="4647438"/>
        </p:xfrm>
        <a:graphic>
          <a:graphicData uri="http://schemas.openxmlformats.org/drawingml/2006/table">
            <a:tbl>
              <a:tblPr firstRow="1" firstCol="1" lastRow="1" lastCol="1" bandRow="1" bandCol="1">
                <a:tableStyleId>{69012ECD-51FC-41F1-AA8D-1B2483CD663E}</a:tableStyleId>
              </a:tblPr>
              <a:tblGrid>
                <a:gridCol w="1387813"/>
                <a:gridCol w="3766924"/>
                <a:gridCol w="5154737"/>
              </a:tblGrid>
              <a:tr h="213815">
                <a:tc>
                  <a:txBody>
                    <a:bodyPr/>
                    <a:lstStyle/>
                    <a:p>
                      <a:pPr algn="ctr">
                        <a:lnSpc>
                          <a:spcPct val="107000"/>
                        </a:lnSpc>
                        <a:spcAft>
                          <a:spcPts val="0"/>
                        </a:spcAft>
                        <a:tabLst>
                          <a:tab pos="270510" algn="l"/>
                        </a:tabLst>
                      </a:pPr>
                      <a:r>
                        <a:rPr lang="en-US" sz="1500" b="0">
                          <a:effectLst/>
                          <a:latin typeface="Times New Roman" panose="02020603050405020304" pitchFamily="18" charset="0"/>
                          <a:cs typeface="Times New Roman" panose="02020603050405020304" pitchFamily="18" charset="0"/>
                        </a:rPr>
                        <a:t> </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c>
                  <a:txBody>
                    <a:bodyPr/>
                    <a:lstStyle/>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Qulayliklari</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c>
                  <a:txBody>
                    <a:bodyPr/>
                    <a:lstStyle/>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Noqulayliklari</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r>
              <a:tr h="1130983">
                <a:tc>
                  <a:txBody>
                    <a:bodyPr/>
                    <a:lstStyle/>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Avto-</a:t>
                      </a:r>
                    </a:p>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turlar</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nchor="ctr"/>
                </a:tc>
                <a:tc>
                  <a:txBody>
                    <a:bodyPr/>
                    <a:lstStyle/>
                    <a:p>
                      <a:pPr marL="342900" lvl="0" indent="-342900">
                        <a:lnSpc>
                          <a:spcPct val="107000"/>
                        </a:lnSpc>
                        <a:spcAft>
                          <a:spcPts val="0"/>
                        </a:spcAft>
                        <a:buFont typeface="Symbol" panose="05050102010706020507" pitchFamily="18" charset="2"/>
                        <a:buChar char=""/>
                        <a:tabLst>
                          <a:tab pos="160020" algn="l"/>
                          <a:tab pos="270510" algn="l"/>
                          <a:tab pos="457200" algn="l"/>
                        </a:tabLst>
                      </a:pPr>
                      <a:r>
                        <a:rPr lang="ru-RU" sz="1500" b="0" dirty="0" err="1">
                          <a:effectLst/>
                          <a:latin typeface="Times New Roman" panose="02020603050405020304" pitchFamily="18" charset="0"/>
                          <a:cs typeface="Times New Roman" panose="02020603050405020304" pitchFamily="18" charset="0"/>
                        </a:rPr>
                        <a:t>Yuqori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harakatchanligi</a:t>
                      </a:r>
                      <a:r>
                        <a:rPr lang="ru-RU" sz="1500" b="0" dirty="0">
                          <a:effectLst/>
                          <a:latin typeface="Times New Roman" panose="02020603050405020304" pitchFamily="18" charset="0"/>
                          <a:cs typeface="Times New Roman" panose="02020603050405020304" pitchFamily="18" charset="0"/>
                        </a:rPr>
                        <a:t>;</a:t>
                      </a:r>
                    </a:p>
                    <a:p>
                      <a:pPr marL="342900" lvl="0" indent="-342900">
                        <a:lnSpc>
                          <a:spcPct val="107000"/>
                        </a:lnSpc>
                        <a:spcAft>
                          <a:spcPts val="0"/>
                        </a:spcAft>
                        <a:buFont typeface="Symbol" panose="05050102010706020507" pitchFamily="18" charset="2"/>
                        <a:buChar char=""/>
                        <a:tabLst>
                          <a:tab pos="160020" algn="l"/>
                          <a:tab pos="270510" algn="l"/>
                          <a:tab pos="457200" algn="l"/>
                        </a:tabLst>
                      </a:pPr>
                      <a:r>
                        <a:rPr lang="ru-RU" sz="1500" b="0" dirty="0" err="1">
                          <a:effectLst/>
                          <a:latin typeface="Times New Roman" panose="02020603050405020304" pitchFamily="18" charset="0"/>
                          <a:cs typeface="Times New Roman" panose="02020603050405020304" pitchFamily="18" charset="0"/>
                        </a:rPr>
                        <a:t>Imkoniyat</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yo‘llardagi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bekatlar</a:t>
                      </a:r>
                      <a:r>
                        <a:rPr lang="ru-RU" sz="1500" b="0" dirty="0">
                          <a:effectLst/>
                          <a:latin typeface="Times New Roman" panose="02020603050405020304" pitchFamily="18" charset="0"/>
                          <a:cs typeface="Times New Roman" panose="02020603050405020304" pitchFamily="18" charset="0"/>
                        </a:rPr>
                        <a:t>;</a:t>
                      </a:r>
                    </a:p>
                    <a:p>
                      <a:pPr marL="342900" lvl="0" indent="-342900">
                        <a:lnSpc>
                          <a:spcPct val="107000"/>
                        </a:lnSpc>
                        <a:spcAft>
                          <a:spcPts val="0"/>
                        </a:spcAft>
                        <a:buFont typeface="Symbol" panose="05050102010706020507" pitchFamily="18" charset="2"/>
                        <a:buChar char=""/>
                        <a:tabLst>
                          <a:tab pos="160020" algn="l"/>
                          <a:tab pos="270510" algn="l"/>
                          <a:tab pos="457200" algn="l"/>
                        </a:tabLst>
                      </a:pPr>
                      <a:r>
                        <a:rPr lang="ru-RU" sz="1500" b="0" dirty="0" err="1">
                          <a:effectLst/>
                          <a:latin typeface="Times New Roman" panose="02020603050405020304" pitchFamily="18" charset="0"/>
                          <a:cs typeface="Times New Roman" panose="02020603050405020304" pitchFamily="18" charset="0"/>
                        </a:rPr>
                        <a:t>Yuqori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darajadagi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axborotligi</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c>
                  <a:txBody>
                    <a:bodyPr/>
                    <a:lstStyle/>
                    <a:p>
                      <a:pPr marL="342900" lvl="0" indent="-342900">
                        <a:lnSpc>
                          <a:spcPct val="107000"/>
                        </a:lnSpc>
                        <a:spcAft>
                          <a:spcPts val="0"/>
                        </a:spcAft>
                        <a:buFont typeface="Symbol" panose="05050102010706020507" pitchFamily="18" charset="2"/>
                        <a:buChar char=""/>
                        <a:tabLst>
                          <a:tab pos="270510" algn="l"/>
                          <a:tab pos="457200" algn="l"/>
                        </a:tabLst>
                      </a:pPr>
                      <a:r>
                        <a:rPr lang="uz-Cyrl-UZ" sz="1500" b="0">
                          <a:effectLst/>
                          <a:latin typeface="Times New Roman" panose="02020603050405020304" pitchFamily="18" charset="0"/>
                          <a:cs typeface="Times New Roman" panose="02020603050405020304" pitchFamily="18" charset="0"/>
                        </a:rPr>
                        <a:t>Qo‘laylik </a:t>
                      </a:r>
                      <a:r>
                        <a:rPr lang="ru-RU" sz="1500" b="0">
                          <a:effectLst/>
                          <a:latin typeface="Times New Roman" panose="02020603050405020304" pitchFamily="18" charset="0"/>
                          <a:cs typeface="Times New Roman" panose="02020603050405020304" pitchFamily="18" charset="0"/>
                        </a:rPr>
                        <a:t>darajasining pastligi</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457200" algn="l"/>
                        </a:tabLst>
                      </a:pPr>
                      <a:r>
                        <a:rPr lang="ru-RU" sz="1500" b="0">
                          <a:effectLst/>
                          <a:latin typeface="Times New Roman" panose="02020603050405020304" pitchFamily="18" charset="0"/>
                          <a:cs typeface="Times New Roman" panose="02020603050405020304" pitchFamily="18" charset="0"/>
                        </a:rPr>
                        <a:t>Atrof-muhitning ifloslanishi</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457200" algn="l"/>
                        </a:tabLst>
                      </a:pPr>
                      <a:r>
                        <a:rPr lang="en-US" sz="1500" b="0">
                          <a:effectLst/>
                          <a:latin typeface="Times New Roman" panose="02020603050405020304" pitchFamily="18" charset="0"/>
                          <a:cs typeface="Times New Roman" panose="02020603050405020304" pitchFamily="18" charset="0"/>
                        </a:rPr>
                        <a:t>Kerakli transport vizalarini olishning shartligi</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457200" algn="l"/>
                        </a:tabLst>
                      </a:pPr>
                      <a:r>
                        <a:rPr lang="en-US" sz="1500" b="0">
                          <a:effectLst/>
                          <a:latin typeface="Times New Roman" panose="02020603050405020304" pitchFamily="18" charset="0"/>
                          <a:cs typeface="Times New Roman" panose="02020603050405020304" pitchFamily="18" charset="0"/>
                        </a:rPr>
                        <a:t>Katta bo‘lmagan harakat tezligi</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tabLst>
                          <a:tab pos="270510" algn="l"/>
                          <a:tab pos="457200" algn="l"/>
                        </a:tabLst>
                      </a:pPr>
                      <a:r>
                        <a:rPr lang="ru-RU" sz="1500" b="0">
                          <a:effectLst/>
                          <a:latin typeface="Times New Roman" panose="02020603050405020304" pitchFamily="18" charset="0"/>
                          <a:cs typeface="Times New Roman" panose="02020603050405020304" pitchFamily="18" charset="0"/>
                        </a:rPr>
                        <a:t>Xavflilik darajasi</a:t>
                      </a:r>
                      <a:r>
                        <a:rPr lang="uz-Cyrl-UZ" sz="1500" b="0">
                          <a:effectLst/>
                          <a:latin typeface="Times New Roman" panose="02020603050405020304" pitchFamily="18" charset="0"/>
                          <a:cs typeface="Times New Roman" panose="02020603050405020304" pitchFamily="18" charset="0"/>
                        </a:rPr>
                        <a:t>ning yuqoriligi.</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r>
              <a:tr h="468124">
                <a:tc>
                  <a:txBody>
                    <a:bodyPr/>
                    <a:lstStyle/>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Temir yo‘l turlari</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nchor="ctr"/>
                </a:tc>
                <a:tc>
                  <a:txBody>
                    <a:bodyPr/>
                    <a:lstStyle/>
                    <a:p>
                      <a:pPr marL="342900" lvl="0" indent="-342900">
                        <a:lnSpc>
                          <a:spcPct val="107000"/>
                        </a:lnSpc>
                        <a:spcAft>
                          <a:spcPts val="0"/>
                        </a:spcAft>
                        <a:buFont typeface="Symbol" panose="05050102010706020507" pitchFamily="18" charset="2"/>
                        <a:buChar char=""/>
                        <a:tabLst>
                          <a:tab pos="160020" algn="l"/>
                          <a:tab pos="270510" algn="l"/>
                          <a:tab pos="685800" algn="l"/>
                        </a:tabLst>
                      </a:pPr>
                      <a:r>
                        <a:rPr lang="en-US" sz="1500" b="0" dirty="0" err="1">
                          <a:effectLst/>
                          <a:latin typeface="Times New Roman" panose="02020603050405020304" pitchFamily="18" charset="0"/>
                          <a:cs typeface="Times New Roman" panose="02020603050405020304" pitchFamily="18" charset="0"/>
                        </a:rPr>
                        <a:t>Yo‘ldagi</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yuqori</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qo‘laylik</a:t>
                      </a:r>
                      <a:r>
                        <a:rPr lang="en-US"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160020" algn="l"/>
                          <a:tab pos="270510" algn="l"/>
                          <a:tab pos="685800" algn="l"/>
                        </a:tabLst>
                      </a:pPr>
                      <a:r>
                        <a:rPr lang="en-US" sz="1500" b="0" dirty="0">
                          <a:effectLst/>
                          <a:latin typeface="Times New Roman" panose="02020603050405020304" pitchFamily="18" charset="0"/>
                          <a:cs typeface="Times New Roman" panose="02020603050405020304" pitchFamily="18" charset="0"/>
                        </a:rPr>
                        <a:t>Yu</a:t>
                      </a:r>
                      <a:r>
                        <a:rPr lang="ru-RU" sz="1500" b="0" dirty="0" err="1">
                          <a:effectLst/>
                          <a:latin typeface="Times New Roman" panose="02020603050405020304" pitchFamily="18" charset="0"/>
                          <a:cs typeface="Times New Roman" panose="02020603050405020304" pitchFamily="18" charset="0"/>
                        </a:rPr>
                        <a:t>qori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darajadagi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axborotligi</a:t>
                      </a:r>
                      <a:r>
                        <a:rPr lang="ru-RU" sz="1500" b="0" dirty="0">
                          <a:effectLst/>
                          <a:latin typeface="Times New Roman" panose="02020603050405020304" pitchFamily="18" charset="0"/>
                          <a:cs typeface="Times New Roman" panose="02020603050405020304" pitchFamily="18" charset="0"/>
                        </a:rPr>
                        <a:t>;</a:t>
                      </a:r>
                    </a:p>
                    <a:p>
                      <a:pPr marL="342900" lvl="0" indent="-342900">
                        <a:lnSpc>
                          <a:spcPct val="107000"/>
                        </a:lnSpc>
                        <a:spcAft>
                          <a:spcPts val="0"/>
                        </a:spcAft>
                        <a:buFont typeface="Symbol" panose="05050102010706020507" pitchFamily="18" charset="2"/>
                        <a:buChar char=""/>
                        <a:tabLst>
                          <a:tab pos="160020" algn="l"/>
                          <a:tab pos="270510" algn="l"/>
                          <a:tab pos="685800" algn="l"/>
                        </a:tabLst>
                      </a:pPr>
                      <a:r>
                        <a:rPr lang="ru-RU" sz="1500" b="0" dirty="0" err="1">
                          <a:effectLst/>
                          <a:latin typeface="Times New Roman" panose="02020603050405020304" pitchFamily="18" charset="0"/>
                          <a:cs typeface="Times New Roman" panose="02020603050405020304" pitchFamily="18" charset="0"/>
                        </a:rPr>
                        <a:t>O‘rtacha</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harakatchanlik</a:t>
                      </a:r>
                      <a:r>
                        <a:rPr lang="uz-Cyrl-UZ" sz="1500" b="0" dirty="0" smtClean="0">
                          <a:effectLst/>
                          <a:latin typeface="Times New Roman" panose="02020603050405020304" pitchFamily="18" charset="0"/>
                          <a:cs typeface="Times New Roman" panose="02020603050405020304" pitchFamily="18" charset="0"/>
                        </a:rPr>
                        <a:t>.</a:t>
                      </a:r>
                      <a:r>
                        <a:rPr lang="ru-RU" sz="1500" b="0" dirty="0">
                          <a:effectLst/>
                          <a:latin typeface="Times New Roman" panose="02020603050405020304" pitchFamily="18" charset="0"/>
                          <a:cs typeface="Times New Roman" panose="02020603050405020304" pitchFamily="18" charset="0"/>
                        </a:rPr>
                        <a:t> </a:t>
                      </a:r>
                      <a:endParaRPr lang="ru-RU"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c>
                  <a:txBody>
                    <a:bodyPr/>
                    <a:lstStyle/>
                    <a:p>
                      <a:pPr marL="342900" lvl="0" indent="-342900">
                        <a:lnSpc>
                          <a:spcPct val="107000"/>
                        </a:lnSpc>
                        <a:spcAft>
                          <a:spcPts val="0"/>
                        </a:spcAft>
                        <a:buFont typeface="Symbol" panose="05050102010706020507" pitchFamily="18" charset="2"/>
                        <a:buChar char=""/>
                        <a:tabLst>
                          <a:tab pos="270510" algn="l"/>
                          <a:tab pos="685800" algn="l"/>
                        </a:tabLst>
                      </a:pPr>
                      <a:r>
                        <a:rPr lang="ru-RU" sz="1500" b="0" dirty="0" err="1">
                          <a:effectLst/>
                          <a:latin typeface="Times New Roman" panose="02020603050405020304" pitchFamily="18" charset="0"/>
                          <a:cs typeface="Times New Roman" panose="02020603050405020304" pitchFamily="18" charset="0"/>
                        </a:rPr>
                        <a:t>Transport</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vizalarini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olish</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685800" algn="l"/>
                        </a:tabLst>
                      </a:pPr>
                      <a:r>
                        <a:rPr lang="ru-RU" sz="1500" b="0" dirty="0" err="1">
                          <a:effectLst/>
                          <a:latin typeface="Times New Roman" panose="02020603050405020304" pitchFamily="18" charset="0"/>
                          <a:cs typeface="Times New Roman" panose="02020603050405020304" pitchFamily="18" charset="0"/>
                        </a:rPr>
                        <a:t>Yuqori</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bo‘lmagantezlikda</a:t>
                      </a:r>
                      <a:r>
                        <a:rPr lang="ru-RU" sz="1500" b="0" dirty="0">
                          <a:effectLst/>
                          <a:latin typeface="Times New Roman" panose="02020603050405020304" pitchFamily="18" charset="0"/>
                          <a:cs typeface="Times New Roman" panose="02020603050405020304" pitchFamily="18" charset="0"/>
                        </a:rPr>
                        <a:t> </a:t>
                      </a:r>
                      <a:r>
                        <a:rPr lang="uz-Cyrl-UZ" sz="1500" b="0" dirty="0" smtClean="0">
                          <a:effectLst/>
                          <a:latin typeface="Times New Roman" panose="02020603050405020304" pitchFamily="18" charset="0"/>
                          <a:cs typeface="Times New Roman" panose="02020603050405020304" pitchFamily="18" charset="0"/>
                        </a:rPr>
                        <a:t>h</a:t>
                      </a:r>
                      <a:r>
                        <a:rPr lang="ru-RU" sz="1500" b="0" dirty="0" err="1">
                          <a:effectLst/>
                          <a:latin typeface="Times New Roman" panose="02020603050405020304" pitchFamily="18" charset="0"/>
                          <a:cs typeface="Times New Roman" panose="02020603050405020304" pitchFamily="18" charset="0"/>
                        </a:rPr>
                        <a:t>arakatlanish</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731520" algn="l"/>
                        </a:tabLst>
                      </a:pPr>
                      <a:r>
                        <a:rPr lang="uz-Cyrl-UZ" sz="1500" b="0" dirty="0">
                          <a:effectLst/>
                          <a:latin typeface="Times New Roman" panose="02020603050405020304" pitchFamily="18" charset="0"/>
                          <a:cs typeface="Times New Roman" panose="02020603050405020304" pitchFamily="18" charset="0"/>
                        </a:rPr>
                        <a:t>Oxirgi manzilgacha yetib bormaslik.</a:t>
                      </a:r>
                      <a:endParaRPr lang="ru-RU"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r>
              <a:tr h="1130983">
                <a:tc>
                  <a:txBody>
                    <a:bodyPr/>
                    <a:lstStyle/>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Avia</a:t>
                      </a:r>
                    </a:p>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turlar</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nchor="ctr"/>
                </a:tc>
                <a:tc>
                  <a:txBody>
                    <a:bodyPr/>
                    <a:lstStyle/>
                    <a:p>
                      <a:pPr marL="342900" lvl="0" indent="-342900" algn="just">
                        <a:lnSpc>
                          <a:spcPct val="107000"/>
                        </a:lnSpc>
                        <a:spcAft>
                          <a:spcPts val="0"/>
                        </a:spcAft>
                        <a:buFont typeface="Symbol" panose="05050102010706020507" pitchFamily="18" charset="2"/>
                        <a:buChar char=""/>
                        <a:tabLst>
                          <a:tab pos="160020" algn="l"/>
                          <a:tab pos="270510" algn="l"/>
                          <a:tab pos="914400" algn="l"/>
                        </a:tabLst>
                      </a:pPr>
                      <a:r>
                        <a:rPr lang="ru-RU" sz="1500" b="0">
                          <a:effectLst/>
                          <a:latin typeface="Times New Roman" panose="02020603050405020304" pitchFamily="18" charset="0"/>
                          <a:cs typeface="Times New Roman" panose="02020603050405020304" pitchFamily="18" charset="0"/>
                        </a:rPr>
                        <a:t>Yu</a:t>
                      </a:r>
                      <a:r>
                        <a:rPr lang="uz-Cyrl-UZ" sz="1500" b="0">
                          <a:effectLst/>
                          <a:latin typeface="Times New Roman" panose="02020603050405020304" pitchFamily="18" charset="0"/>
                          <a:cs typeface="Times New Roman" panose="02020603050405020304" pitchFamily="18" charset="0"/>
                        </a:rPr>
                        <a:t>qori </a:t>
                      </a:r>
                      <a:r>
                        <a:rPr lang="ru-RU" sz="1500" b="0">
                          <a:effectLst/>
                          <a:latin typeface="Times New Roman" panose="02020603050405020304" pitchFamily="18" charset="0"/>
                          <a:cs typeface="Times New Roman" panose="02020603050405020304" pitchFamily="18" charset="0"/>
                        </a:rPr>
                        <a:t>tezlikdagi harakatlar;</a:t>
                      </a:r>
                    </a:p>
                    <a:p>
                      <a:pPr marL="342900" lvl="0" indent="-342900" algn="just">
                        <a:lnSpc>
                          <a:spcPct val="107000"/>
                        </a:lnSpc>
                        <a:spcAft>
                          <a:spcPts val="0"/>
                        </a:spcAft>
                        <a:buFont typeface="Symbol" panose="05050102010706020507" pitchFamily="18" charset="2"/>
                        <a:buChar char=""/>
                        <a:tabLst>
                          <a:tab pos="160020" algn="l"/>
                          <a:tab pos="270510" algn="l"/>
                          <a:tab pos="914400" algn="l"/>
                        </a:tabLst>
                      </a:pPr>
                      <a:r>
                        <a:rPr lang="ru-RU" sz="1500" b="0">
                          <a:effectLst/>
                          <a:latin typeface="Times New Roman" panose="02020603050405020304" pitchFamily="18" charset="0"/>
                          <a:cs typeface="Times New Roman" panose="02020603050405020304" pitchFamily="18" charset="0"/>
                        </a:rPr>
                        <a:t>Yo‘lda o‘rta yoki yuqori darajadagi qo‘laylik</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tabLst>
                          <a:tab pos="160020" algn="l"/>
                          <a:tab pos="270510" algn="l"/>
                          <a:tab pos="914400" algn="l"/>
                        </a:tabLst>
                      </a:pPr>
                      <a:r>
                        <a:rPr lang="ru-RU" sz="1500" b="0">
                          <a:effectLst/>
                          <a:latin typeface="Times New Roman" panose="02020603050405020304" pitchFamily="18" charset="0"/>
                          <a:cs typeface="Times New Roman" panose="02020603050405020304" pitchFamily="18" charset="0"/>
                        </a:rPr>
                        <a:t>Katta hududda harakatlanish imkoniyati</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tabLst>
                          <a:tab pos="160020" algn="l"/>
                          <a:tab pos="270510" algn="l"/>
                          <a:tab pos="914400" algn="l"/>
                        </a:tabLst>
                      </a:pPr>
                      <a:r>
                        <a:rPr lang="en-US" sz="1500" b="0">
                          <a:effectLst/>
                          <a:latin typeface="Times New Roman" panose="02020603050405020304" pitchFamily="18" charset="0"/>
                          <a:cs typeface="Times New Roman" panose="02020603050405020304" pitchFamily="18" charset="0"/>
                        </a:rPr>
                        <a:t>Tranzit vizalariga zaruratning yo‘qligi.</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c>
                  <a:txBody>
                    <a:bodyPr/>
                    <a:lstStyle/>
                    <a:p>
                      <a:pPr marL="342900" lvl="0" indent="-342900" algn="just">
                        <a:lnSpc>
                          <a:spcPct val="107000"/>
                        </a:lnSpc>
                        <a:spcAft>
                          <a:spcPts val="0"/>
                        </a:spcAft>
                        <a:buFont typeface="Symbol" panose="05050102010706020507" pitchFamily="18" charset="2"/>
                        <a:buChar char=""/>
                        <a:tabLst>
                          <a:tab pos="270510" algn="l"/>
                          <a:tab pos="914400" algn="l"/>
                        </a:tabLst>
                      </a:pPr>
                      <a:r>
                        <a:rPr lang="ru-RU" sz="1500" b="0">
                          <a:effectLst/>
                          <a:latin typeface="Times New Roman" panose="02020603050405020304" pitchFamily="18" charset="0"/>
                          <a:cs typeface="Times New Roman" panose="02020603050405020304" pitchFamily="18" charset="0"/>
                        </a:rPr>
                        <a:t>Turlarda axborotlanganlik darajasining pastligi</a:t>
                      </a:r>
                      <a:r>
                        <a:rPr lang="uz-Cyrl-UZ" sz="1500" b="0">
                          <a:effectLst/>
                          <a:latin typeface="Times New Roman" panose="02020603050405020304" pitchFamily="18" charset="0"/>
                          <a:cs typeface="Times New Roman" panose="02020603050405020304" pitchFamily="18" charset="0"/>
                        </a:rPr>
                        <a:t>;</a:t>
                      </a:r>
                      <a:endParaRPr lang="ru-RU" sz="1500" b="0">
                        <a:effectLst/>
                        <a:latin typeface="Times New Roman" panose="02020603050405020304" pitchFamily="18" charset="0"/>
                        <a:cs typeface="Times New Roman" panose="02020603050405020304" pitchFamily="18" charset="0"/>
                      </a:endParaRPr>
                    </a:p>
                    <a:p>
                      <a:pPr marL="342900" lvl="0" indent="-342900" algn="just">
                        <a:lnSpc>
                          <a:spcPct val="107000"/>
                        </a:lnSpc>
                        <a:spcAft>
                          <a:spcPts val="0"/>
                        </a:spcAft>
                        <a:buFont typeface="Symbol" panose="05050102010706020507" pitchFamily="18" charset="2"/>
                        <a:buChar char=""/>
                        <a:tabLst>
                          <a:tab pos="270510" algn="l"/>
                          <a:tab pos="914400" algn="l"/>
                        </a:tabLst>
                      </a:pPr>
                      <a:r>
                        <a:rPr lang="ru-RU" sz="1500" b="0">
                          <a:effectLst/>
                          <a:latin typeface="Times New Roman" panose="02020603050405020304" pitchFamily="18" charset="0"/>
                          <a:cs typeface="Times New Roman" panose="02020603050405020304" pitchFamily="18" charset="0"/>
                        </a:rPr>
                        <a:t>Xavflilik darajasi.</a:t>
                      </a:r>
                    </a:p>
                    <a:p>
                      <a:pPr algn="just">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 </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r>
              <a:tr h="1130983">
                <a:tc>
                  <a:txBody>
                    <a:bodyPr/>
                    <a:lstStyle/>
                    <a:p>
                      <a:pPr algn="ctr">
                        <a:lnSpc>
                          <a:spcPct val="107000"/>
                        </a:lnSpc>
                        <a:spcAft>
                          <a:spcPts val="0"/>
                        </a:spcAft>
                        <a:tabLst>
                          <a:tab pos="270510" algn="l"/>
                        </a:tabLst>
                      </a:pPr>
                      <a:r>
                        <a:rPr lang="ru-RU" sz="1500" b="0">
                          <a:effectLst/>
                          <a:latin typeface="Times New Roman" panose="02020603050405020304" pitchFamily="18" charset="0"/>
                          <a:cs typeface="Times New Roman" panose="02020603050405020304" pitchFamily="18" charset="0"/>
                        </a:rPr>
                        <a:t>Dengiz sayohati</a:t>
                      </a:r>
                      <a:endParaRPr lang="ru-RU" sz="1500" b="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nchor="ctr"/>
                </a:tc>
                <a:tc>
                  <a:txBody>
                    <a:bodyPr/>
                    <a:lstStyle/>
                    <a:p>
                      <a:pPr marL="342900" lvl="0" indent="-342900">
                        <a:lnSpc>
                          <a:spcPct val="107000"/>
                        </a:lnSpc>
                        <a:spcAft>
                          <a:spcPts val="0"/>
                        </a:spcAft>
                        <a:buFont typeface="Symbol" panose="05050102010706020507" pitchFamily="18" charset="2"/>
                        <a:buChar char=""/>
                        <a:tabLst>
                          <a:tab pos="270510" algn="l"/>
                          <a:tab pos="914400" algn="l"/>
                        </a:tabLst>
                      </a:pPr>
                      <a:r>
                        <a:rPr lang="en-US" sz="1500" b="0" dirty="0" err="1">
                          <a:effectLst/>
                          <a:latin typeface="Times New Roman" panose="02020603050405020304" pitchFamily="18" charset="0"/>
                          <a:cs typeface="Times New Roman" panose="02020603050405020304" pitchFamily="18" charset="0"/>
                        </a:rPr>
                        <a:t>Turistlarga</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yuqori</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darajadagi</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qo‘laylik</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914400" algn="l"/>
                        </a:tabLst>
                      </a:pPr>
                      <a:r>
                        <a:rPr lang="en-US" sz="1500" b="0" dirty="0" err="1">
                          <a:effectLst/>
                          <a:latin typeface="Times New Roman" panose="02020603050405020304" pitchFamily="18" charset="0"/>
                          <a:cs typeface="Times New Roman" panose="02020603050405020304" pitchFamily="18" charset="0"/>
                        </a:rPr>
                        <a:t>Ovqatlantirish</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bo‘sh</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vaqt</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joylashtirish</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imkoniyatlarining</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kengligi</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914400" algn="l"/>
                        </a:tabLst>
                      </a:pPr>
                      <a:r>
                        <a:rPr lang="en-US" sz="1500" b="0" dirty="0" err="1">
                          <a:effectLst/>
                          <a:latin typeface="Times New Roman" panose="02020603050405020304" pitchFamily="18" charset="0"/>
                          <a:cs typeface="Times New Roman" panose="02020603050405020304" pitchFamily="18" charset="0"/>
                        </a:rPr>
                        <a:t>Dengiz</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sohiliga</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borish</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mumkinligi</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umuman</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vizasiz</a:t>
                      </a:r>
                      <a:r>
                        <a:rPr lang="en-US" sz="1500" b="0" dirty="0">
                          <a:effectLst/>
                          <a:latin typeface="Times New Roman" panose="02020603050405020304" pitchFamily="18" charset="0"/>
                          <a:cs typeface="Times New Roman" panose="02020603050405020304" pitchFamily="18" charset="0"/>
                        </a:rPr>
                        <a:t>)</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c>
                  <a:txBody>
                    <a:bodyPr/>
                    <a:lstStyle/>
                    <a:p>
                      <a:pPr marL="342900" lvl="0" indent="-342900">
                        <a:lnSpc>
                          <a:spcPct val="107000"/>
                        </a:lnSpc>
                        <a:spcAft>
                          <a:spcPts val="0"/>
                        </a:spcAft>
                        <a:buFont typeface="Symbol" panose="05050102010706020507" pitchFamily="18" charset="2"/>
                        <a:buChar char=""/>
                        <a:tabLst>
                          <a:tab pos="270510" algn="l"/>
                          <a:tab pos="914400" algn="l"/>
                        </a:tabLst>
                      </a:pPr>
                      <a:r>
                        <a:rPr lang="en-US" sz="1500" b="0" dirty="0" err="1">
                          <a:effectLst/>
                          <a:latin typeface="Times New Roman" panose="02020603050405020304" pitchFamily="18" charset="0"/>
                          <a:cs typeface="Times New Roman" panose="02020603050405020304" pitchFamily="18" charset="0"/>
                        </a:rPr>
                        <a:t>Atrof-muhit</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bilan</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aloqaning</a:t>
                      </a:r>
                      <a:r>
                        <a:rPr lang="en-US" sz="1500" b="0" dirty="0">
                          <a:effectLst/>
                          <a:latin typeface="Times New Roman" panose="02020603050405020304" pitchFamily="18" charset="0"/>
                          <a:cs typeface="Times New Roman" panose="02020603050405020304" pitchFamily="18" charset="0"/>
                        </a:rPr>
                        <a:t> </a:t>
                      </a:r>
                      <a:r>
                        <a:rPr lang="en-US" sz="1500" b="0" dirty="0" err="1">
                          <a:effectLst/>
                          <a:latin typeface="Times New Roman" panose="02020603050405020304" pitchFamily="18" charset="0"/>
                          <a:cs typeface="Times New Roman" panose="02020603050405020304" pitchFamily="18" charset="0"/>
                        </a:rPr>
                        <a:t>kamligi</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914400" algn="l"/>
                        </a:tabLst>
                      </a:pPr>
                      <a:r>
                        <a:rPr lang="ru-RU" sz="1500" b="0" dirty="0" err="1">
                          <a:effectLst/>
                          <a:latin typeface="Times New Roman" panose="02020603050405020304" pitchFamily="18" charset="0"/>
                          <a:cs typeface="Times New Roman" panose="02020603050405020304" pitchFamily="18" charset="0"/>
                        </a:rPr>
                        <a:t>Tezlikning</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pastligi</a:t>
                      </a:r>
                      <a:r>
                        <a:rPr lang="uz-Cyrl-UZ" sz="1500" b="0" dirty="0">
                          <a:effectLst/>
                          <a:latin typeface="Times New Roman" panose="02020603050405020304" pitchFamily="18" charset="0"/>
                          <a:cs typeface="Times New Roman" panose="02020603050405020304" pitchFamily="18" charset="0"/>
                        </a:rPr>
                        <a:t>;</a:t>
                      </a:r>
                      <a:endParaRPr lang="ru-RU" sz="1500" b="0" dirty="0">
                        <a:effectLst/>
                        <a:latin typeface="Times New Roman" panose="02020603050405020304" pitchFamily="18"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tabLst>
                          <a:tab pos="270510" algn="l"/>
                          <a:tab pos="914400" algn="l"/>
                        </a:tabLst>
                      </a:pPr>
                      <a:r>
                        <a:rPr lang="ru-RU" sz="1500" b="0" dirty="0" err="1">
                          <a:effectLst/>
                          <a:latin typeface="Times New Roman" panose="02020603050405020304" pitchFamily="18" charset="0"/>
                          <a:cs typeface="Times New Roman" panose="02020603050405020304" pitchFamily="18" charset="0"/>
                        </a:rPr>
                        <a:t>Yo‘l</a:t>
                      </a:r>
                      <a:r>
                        <a:rPr lang="ru-RU" sz="1500" b="0" dirty="0">
                          <a:effectLst/>
                          <a:latin typeface="Times New Roman" panose="02020603050405020304" pitchFamily="18" charset="0"/>
                          <a:cs typeface="Times New Roman" panose="02020603050405020304" pitchFamily="18" charset="0"/>
                        </a:rPr>
                        <a:t> </a:t>
                      </a:r>
                      <a:r>
                        <a:rPr lang="ru-RU" sz="1500" b="0" dirty="0" err="1">
                          <a:effectLst/>
                          <a:latin typeface="Times New Roman" panose="02020603050405020304" pitchFamily="18" charset="0"/>
                          <a:cs typeface="Times New Roman" panose="02020603050405020304" pitchFamily="18" charset="0"/>
                        </a:rPr>
                        <a:t>vizasi</a:t>
                      </a:r>
                      <a:r>
                        <a:rPr lang="ru-RU" sz="1500" b="0" dirty="0">
                          <a:effectLst/>
                          <a:latin typeface="Times New Roman" panose="02020603050405020304" pitchFamily="18" charset="0"/>
                          <a:cs typeface="Times New Roman" panose="02020603050405020304" pitchFamily="18" charset="0"/>
                        </a:rPr>
                        <a:t>.</a:t>
                      </a:r>
                    </a:p>
                    <a:p>
                      <a:pPr>
                        <a:lnSpc>
                          <a:spcPct val="107000"/>
                        </a:lnSpc>
                        <a:spcAft>
                          <a:spcPts val="0"/>
                        </a:spcAft>
                        <a:tabLst>
                          <a:tab pos="270510" algn="l"/>
                        </a:tabLst>
                      </a:pPr>
                      <a:r>
                        <a:rPr lang="ru-RU" sz="1500" b="0" dirty="0">
                          <a:effectLst/>
                          <a:latin typeface="Times New Roman" panose="02020603050405020304" pitchFamily="18" charset="0"/>
                          <a:cs typeface="Times New Roman" panose="02020603050405020304" pitchFamily="18" charset="0"/>
                        </a:rPr>
                        <a:t> </a:t>
                      </a:r>
                      <a:endParaRPr lang="ru-RU" sz="1500" b="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0345" marR="50345" marT="0" marB="0"/>
                </a:tc>
              </a:tr>
            </a:tbl>
          </a:graphicData>
        </a:graphic>
      </p:graphicFrame>
    </p:spTree>
    <p:extLst>
      <p:ext uri="{BB962C8B-B14F-4D97-AF65-F5344CB8AC3E}">
        <p14:creationId xmlns:p14="http://schemas.microsoft.com/office/powerpoint/2010/main" val="1456859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Havo transportida sayyohlarni tashish.</a:t>
            </a:r>
            <a:endParaRPr lang="ru-RU" dirty="0"/>
          </a:p>
        </p:txBody>
      </p:sp>
      <p:grpSp>
        <p:nvGrpSpPr>
          <p:cNvPr id="5" name="Группа 4"/>
          <p:cNvGrpSpPr/>
          <p:nvPr/>
        </p:nvGrpSpPr>
        <p:grpSpPr>
          <a:xfrm>
            <a:off x="1208866" y="1869018"/>
            <a:ext cx="9946814" cy="4144324"/>
            <a:chOff x="3859561" y="1869018"/>
            <a:chExt cx="3455922" cy="2954534"/>
          </a:xfrm>
        </p:grpSpPr>
        <p:sp>
          <p:nvSpPr>
            <p:cNvPr id="6" name="Стрелка углом вверх 5"/>
            <p:cNvSpPr/>
            <p:nvPr/>
          </p:nvSpPr>
          <p:spPr>
            <a:xfrm rot="5400000">
              <a:off x="4064172" y="2725125"/>
              <a:ext cx="772296" cy="879232"/>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7" name="Полилиния 6"/>
            <p:cNvSpPr/>
            <p:nvPr/>
          </p:nvSpPr>
          <p:spPr>
            <a:xfrm>
              <a:off x="3859561" y="1869018"/>
              <a:ext cx="1300092" cy="910022"/>
            </a:xfrm>
            <a:custGeom>
              <a:avLst/>
              <a:gdLst>
                <a:gd name="connsiteX0" fmla="*/ 0 w 1300092"/>
                <a:gd name="connsiteY0" fmla="*/ 151701 h 910022"/>
                <a:gd name="connsiteX1" fmla="*/ 151701 w 1300092"/>
                <a:gd name="connsiteY1" fmla="*/ 0 h 910022"/>
                <a:gd name="connsiteX2" fmla="*/ 1148391 w 1300092"/>
                <a:gd name="connsiteY2" fmla="*/ 0 h 910022"/>
                <a:gd name="connsiteX3" fmla="*/ 1300092 w 1300092"/>
                <a:gd name="connsiteY3" fmla="*/ 151701 h 910022"/>
                <a:gd name="connsiteX4" fmla="*/ 1300092 w 1300092"/>
                <a:gd name="connsiteY4" fmla="*/ 758321 h 910022"/>
                <a:gd name="connsiteX5" fmla="*/ 1148391 w 1300092"/>
                <a:gd name="connsiteY5" fmla="*/ 910022 h 910022"/>
                <a:gd name="connsiteX6" fmla="*/ 151701 w 1300092"/>
                <a:gd name="connsiteY6" fmla="*/ 910022 h 910022"/>
                <a:gd name="connsiteX7" fmla="*/ 0 w 1300092"/>
                <a:gd name="connsiteY7" fmla="*/ 758321 h 910022"/>
                <a:gd name="connsiteX8" fmla="*/ 0 w 1300092"/>
                <a:gd name="connsiteY8" fmla="*/ 151701 h 910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00092" h="910022">
                  <a:moveTo>
                    <a:pt x="0" y="151701"/>
                  </a:moveTo>
                  <a:cubicBezTo>
                    <a:pt x="0" y="67919"/>
                    <a:pt x="67919" y="0"/>
                    <a:pt x="151701" y="0"/>
                  </a:cubicBezTo>
                  <a:lnTo>
                    <a:pt x="1148391" y="0"/>
                  </a:lnTo>
                  <a:cubicBezTo>
                    <a:pt x="1232173" y="0"/>
                    <a:pt x="1300092" y="67919"/>
                    <a:pt x="1300092" y="151701"/>
                  </a:cubicBezTo>
                  <a:lnTo>
                    <a:pt x="1300092" y="758321"/>
                  </a:lnTo>
                  <a:cubicBezTo>
                    <a:pt x="1300092" y="842103"/>
                    <a:pt x="1232173" y="910022"/>
                    <a:pt x="1148391" y="910022"/>
                  </a:cubicBezTo>
                  <a:lnTo>
                    <a:pt x="151701" y="910022"/>
                  </a:lnTo>
                  <a:cubicBezTo>
                    <a:pt x="67919" y="910022"/>
                    <a:pt x="0" y="842103"/>
                    <a:pt x="0" y="758321"/>
                  </a:cubicBezTo>
                  <a:lnTo>
                    <a:pt x="0" y="1517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392" tIns="105392" rIns="105392" bIns="105392" numCol="1" spcCol="1270" anchor="ctr" anchorCtr="0">
              <a:noAutofit/>
            </a:bodyPr>
            <a:lstStyle/>
            <a:p>
              <a:pPr lvl="0" algn="ctr" defTabSz="711200" rtl="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Ichki aviatashuv </a:t>
              </a:r>
              <a:endParaRPr lang="ru-RU" sz="2000" kern="120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5159653" y="1955810"/>
              <a:ext cx="945563" cy="7355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9" name="Стрелка углом вверх 8"/>
            <p:cNvSpPr/>
            <p:nvPr/>
          </p:nvSpPr>
          <p:spPr>
            <a:xfrm rot="5400000">
              <a:off x="5142087" y="3747380"/>
              <a:ext cx="772296" cy="879232"/>
            </a:xfrm>
            <a:prstGeom prst="bentUpArrow">
              <a:avLst>
                <a:gd name="adj1" fmla="val 32840"/>
                <a:gd name="adj2" fmla="val 25000"/>
                <a:gd name="adj3" fmla="val 3578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0" name="Полилиния 9"/>
            <p:cNvSpPr/>
            <p:nvPr/>
          </p:nvSpPr>
          <p:spPr>
            <a:xfrm>
              <a:off x="4937476" y="2891274"/>
              <a:ext cx="1300092" cy="910022"/>
            </a:xfrm>
            <a:custGeom>
              <a:avLst/>
              <a:gdLst>
                <a:gd name="connsiteX0" fmla="*/ 0 w 1300092"/>
                <a:gd name="connsiteY0" fmla="*/ 151701 h 910022"/>
                <a:gd name="connsiteX1" fmla="*/ 151701 w 1300092"/>
                <a:gd name="connsiteY1" fmla="*/ 0 h 910022"/>
                <a:gd name="connsiteX2" fmla="*/ 1148391 w 1300092"/>
                <a:gd name="connsiteY2" fmla="*/ 0 h 910022"/>
                <a:gd name="connsiteX3" fmla="*/ 1300092 w 1300092"/>
                <a:gd name="connsiteY3" fmla="*/ 151701 h 910022"/>
                <a:gd name="connsiteX4" fmla="*/ 1300092 w 1300092"/>
                <a:gd name="connsiteY4" fmla="*/ 758321 h 910022"/>
                <a:gd name="connsiteX5" fmla="*/ 1148391 w 1300092"/>
                <a:gd name="connsiteY5" fmla="*/ 910022 h 910022"/>
                <a:gd name="connsiteX6" fmla="*/ 151701 w 1300092"/>
                <a:gd name="connsiteY6" fmla="*/ 910022 h 910022"/>
                <a:gd name="connsiteX7" fmla="*/ 0 w 1300092"/>
                <a:gd name="connsiteY7" fmla="*/ 758321 h 910022"/>
                <a:gd name="connsiteX8" fmla="*/ 0 w 1300092"/>
                <a:gd name="connsiteY8" fmla="*/ 151701 h 910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00092" h="910022">
                  <a:moveTo>
                    <a:pt x="0" y="151701"/>
                  </a:moveTo>
                  <a:cubicBezTo>
                    <a:pt x="0" y="67919"/>
                    <a:pt x="67919" y="0"/>
                    <a:pt x="151701" y="0"/>
                  </a:cubicBezTo>
                  <a:lnTo>
                    <a:pt x="1148391" y="0"/>
                  </a:lnTo>
                  <a:cubicBezTo>
                    <a:pt x="1232173" y="0"/>
                    <a:pt x="1300092" y="67919"/>
                    <a:pt x="1300092" y="151701"/>
                  </a:cubicBezTo>
                  <a:lnTo>
                    <a:pt x="1300092" y="758321"/>
                  </a:lnTo>
                  <a:cubicBezTo>
                    <a:pt x="1300092" y="842103"/>
                    <a:pt x="1232173" y="910022"/>
                    <a:pt x="1148391" y="910022"/>
                  </a:cubicBezTo>
                  <a:lnTo>
                    <a:pt x="151701" y="910022"/>
                  </a:lnTo>
                  <a:cubicBezTo>
                    <a:pt x="67919" y="910022"/>
                    <a:pt x="0" y="842103"/>
                    <a:pt x="0" y="758321"/>
                  </a:cubicBezTo>
                  <a:lnTo>
                    <a:pt x="0" y="1517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392" tIns="105392" rIns="105392" bIns="105392" numCol="1" spcCol="1270" anchor="ctr" anchorCtr="0">
              <a:noAutofit/>
            </a:bodyPr>
            <a:lstStyle/>
            <a:p>
              <a:pPr lvl="0" algn="ctr" defTabSz="711200" rtl="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Xalqaro aviatashuv </a:t>
              </a:r>
              <a:endParaRPr lang="ru-RU" sz="2000" kern="120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6237568" y="2978066"/>
              <a:ext cx="945563" cy="73552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Полилиния 12"/>
            <p:cNvSpPr/>
            <p:nvPr/>
          </p:nvSpPr>
          <p:spPr>
            <a:xfrm>
              <a:off x="6015391" y="3913530"/>
              <a:ext cx="1300092" cy="910022"/>
            </a:xfrm>
            <a:custGeom>
              <a:avLst/>
              <a:gdLst>
                <a:gd name="connsiteX0" fmla="*/ 0 w 1300092"/>
                <a:gd name="connsiteY0" fmla="*/ 151701 h 910022"/>
                <a:gd name="connsiteX1" fmla="*/ 151701 w 1300092"/>
                <a:gd name="connsiteY1" fmla="*/ 0 h 910022"/>
                <a:gd name="connsiteX2" fmla="*/ 1148391 w 1300092"/>
                <a:gd name="connsiteY2" fmla="*/ 0 h 910022"/>
                <a:gd name="connsiteX3" fmla="*/ 1300092 w 1300092"/>
                <a:gd name="connsiteY3" fmla="*/ 151701 h 910022"/>
                <a:gd name="connsiteX4" fmla="*/ 1300092 w 1300092"/>
                <a:gd name="connsiteY4" fmla="*/ 758321 h 910022"/>
                <a:gd name="connsiteX5" fmla="*/ 1148391 w 1300092"/>
                <a:gd name="connsiteY5" fmla="*/ 910022 h 910022"/>
                <a:gd name="connsiteX6" fmla="*/ 151701 w 1300092"/>
                <a:gd name="connsiteY6" fmla="*/ 910022 h 910022"/>
                <a:gd name="connsiteX7" fmla="*/ 0 w 1300092"/>
                <a:gd name="connsiteY7" fmla="*/ 758321 h 910022"/>
                <a:gd name="connsiteX8" fmla="*/ 0 w 1300092"/>
                <a:gd name="connsiteY8" fmla="*/ 151701 h 9100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00092" h="910022">
                  <a:moveTo>
                    <a:pt x="0" y="151701"/>
                  </a:moveTo>
                  <a:cubicBezTo>
                    <a:pt x="0" y="67919"/>
                    <a:pt x="67919" y="0"/>
                    <a:pt x="151701" y="0"/>
                  </a:cubicBezTo>
                  <a:lnTo>
                    <a:pt x="1148391" y="0"/>
                  </a:lnTo>
                  <a:cubicBezTo>
                    <a:pt x="1232173" y="0"/>
                    <a:pt x="1300092" y="67919"/>
                    <a:pt x="1300092" y="151701"/>
                  </a:cubicBezTo>
                  <a:lnTo>
                    <a:pt x="1300092" y="758321"/>
                  </a:lnTo>
                  <a:cubicBezTo>
                    <a:pt x="1300092" y="842103"/>
                    <a:pt x="1232173" y="910022"/>
                    <a:pt x="1148391" y="910022"/>
                  </a:cubicBezTo>
                  <a:lnTo>
                    <a:pt x="151701" y="910022"/>
                  </a:lnTo>
                  <a:cubicBezTo>
                    <a:pt x="67919" y="910022"/>
                    <a:pt x="0" y="842103"/>
                    <a:pt x="0" y="758321"/>
                  </a:cubicBezTo>
                  <a:lnTo>
                    <a:pt x="0" y="1517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05392" tIns="105392" rIns="105392" bIns="105392" numCol="1" spcCol="1270" anchor="ctr" anchorCtr="0">
              <a:noAutofit/>
            </a:bodyPr>
            <a:lstStyle/>
            <a:p>
              <a:pPr lvl="0" algn="ctr" defTabSz="711200" rtl="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Tashish davri </a:t>
              </a:r>
              <a:endParaRPr lang="ru-RU" sz="2000" kern="120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5618622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dirty="0"/>
              <a:t>Tashuvchi — havoda yo‘lovchi, yuk yoki pochta tashish </a:t>
            </a:r>
            <a:endParaRPr lang="ru-RU" dirty="0"/>
          </a:p>
        </p:txBody>
      </p:sp>
      <p:graphicFrame>
        <p:nvGraphicFramePr>
          <p:cNvPr id="6" name="Объект 5"/>
          <p:cNvGraphicFramePr>
            <a:graphicFrameLocks noGrp="1"/>
          </p:cNvGraphicFramePr>
          <p:nvPr>
            <p:ph idx="1"/>
            <p:extLst>
              <p:ext uri="{D42A27DB-BD31-4B8C-83A1-F6EECF244321}">
                <p14:modId xmlns:p14="http://schemas.microsoft.com/office/powerpoint/2010/main" val="1680393211"/>
              </p:ext>
            </p:extLst>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78277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z-Cyrl-UZ" b="1" dirty="0"/>
              <a:t>Tashish hujjatlariga </a:t>
            </a:r>
            <a:r>
              <a:rPr lang="uz-Cyrl-UZ" dirty="0"/>
              <a:t>quyidagilar kiradi:</a:t>
            </a:r>
            <a:endParaRPr lang="ru-RU"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2873125162"/>
              </p:ext>
            </p:extLst>
          </p:nvPr>
        </p:nvGraphicFramePr>
        <p:xfrm>
          <a:off x="1019789" y="1845733"/>
          <a:ext cx="10557445" cy="42760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1563345"/>
      </p:ext>
    </p:extLst>
  </p:cSld>
  <p:clrMapOvr>
    <a:masterClrMapping/>
  </p:clrMapOvr>
</p:sld>
</file>

<file path=ppt/theme/theme1.xml><?xml version="1.0" encoding="utf-8"?>
<a:theme xmlns:a="http://schemas.openxmlformats.org/drawingml/2006/main" name="Ретро">
  <a:themeElements>
    <a:clrScheme name="Зеленый">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546</TotalTime>
  <Words>1171</Words>
  <Application>Microsoft Office PowerPoint</Application>
  <PresentationFormat>Широкоэкранный</PresentationFormat>
  <Paragraphs>203</Paragraphs>
  <Slides>29</Slides>
  <Notes>24</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29</vt:i4>
      </vt:variant>
    </vt:vector>
  </HeadingPairs>
  <TitlesOfParts>
    <vt:vector size="34" baseType="lpstr">
      <vt:lpstr>Calibri</vt:lpstr>
      <vt:lpstr>Calibri Light</vt:lpstr>
      <vt:lpstr>Symbol</vt:lpstr>
      <vt:lpstr>Times New Roman</vt:lpstr>
      <vt:lpstr>Ретро</vt:lpstr>
      <vt:lpstr>XALQARO TURIZM VA UNING MAMLAKAT  IQTISODIYOTIGA TA’SIRI</vt:lpstr>
      <vt:lpstr>Reja</vt:lpstr>
      <vt:lpstr>Turizm biznesi va uning mamlakat iqtisodiyotiga ta’siri.</vt:lpstr>
      <vt:lpstr>Xalqaro turizm ko‘lami</vt:lpstr>
      <vt:lpstr>Turizm </vt:lpstr>
      <vt:lpstr>Xalqaro turizm ob’yektlarining mamlakat iqtisodiyotidagi ahamiyati</vt:lpstr>
      <vt:lpstr>Turizmga 1991 yilda Ottavada berilgan berilgan ta’rif quyidagicha edi:</vt:lpstr>
      <vt:lpstr>BMTning statistika byurosi</vt:lpstr>
      <vt:lpstr>Turizm industriyasi shakllanishining mamlakat iqtisodiyotiga ta’siri.</vt:lpstr>
      <vt:lpstr>Презентация PowerPoint</vt:lpstr>
      <vt:lpstr>Xizmat ko‘rsatuvchi sohalarning ko‘payishi: hunarmandchilik va milliy an’analarning rivojlanishi</vt:lpstr>
      <vt:lpstr>Bozor iqtisodiyoti modeli </vt:lpstr>
      <vt:lpstr>Turistik loyihalarni amalga oshirishda davlat tomonidan ishlab chiqilishi lozim bo‘lgan tadbirlar</vt:lpstr>
      <vt:lpstr>Turizm tizimi</vt:lpstr>
      <vt:lpstr>Soliq va valyuta –moliya sohasi</vt:lpstr>
      <vt:lpstr>Turizm bozorning mamlakat iqtisodiyotidagi o‘rni.</vt:lpstr>
      <vt:lpstr>Olimlarning turizm sohasiga qiziqishlari</vt:lpstr>
      <vt:lpstr>Olimlarning ilmiy qarashlaridan kelib chiqib turizmni quyidagicha ta’riflashimiz mumkin:</vt:lpstr>
      <vt:lpstr>Turistik mahsulotlarni iste’mol qilish</vt:lpstr>
      <vt:lpstr>Turoperatorlarning turizm bozordagi faoliyati.</vt:lpstr>
      <vt:lpstr>Turoperatorlik faoliyati</vt:lpstr>
      <vt:lpstr>Turoperatorlar turitsik industriyada</vt:lpstr>
      <vt:lpstr>Turmahsulotlarni turizm bozorda sotish yo‘llari</vt:lpstr>
      <vt:lpstr>Turizm soxasida transport ta’minoti tizimi qo‘yidagicha farqalanadi:</vt:lpstr>
      <vt:lpstr>Transportda tashish xizmatlarining xili va turi bo‘yicha quyidagicha tasniflanadi:</vt:lpstr>
      <vt:lpstr>Tashkillashtirilayotgan turlarda transport vositalarining solishtirma tavsifi</vt:lpstr>
      <vt:lpstr>Havo transportida sayyohlarni tashish.</vt:lpstr>
      <vt:lpstr>Tashuvchi — havoda yo‘lovchi, yuk yoki pochta tashish </vt:lpstr>
      <vt:lpstr>Tashish hujjatlariga quyidagilar kiradi: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Туристик маҳсулот маркетинги фанига кириш</dc:title>
  <dc:creator>Admin</dc:creator>
  <cp:lastModifiedBy>Admin</cp:lastModifiedBy>
  <cp:revision>57</cp:revision>
  <dcterms:created xsi:type="dcterms:W3CDTF">2018-04-27T09:48:49Z</dcterms:created>
  <dcterms:modified xsi:type="dcterms:W3CDTF">2018-06-06T06:21:55Z</dcterms:modified>
</cp:coreProperties>
</file>