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5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8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9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notesSlides/notesSlide10.xml" ContentType="application/vnd.openxmlformats-officedocument.presentationml.notesSlide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notesSlides/notesSlide11.xml" ContentType="application/vnd.openxmlformats-officedocument.presentationml.notesSlide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notesSlides/notesSlide12.xml" ContentType="application/vnd.openxmlformats-officedocument.presentationml.notesSlide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notesSlides/notesSlide13.xml" ContentType="application/vnd.openxmlformats-officedocument.presentationml.notesSlide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1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notesSlides/notesSlide15.xml" ContentType="application/vnd.openxmlformats-officedocument.presentationml.notesSlide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notesSlides/notesSlide16.xml" ContentType="application/vnd.openxmlformats-officedocument.presentationml.notesSlide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21.xml" ContentType="application/vnd.openxmlformats-officedocument.presentationml.notesSlide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notesSlides/notesSlide22.xml" ContentType="application/vnd.openxmlformats-officedocument.presentationml.notesSlide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notesSlides/notesSlide23.xml" ContentType="application/vnd.openxmlformats-officedocument.presentationml.notesSlide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ppt/notesSlides/notesSlide24.xml" ContentType="application/vnd.openxmlformats-officedocument.presentationml.notesSlide+xml"/>
  <Override PartName="/ppt/diagrams/data23.xml" ContentType="application/vnd.openxmlformats-officedocument.drawingml.diagramData+xml"/>
  <Override PartName="/ppt/diagrams/layout23.xml" ContentType="application/vnd.openxmlformats-officedocument.drawingml.diagramLayout+xml"/>
  <Override PartName="/ppt/diagrams/quickStyle23.xml" ContentType="application/vnd.openxmlformats-officedocument.drawingml.diagramStyle+xml"/>
  <Override PartName="/ppt/diagrams/colors23.xml" ContentType="application/vnd.openxmlformats-officedocument.drawingml.diagramColors+xml"/>
  <Override PartName="/ppt/diagrams/drawing23.xml" ContentType="application/vnd.ms-office.drawingml.diagramDrawing+xml"/>
  <Override PartName="/ppt/notesSlides/notesSlide25.xml" ContentType="application/vnd.openxmlformats-officedocument.presentationml.notesSlide+xml"/>
  <Override PartName="/ppt/diagrams/data24.xml" ContentType="application/vnd.openxmlformats-officedocument.drawingml.diagramData+xml"/>
  <Override PartName="/ppt/diagrams/layout24.xml" ContentType="application/vnd.openxmlformats-officedocument.drawingml.diagramLayout+xml"/>
  <Override PartName="/ppt/diagrams/quickStyle24.xml" ContentType="application/vnd.openxmlformats-officedocument.drawingml.diagramStyle+xml"/>
  <Override PartName="/ppt/diagrams/colors24.xml" ContentType="application/vnd.openxmlformats-officedocument.drawingml.diagramColors+xml"/>
  <Override PartName="/ppt/diagrams/drawing2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3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—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53" autoAdjust="0"/>
    <p:restoredTop sz="94434" autoAdjust="0"/>
  </p:normalViewPr>
  <p:slideViewPr>
    <p:cSldViewPr snapToGrid="0">
      <p:cViewPr varScale="1">
        <p:scale>
          <a:sx n="67" d="100"/>
          <a:sy n="67" d="100"/>
        </p:scale>
        <p:origin x="738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7DC283-8E73-4845-9F05-2779EE52B408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EF24816-C15C-4B33-BADC-BF18042DA435}">
      <dgm:prSet/>
      <dgm:spPr/>
      <dgm:t>
        <a:bodyPr/>
        <a:lstStyle/>
        <a:p>
          <a:pPr rtl="0"/>
          <a:r>
            <a:rPr lang="uz-Cyrl-UZ" b="1" smtClean="0"/>
            <a:t>3.</a:t>
          </a:r>
          <a:r>
            <a:rPr lang="en-US" b="1" smtClean="0"/>
            <a:t>1. </a:t>
          </a:r>
          <a:r>
            <a:rPr lang="uz-Cyrl-UZ" b="1" smtClean="0"/>
            <a:t>Turizm bozorning rivojlanishiga ta’sir etuvchi omillar. </a:t>
          </a:r>
          <a:endParaRPr lang="ru-RU"/>
        </a:p>
      </dgm:t>
    </dgm:pt>
    <dgm:pt modelId="{61270332-76A6-4939-A19F-14E5098B19F3}" type="parTrans" cxnId="{00444A1F-FB11-4BAD-814C-231800AE5190}">
      <dgm:prSet/>
      <dgm:spPr/>
      <dgm:t>
        <a:bodyPr/>
        <a:lstStyle/>
        <a:p>
          <a:endParaRPr lang="ru-RU"/>
        </a:p>
      </dgm:t>
    </dgm:pt>
    <dgm:pt modelId="{2538BD98-8FBF-4AAF-93EB-59D7EF9F19E9}" type="sibTrans" cxnId="{00444A1F-FB11-4BAD-814C-231800AE5190}">
      <dgm:prSet/>
      <dgm:spPr/>
      <dgm:t>
        <a:bodyPr/>
        <a:lstStyle/>
        <a:p>
          <a:endParaRPr lang="ru-RU"/>
        </a:p>
      </dgm:t>
    </dgm:pt>
    <dgm:pt modelId="{5C010A98-FF81-4FE1-95D9-24AC7A4CF08A}">
      <dgm:prSet/>
      <dgm:spPr/>
      <dgm:t>
        <a:bodyPr/>
        <a:lstStyle/>
        <a:p>
          <a:pPr rtl="0"/>
          <a:r>
            <a:rPr lang="en-US" b="1" smtClean="0"/>
            <a:t>3.2. </a:t>
          </a:r>
          <a:r>
            <a:rPr lang="uz-Cyrl-UZ" b="1" smtClean="0"/>
            <a:t>Turizmni rivojlanishida davlat siyosatining o‘rni. </a:t>
          </a:r>
          <a:endParaRPr lang="ru-RU"/>
        </a:p>
      </dgm:t>
    </dgm:pt>
    <dgm:pt modelId="{50AA3BE2-DF7C-4585-978F-37F42AC6023D}" type="parTrans" cxnId="{F1787D37-6C10-44AF-AC18-24B3D09D5FAB}">
      <dgm:prSet/>
      <dgm:spPr/>
      <dgm:t>
        <a:bodyPr/>
        <a:lstStyle/>
        <a:p>
          <a:endParaRPr lang="ru-RU"/>
        </a:p>
      </dgm:t>
    </dgm:pt>
    <dgm:pt modelId="{E899D7B8-678E-454F-84E8-D091DD272A7B}" type="sibTrans" cxnId="{F1787D37-6C10-44AF-AC18-24B3D09D5FAB}">
      <dgm:prSet/>
      <dgm:spPr/>
      <dgm:t>
        <a:bodyPr/>
        <a:lstStyle/>
        <a:p>
          <a:endParaRPr lang="ru-RU"/>
        </a:p>
      </dgm:t>
    </dgm:pt>
    <dgm:pt modelId="{28C72762-8EFF-4D5A-8128-CD5D1DC77FFF}">
      <dgm:prSet/>
      <dgm:spPr/>
      <dgm:t>
        <a:bodyPr/>
        <a:lstStyle/>
        <a:p>
          <a:pPr rtl="0"/>
          <a:r>
            <a:rPr lang="en-US" b="1" smtClean="0"/>
            <a:t>3.3. </a:t>
          </a:r>
          <a:r>
            <a:rPr lang="uz-Cyrl-UZ" b="1" smtClean="0"/>
            <a:t>Qurilish, zamonaviy aeroport va yo‘llarning turizmni rivojlantirishdagi ahamiyati. </a:t>
          </a:r>
          <a:endParaRPr lang="ru-RU"/>
        </a:p>
      </dgm:t>
    </dgm:pt>
    <dgm:pt modelId="{5A63D7E8-9802-44E8-BF3B-48ABA72530CD}" type="parTrans" cxnId="{74A122D5-D693-4E41-9D79-07CE5E6A2FAF}">
      <dgm:prSet/>
      <dgm:spPr/>
      <dgm:t>
        <a:bodyPr/>
        <a:lstStyle/>
        <a:p>
          <a:endParaRPr lang="ru-RU"/>
        </a:p>
      </dgm:t>
    </dgm:pt>
    <dgm:pt modelId="{0A9767DD-04AE-4211-AEDD-95E39945E735}" type="sibTrans" cxnId="{74A122D5-D693-4E41-9D79-07CE5E6A2FAF}">
      <dgm:prSet/>
      <dgm:spPr/>
      <dgm:t>
        <a:bodyPr/>
        <a:lstStyle/>
        <a:p>
          <a:endParaRPr lang="ru-RU"/>
        </a:p>
      </dgm:t>
    </dgm:pt>
    <dgm:pt modelId="{6F1958AD-8066-42C6-9693-936E412EB1FB}">
      <dgm:prSet/>
      <dgm:spPr/>
      <dgm:t>
        <a:bodyPr/>
        <a:lstStyle/>
        <a:p>
          <a:pPr rtl="0"/>
          <a:r>
            <a:rPr lang="en-US" b="1" smtClean="0"/>
            <a:t>3.4. </a:t>
          </a:r>
          <a:r>
            <a:rPr lang="uz-Cyrl-UZ" b="1" smtClean="0"/>
            <a:t>Turizmni rivojlantirishda reklamaning o‘rni. </a:t>
          </a:r>
          <a:endParaRPr lang="ru-RU"/>
        </a:p>
      </dgm:t>
    </dgm:pt>
    <dgm:pt modelId="{75246070-3403-4B8F-9735-53671D9005FC}" type="parTrans" cxnId="{3B9D9E43-3BF8-4649-BB61-8804AD0B7DE0}">
      <dgm:prSet/>
      <dgm:spPr/>
      <dgm:t>
        <a:bodyPr/>
        <a:lstStyle/>
        <a:p>
          <a:endParaRPr lang="ru-RU"/>
        </a:p>
      </dgm:t>
    </dgm:pt>
    <dgm:pt modelId="{0F2357A5-F1AD-4A98-8B80-BB4D5F679D8B}" type="sibTrans" cxnId="{3B9D9E43-3BF8-4649-BB61-8804AD0B7DE0}">
      <dgm:prSet/>
      <dgm:spPr/>
      <dgm:t>
        <a:bodyPr/>
        <a:lstStyle/>
        <a:p>
          <a:endParaRPr lang="ru-RU"/>
        </a:p>
      </dgm:t>
    </dgm:pt>
    <dgm:pt modelId="{BC2A1543-F016-4A9A-84D1-78E7A1E8DD84}">
      <dgm:prSet/>
      <dgm:spPr/>
      <dgm:t>
        <a:bodyPr/>
        <a:lstStyle/>
        <a:p>
          <a:pPr rtl="0"/>
          <a:r>
            <a:rPr lang="en-US" b="1" smtClean="0"/>
            <a:t>3.5. </a:t>
          </a:r>
          <a:r>
            <a:rPr lang="uz-Cyrl-UZ" b="1" smtClean="0"/>
            <a:t>Turizmni rivojlantirishda xorijiy sarmoyalarning roli. </a:t>
          </a:r>
          <a:endParaRPr lang="ru-RU"/>
        </a:p>
      </dgm:t>
    </dgm:pt>
    <dgm:pt modelId="{2ADA6ED8-6D6F-4C6C-9FAF-E72B5C4DA2EC}" type="parTrans" cxnId="{001DD000-2247-4DD5-A9CD-280EBE5F6976}">
      <dgm:prSet/>
      <dgm:spPr/>
      <dgm:t>
        <a:bodyPr/>
        <a:lstStyle/>
        <a:p>
          <a:endParaRPr lang="ru-RU"/>
        </a:p>
      </dgm:t>
    </dgm:pt>
    <dgm:pt modelId="{45951304-650B-45D1-AF3D-FC8AD6B7739C}" type="sibTrans" cxnId="{001DD000-2247-4DD5-A9CD-280EBE5F6976}">
      <dgm:prSet/>
      <dgm:spPr/>
      <dgm:t>
        <a:bodyPr/>
        <a:lstStyle/>
        <a:p>
          <a:endParaRPr lang="ru-RU"/>
        </a:p>
      </dgm:t>
    </dgm:pt>
    <dgm:pt modelId="{FBFBAB34-A7A8-4D1D-8B28-146FF20290C2}">
      <dgm:prSet/>
      <dgm:spPr/>
      <dgm:t>
        <a:bodyPr/>
        <a:lstStyle/>
        <a:p>
          <a:pPr rtl="0"/>
          <a:r>
            <a:rPr lang="en-US" b="1" smtClean="0"/>
            <a:t>3.6. </a:t>
          </a:r>
          <a:r>
            <a:rPr lang="uz-Cyrl-UZ" b="1" smtClean="0"/>
            <a:t>O‘zbekistonda turizmni rivojlantirishning strategik yo‘nalishlari. </a:t>
          </a:r>
          <a:endParaRPr lang="ru-RU"/>
        </a:p>
      </dgm:t>
    </dgm:pt>
    <dgm:pt modelId="{418A6030-28DC-4706-8328-3CB2A9C90608}" type="parTrans" cxnId="{89CBD17E-C790-4C2E-9788-0EC6798AD1E7}">
      <dgm:prSet/>
      <dgm:spPr/>
      <dgm:t>
        <a:bodyPr/>
        <a:lstStyle/>
        <a:p>
          <a:endParaRPr lang="ru-RU"/>
        </a:p>
      </dgm:t>
    </dgm:pt>
    <dgm:pt modelId="{9379C7BF-5FB7-463C-88CE-3B81E215DD55}" type="sibTrans" cxnId="{89CBD17E-C790-4C2E-9788-0EC6798AD1E7}">
      <dgm:prSet/>
      <dgm:spPr/>
      <dgm:t>
        <a:bodyPr/>
        <a:lstStyle/>
        <a:p>
          <a:endParaRPr lang="ru-RU"/>
        </a:p>
      </dgm:t>
    </dgm:pt>
    <dgm:pt modelId="{29C49729-283C-4923-BC1E-B7F430947BCE}">
      <dgm:prSet/>
      <dgm:spPr/>
      <dgm:t>
        <a:bodyPr/>
        <a:lstStyle/>
        <a:p>
          <a:pPr rtl="0"/>
          <a:r>
            <a:rPr lang="uz-Cyrl-UZ" b="1" smtClean="0"/>
            <a:t>3.7. Turizmni boshqarishda  reklamaning ta’siri. </a:t>
          </a:r>
          <a:endParaRPr lang="ru-RU"/>
        </a:p>
      </dgm:t>
    </dgm:pt>
    <dgm:pt modelId="{7CB21A30-0065-48FE-A212-D5DF70CC185B}" type="parTrans" cxnId="{60225507-8D74-4C54-94AC-602BABCA9CAE}">
      <dgm:prSet/>
      <dgm:spPr/>
      <dgm:t>
        <a:bodyPr/>
        <a:lstStyle/>
        <a:p>
          <a:endParaRPr lang="ru-RU"/>
        </a:p>
      </dgm:t>
    </dgm:pt>
    <dgm:pt modelId="{60E6918A-1EE8-4DB0-9C2D-EE8AF7430D61}" type="sibTrans" cxnId="{60225507-8D74-4C54-94AC-602BABCA9CAE}">
      <dgm:prSet/>
      <dgm:spPr/>
      <dgm:t>
        <a:bodyPr/>
        <a:lstStyle/>
        <a:p>
          <a:endParaRPr lang="ru-RU"/>
        </a:p>
      </dgm:t>
    </dgm:pt>
    <dgm:pt modelId="{F7CB0C85-79ED-42A0-BDBE-D0A64E4F1794}">
      <dgm:prSet/>
      <dgm:spPr/>
      <dgm:t>
        <a:bodyPr/>
        <a:lstStyle/>
        <a:p>
          <a:pPr rtl="0"/>
          <a:r>
            <a:rPr lang="uz-Cyrl-UZ" b="1" smtClean="0"/>
            <a:t>3.</a:t>
          </a:r>
          <a:r>
            <a:rPr lang="en-US" b="1" smtClean="0"/>
            <a:t>8. </a:t>
          </a:r>
          <a:r>
            <a:rPr lang="uz-Cyrl-UZ" b="1" smtClean="0"/>
            <a:t>Turizmni rivojlantirishda iqtisodiy omillarning roli. </a:t>
          </a:r>
          <a:endParaRPr lang="ru-RU"/>
        </a:p>
      </dgm:t>
    </dgm:pt>
    <dgm:pt modelId="{CF8871E6-9AED-4645-A180-4EA3787D352F}" type="parTrans" cxnId="{E8100AF1-2F1F-40C8-8193-5CD9497092B5}">
      <dgm:prSet/>
      <dgm:spPr/>
      <dgm:t>
        <a:bodyPr/>
        <a:lstStyle/>
        <a:p>
          <a:endParaRPr lang="ru-RU"/>
        </a:p>
      </dgm:t>
    </dgm:pt>
    <dgm:pt modelId="{F683E8C2-ED20-46F1-AA30-B1C8125455DA}" type="sibTrans" cxnId="{E8100AF1-2F1F-40C8-8193-5CD9497092B5}">
      <dgm:prSet/>
      <dgm:spPr/>
      <dgm:t>
        <a:bodyPr/>
        <a:lstStyle/>
        <a:p>
          <a:endParaRPr lang="ru-RU"/>
        </a:p>
      </dgm:t>
    </dgm:pt>
    <dgm:pt modelId="{DCFD1A63-AD20-456C-8F65-5680FC2A4423}">
      <dgm:prSet/>
      <dgm:spPr/>
      <dgm:t>
        <a:bodyPr/>
        <a:lstStyle/>
        <a:p>
          <a:pPr rtl="0"/>
          <a:r>
            <a:rPr lang="en-US" b="1" smtClean="0"/>
            <a:t>3.9. </a:t>
          </a:r>
          <a:r>
            <a:rPr lang="uz-Cyrl-UZ" b="1" smtClean="0"/>
            <a:t>Turizmni rivojlantirishda marketing strategiyasi.</a:t>
          </a:r>
          <a:endParaRPr lang="ru-RU"/>
        </a:p>
      </dgm:t>
    </dgm:pt>
    <dgm:pt modelId="{3BABF01B-D151-49DC-9AFD-34379F8DBA8E}" type="parTrans" cxnId="{68B2B663-375E-490D-BE75-6CD1C369EF75}">
      <dgm:prSet/>
      <dgm:spPr/>
      <dgm:t>
        <a:bodyPr/>
        <a:lstStyle/>
        <a:p>
          <a:endParaRPr lang="ru-RU"/>
        </a:p>
      </dgm:t>
    </dgm:pt>
    <dgm:pt modelId="{81BB445F-D0E8-46A4-9CB3-9006C23D457E}" type="sibTrans" cxnId="{68B2B663-375E-490D-BE75-6CD1C369EF75}">
      <dgm:prSet/>
      <dgm:spPr/>
      <dgm:t>
        <a:bodyPr/>
        <a:lstStyle/>
        <a:p>
          <a:endParaRPr lang="ru-RU"/>
        </a:p>
      </dgm:t>
    </dgm:pt>
    <dgm:pt modelId="{95CADA2B-D5A2-4D5B-A9F6-4ABC78370C67}" type="pres">
      <dgm:prSet presAssocID="{B77DC283-8E73-4845-9F05-2779EE52B408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F4E01C24-E501-4E73-8BBF-E2BC31EBE289}" type="pres">
      <dgm:prSet presAssocID="{7EF24816-C15C-4B33-BADC-BF18042DA435}" presName="thickLine" presStyleLbl="alignNode1" presStyleIdx="0" presStyleCnt="9"/>
      <dgm:spPr/>
    </dgm:pt>
    <dgm:pt modelId="{AC9FB8C3-B067-408B-9B5B-DC50433B0517}" type="pres">
      <dgm:prSet presAssocID="{7EF24816-C15C-4B33-BADC-BF18042DA435}" presName="horz1" presStyleCnt="0"/>
      <dgm:spPr/>
    </dgm:pt>
    <dgm:pt modelId="{7771E0BE-71DB-4EE8-8E6E-27946FC14A6D}" type="pres">
      <dgm:prSet presAssocID="{7EF24816-C15C-4B33-BADC-BF18042DA435}" presName="tx1" presStyleLbl="revTx" presStyleIdx="0" presStyleCnt="9"/>
      <dgm:spPr/>
      <dgm:t>
        <a:bodyPr/>
        <a:lstStyle/>
        <a:p>
          <a:endParaRPr lang="ru-RU"/>
        </a:p>
      </dgm:t>
    </dgm:pt>
    <dgm:pt modelId="{0C2981EE-E4D9-4462-AF51-646686C9EDD7}" type="pres">
      <dgm:prSet presAssocID="{7EF24816-C15C-4B33-BADC-BF18042DA435}" presName="vert1" presStyleCnt="0"/>
      <dgm:spPr/>
    </dgm:pt>
    <dgm:pt modelId="{5B2BA352-9B6B-4362-BDF7-86FF1144AAC9}" type="pres">
      <dgm:prSet presAssocID="{5C010A98-FF81-4FE1-95D9-24AC7A4CF08A}" presName="thickLine" presStyleLbl="alignNode1" presStyleIdx="1" presStyleCnt="9"/>
      <dgm:spPr/>
    </dgm:pt>
    <dgm:pt modelId="{19CC53EC-0137-42AA-984C-F9222BCE614F}" type="pres">
      <dgm:prSet presAssocID="{5C010A98-FF81-4FE1-95D9-24AC7A4CF08A}" presName="horz1" presStyleCnt="0"/>
      <dgm:spPr/>
    </dgm:pt>
    <dgm:pt modelId="{0F6E883F-47C1-4883-9515-262777AAE1DC}" type="pres">
      <dgm:prSet presAssocID="{5C010A98-FF81-4FE1-95D9-24AC7A4CF08A}" presName="tx1" presStyleLbl="revTx" presStyleIdx="1" presStyleCnt="9"/>
      <dgm:spPr/>
      <dgm:t>
        <a:bodyPr/>
        <a:lstStyle/>
        <a:p>
          <a:endParaRPr lang="ru-RU"/>
        </a:p>
      </dgm:t>
    </dgm:pt>
    <dgm:pt modelId="{76961873-4EAC-4DF1-9D4A-3BF64C99881D}" type="pres">
      <dgm:prSet presAssocID="{5C010A98-FF81-4FE1-95D9-24AC7A4CF08A}" presName="vert1" presStyleCnt="0"/>
      <dgm:spPr/>
    </dgm:pt>
    <dgm:pt modelId="{235F6C0F-795C-459C-8AF8-744172F714A1}" type="pres">
      <dgm:prSet presAssocID="{28C72762-8EFF-4D5A-8128-CD5D1DC77FFF}" presName="thickLine" presStyleLbl="alignNode1" presStyleIdx="2" presStyleCnt="9"/>
      <dgm:spPr/>
    </dgm:pt>
    <dgm:pt modelId="{C7464D69-4CF8-42E2-9FD3-E08992A20562}" type="pres">
      <dgm:prSet presAssocID="{28C72762-8EFF-4D5A-8128-CD5D1DC77FFF}" presName="horz1" presStyleCnt="0"/>
      <dgm:spPr/>
    </dgm:pt>
    <dgm:pt modelId="{82BD24ED-FC18-45D6-9307-C5CF08396CC0}" type="pres">
      <dgm:prSet presAssocID="{28C72762-8EFF-4D5A-8128-CD5D1DC77FFF}" presName="tx1" presStyleLbl="revTx" presStyleIdx="2" presStyleCnt="9"/>
      <dgm:spPr/>
      <dgm:t>
        <a:bodyPr/>
        <a:lstStyle/>
        <a:p>
          <a:endParaRPr lang="ru-RU"/>
        </a:p>
      </dgm:t>
    </dgm:pt>
    <dgm:pt modelId="{1BAF21E2-D74F-430C-B741-440E1306789D}" type="pres">
      <dgm:prSet presAssocID="{28C72762-8EFF-4D5A-8128-CD5D1DC77FFF}" presName="vert1" presStyleCnt="0"/>
      <dgm:spPr/>
    </dgm:pt>
    <dgm:pt modelId="{DD9AD002-E192-4A0E-B900-D2EB8EA947D4}" type="pres">
      <dgm:prSet presAssocID="{6F1958AD-8066-42C6-9693-936E412EB1FB}" presName="thickLine" presStyleLbl="alignNode1" presStyleIdx="3" presStyleCnt="9"/>
      <dgm:spPr/>
    </dgm:pt>
    <dgm:pt modelId="{026FA45D-97C5-4B0B-93AD-E9216FB1B542}" type="pres">
      <dgm:prSet presAssocID="{6F1958AD-8066-42C6-9693-936E412EB1FB}" presName="horz1" presStyleCnt="0"/>
      <dgm:spPr/>
    </dgm:pt>
    <dgm:pt modelId="{74F5E87C-686A-4DA4-AE71-2D7FD27E802E}" type="pres">
      <dgm:prSet presAssocID="{6F1958AD-8066-42C6-9693-936E412EB1FB}" presName="tx1" presStyleLbl="revTx" presStyleIdx="3" presStyleCnt="9"/>
      <dgm:spPr/>
      <dgm:t>
        <a:bodyPr/>
        <a:lstStyle/>
        <a:p>
          <a:endParaRPr lang="ru-RU"/>
        </a:p>
      </dgm:t>
    </dgm:pt>
    <dgm:pt modelId="{FABA058F-A849-4348-99CF-E59603E0BCA1}" type="pres">
      <dgm:prSet presAssocID="{6F1958AD-8066-42C6-9693-936E412EB1FB}" presName="vert1" presStyleCnt="0"/>
      <dgm:spPr/>
    </dgm:pt>
    <dgm:pt modelId="{F62CF479-899A-4430-BBAA-796AD9EABC56}" type="pres">
      <dgm:prSet presAssocID="{BC2A1543-F016-4A9A-84D1-78E7A1E8DD84}" presName="thickLine" presStyleLbl="alignNode1" presStyleIdx="4" presStyleCnt="9"/>
      <dgm:spPr/>
    </dgm:pt>
    <dgm:pt modelId="{EF5F6FBB-32F1-48CB-B672-E313F54A1BA0}" type="pres">
      <dgm:prSet presAssocID="{BC2A1543-F016-4A9A-84D1-78E7A1E8DD84}" presName="horz1" presStyleCnt="0"/>
      <dgm:spPr/>
    </dgm:pt>
    <dgm:pt modelId="{9DDA9798-6698-4E5D-BC98-FE3419BF539F}" type="pres">
      <dgm:prSet presAssocID="{BC2A1543-F016-4A9A-84D1-78E7A1E8DD84}" presName="tx1" presStyleLbl="revTx" presStyleIdx="4" presStyleCnt="9"/>
      <dgm:spPr/>
      <dgm:t>
        <a:bodyPr/>
        <a:lstStyle/>
        <a:p>
          <a:endParaRPr lang="ru-RU"/>
        </a:p>
      </dgm:t>
    </dgm:pt>
    <dgm:pt modelId="{B3A3DCDC-2569-4FD7-8667-201FB06C1CB6}" type="pres">
      <dgm:prSet presAssocID="{BC2A1543-F016-4A9A-84D1-78E7A1E8DD84}" presName="vert1" presStyleCnt="0"/>
      <dgm:spPr/>
    </dgm:pt>
    <dgm:pt modelId="{8290B05D-376E-40A6-8F97-459E4600E7AE}" type="pres">
      <dgm:prSet presAssocID="{FBFBAB34-A7A8-4D1D-8B28-146FF20290C2}" presName="thickLine" presStyleLbl="alignNode1" presStyleIdx="5" presStyleCnt="9"/>
      <dgm:spPr/>
    </dgm:pt>
    <dgm:pt modelId="{8A2482FF-DE5C-44FB-BD3B-98490E7EE1BB}" type="pres">
      <dgm:prSet presAssocID="{FBFBAB34-A7A8-4D1D-8B28-146FF20290C2}" presName="horz1" presStyleCnt="0"/>
      <dgm:spPr/>
    </dgm:pt>
    <dgm:pt modelId="{C507A6E5-DD20-4F1E-BF84-E45DE457FDCB}" type="pres">
      <dgm:prSet presAssocID="{FBFBAB34-A7A8-4D1D-8B28-146FF20290C2}" presName="tx1" presStyleLbl="revTx" presStyleIdx="5" presStyleCnt="9"/>
      <dgm:spPr/>
      <dgm:t>
        <a:bodyPr/>
        <a:lstStyle/>
        <a:p>
          <a:endParaRPr lang="ru-RU"/>
        </a:p>
      </dgm:t>
    </dgm:pt>
    <dgm:pt modelId="{AF8419D9-1850-40A4-95BE-C61F47D36963}" type="pres">
      <dgm:prSet presAssocID="{FBFBAB34-A7A8-4D1D-8B28-146FF20290C2}" presName="vert1" presStyleCnt="0"/>
      <dgm:spPr/>
    </dgm:pt>
    <dgm:pt modelId="{4FC5836B-2CED-484F-8536-4A096AFFB67B}" type="pres">
      <dgm:prSet presAssocID="{29C49729-283C-4923-BC1E-B7F430947BCE}" presName="thickLine" presStyleLbl="alignNode1" presStyleIdx="6" presStyleCnt="9"/>
      <dgm:spPr/>
    </dgm:pt>
    <dgm:pt modelId="{1B926CD0-CFFF-4B3F-AD2D-4DD4EF3D111F}" type="pres">
      <dgm:prSet presAssocID="{29C49729-283C-4923-BC1E-B7F430947BCE}" presName="horz1" presStyleCnt="0"/>
      <dgm:spPr/>
    </dgm:pt>
    <dgm:pt modelId="{9915D4D0-B66F-4496-933E-85B541A4E123}" type="pres">
      <dgm:prSet presAssocID="{29C49729-283C-4923-BC1E-B7F430947BCE}" presName="tx1" presStyleLbl="revTx" presStyleIdx="6" presStyleCnt="9"/>
      <dgm:spPr/>
      <dgm:t>
        <a:bodyPr/>
        <a:lstStyle/>
        <a:p>
          <a:endParaRPr lang="ru-RU"/>
        </a:p>
      </dgm:t>
    </dgm:pt>
    <dgm:pt modelId="{62B79933-0584-4D4F-AC6E-C18540DB8DFB}" type="pres">
      <dgm:prSet presAssocID="{29C49729-283C-4923-BC1E-B7F430947BCE}" presName="vert1" presStyleCnt="0"/>
      <dgm:spPr/>
    </dgm:pt>
    <dgm:pt modelId="{64357717-2D25-44B4-93C4-CFDA6C3A670F}" type="pres">
      <dgm:prSet presAssocID="{F7CB0C85-79ED-42A0-BDBE-D0A64E4F1794}" presName="thickLine" presStyleLbl="alignNode1" presStyleIdx="7" presStyleCnt="9"/>
      <dgm:spPr/>
    </dgm:pt>
    <dgm:pt modelId="{93A7EC2F-B0DB-4B89-985A-5FF482F47EEC}" type="pres">
      <dgm:prSet presAssocID="{F7CB0C85-79ED-42A0-BDBE-D0A64E4F1794}" presName="horz1" presStyleCnt="0"/>
      <dgm:spPr/>
    </dgm:pt>
    <dgm:pt modelId="{066A1876-75FC-46BC-ADB9-A0FF87BC95C7}" type="pres">
      <dgm:prSet presAssocID="{F7CB0C85-79ED-42A0-BDBE-D0A64E4F1794}" presName="tx1" presStyleLbl="revTx" presStyleIdx="7" presStyleCnt="9"/>
      <dgm:spPr/>
      <dgm:t>
        <a:bodyPr/>
        <a:lstStyle/>
        <a:p>
          <a:endParaRPr lang="ru-RU"/>
        </a:p>
      </dgm:t>
    </dgm:pt>
    <dgm:pt modelId="{D4C9ED2B-ACBE-4A12-895E-09DE57567C3D}" type="pres">
      <dgm:prSet presAssocID="{F7CB0C85-79ED-42A0-BDBE-D0A64E4F1794}" presName="vert1" presStyleCnt="0"/>
      <dgm:spPr/>
    </dgm:pt>
    <dgm:pt modelId="{51213521-D0D2-4FA2-9BCE-524A853E2C6F}" type="pres">
      <dgm:prSet presAssocID="{DCFD1A63-AD20-456C-8F65-5680FC2A4423}" presName="thickLine" presStyleLbl="alignNode1" presStyleIdx="8" presStyleCnt="9"/>
      <dgm:spPr/>
    </dgm:pt>
    <dgm:pt modelId="{B3EDD461-5B26-4230-8B10-EE27925EEB18}" type="pres">
      <dgm:prSet presAssocID="{DCFD1A63-AD20-456C-8F65-5680FC2A4423}" presName="horz1" presStyleCnt="0"/>
      <dgm:spPr/>
    </dgm:pt>
    <dgm:pt modelId="{168C3B8E-4C9C-4CBB-BCEF-93E636AE11D5}" type="pres">
      <dgm:prSet presAssocID="{DCFD1A63-AD20-456C-8F65-5680FC2A4423}" presName="tx1" presStyleLbl="revTx" presStyleIdx="8" presStyleCnt="9"/>
      <dgm:spPr/>
      <dgm:t>
        <a:bodyPr/>
        <a:lstStyle/>
        <a:p>
          <a:endParaRPr lang="ru-RU"/>
        </a:p>
      </dgm:t>
    </dgm:pt>
    <dgm:pt modelId="{B360BC49-81F2-41DF-9E74-4A43930D6A63}" type="pres">
      <dgm:prSet presAssocID="{DCFD1A63-AD20-456C-8F65-5680FC2A4423}" presName="vert1" presStyleCnt="0"/>
      <dgm:spPr/>
    </dgm:pt>
  </dgm:ptLst>
  <dgm:cxnLst>
    <dgm:cxn modelId="{EFA26F34-D2C3-4888-84DF-57349E1223D3}" type="presOf" srcId="{DCFD1A63-AD20-456C-8F65-5680FC2A4423}" destId="{168C3B8E-4C9C-4CBB-BCEF-93E636AE11D5}" srcOrd="0" destOrd="0" presId="urn:microsoft.com/office/officeart/2008/layout/LinedList"/>
    <dgm:cxn modelId="{2866BD2C-F03F-489E-829E-D297BDFD0C25}" type="presOf" srcId="{5C010A98-FF81-4FE1-95D9-24AC7A4CF08A}" destId="{0F6E883F-47C1-4883-9515-262777AAE1DC}" srcOrd="0" destOrd="0" presId="urn:microsoft.com/office/officeart/2008/layout/LinedList"/>
    <dgm:cxn modelId="{68B2B663-375E-490D-BE75-6CD1C369EF75}" srcId="{B77DC283-8E73-4845-9F05-2779EE52B408}" destId="{DCFD1A63-AD20-456C-8F65-5680FC2A4423}" srcOrd="8" destOrd="0" parTransId="{3BABF01B-D151-49DC-9AFD-34379F8DBA8E}" sibTransId="{81BB445F-D0E8-46A4-9CB3-9006C23D457E}"/>
    <dgm:cxn modelId="{00444A1F-FB11-4BAD-814C-231800AE5190}" srcId="{B77DC283-8E73-4845-9F05-2779EE52B408}" destId="{7EF24816-C15C-4B33-BADC-BF18042DA435}" srcOrd="0" destOrd="0" parTransId="{61270332-76A6-4939-A19F-14E5098B19F3}" sibTransId="{2538BD98-8FBF-4AAF-93EB-59D7EF9F19E9}"/>
    <dgm:cxn modelId="{74A122D5-D693-4E41-9D79-07CE5E6A2FAF}" srcId="{B77DC283-8E73-4845-9F05-2779EE52B408}" destId="{28C72762-8EFF-4D5A-8128-CD5D1DC77FFF}" srcOrd="2" destOrd="0" parTransId="{5A63D7E8-9802-44E8-BF3B-48ABA72530CD}" sibTransId="{0A9767DD-04AE-4211-AEDD-95E39945E735}"/>
    <dgm:cxn modelId="{001DD000-2247-4DD5-A9CD-280EBE5F6976}" srcId="{B77DC283-8E73-4845-9F05-2779EE52B408}" destId="{BC2A1543-F016-4A9A-84D1-78E7A1E8DD84}" srcOrd="4" destOrd="0" parTransId="{2ADA6ED8-6D6F-4C6C-9FAF-E72B5C4DA2EC}" sibTransId="{45951304-650B-45D1-AF3D-FC8AD6B7739C}"/>
    <dgm:cxn modelId="{D4955ECA-D324-4531-959D-51179A1F6E76}" type="presOf" srcId="{B77DC283-8E73-4845-9F05-2779EE52B408}" destId="{95CADA2B-D5A2-4D5B-A9F6-4ABC78370C67}" srcOrd="0" destOrd="0" presId="urn:microsoft.com/office/officeart/2008/layout/LinedList"/>
    <dgm:cxn modelId="{3C5BE0C9-0719-4481-8608-C06BD25463E3}" type="presOf" srcId="{FBFBAB34-A7A8-4D1D-8B28-146FF20290C2}" destId="{C507A6E5-DD20-4F1E-BF84-E45DE457FDCB}" srcOrd="0" destOrd="0" presId="urn:microsoft.com/office/officeart/2008/layout/LinedList"/>
    <dgm:cxn modelId="{F1787D37-6C10-44AF-AC18-24B3D09D5FAB}" srcId="{B77DC283-8E73-4845-9F05-2779EE52B408}" destId="{5C010A98-FF81-4FE1-95D9-24AC7A4CF08A}" srcOrd="1" destOrd="0" parTransId="{50AA3BE2-DF7C-4585-978F-37F42AC6023D}" sibTransId="{E899D7B8-678E-454F-84E8-D091DD272A7B}"/>
    <dgm:cxn modelId="{60225507-8D74-4C54-94AC-602BABCA9CAE}" srcId="{B77DC283-8E73-4845-9F05-2779EE52B408}" destId="{29C49729-283C-4923-BC1E-B7F430947BCE}" srcOrd="6" destOrd="0" parTransId="{7CB21A30-0065-48FE-A212-D5DF70CC185B}" sibTransId="{60E6918A-1EE8-4DB0-9C2D-EE8AF7430D61}"/>
    <dgm:cxn modelId="{309E0BCF-BDA7-4A6C-AE3C-15F5C0FA02EB}" type="presOf" srcId="{6F1958AD-8066-42C6-9693-936E412EB1FB}" destId="{74F5E87C-686A-4DA4-AE71-2D7FD27E802E}" srcOrd="0" destOrd="0" presId="urn:microsoft.com/office/officeart/2008/layout/LinedList"/>
    <dgm:cxn modelId="{3B9D9E43-3BF8-4649-BB61-8804AD0B7DE0}" srcId="{B77DC283-8E73-4845-9F05-2779EE52B408}" destId="{6F1958AD-8066-42C6-9693-936E412EB1FB}" srcOrd="3" destOrd="0" parTransId="{75246070-3403-4B8F-9735-53671D9005FC}" sibTransId="{0F2357A5-F1AD-4A98-8B80-BB4D5F679D8B}"/>
    <dgm:cxn modelId="{F7CA1568-BC90-4C96-A892-041E69988056}" type="presOf" srcId="{28C72762-8EFF-4D5A-8128-CD5D1DC77FFF}" destId="{82BD24ED-FC18-45D6-9307-C5CF08396CC0}" srcOrd="0" destOrd="0" presId="urn:microsoft.com/office/officeart/2008/layout/LinedList"/>
    <dgm:cxn modelId="{A4F12B19-80B4-434C-BD87-9D17BE49A363}" type="presOf" srcId="{BC2A1543-F016-4A9A-84D1-78E7A1E8DD84}" destId="{9DDA9798-6698-4E5D-BC98-FE3419BF539F}" srcOrd="0" destOrd="0" presId="urn:microsoft.com/office/officeart/2008/layout/LinedList"/>
    <dgm:cxn modelId="{31E3AC3D-0326-4243-A9FB-D557F20690B6}" type="presOf" srcId="{F7CB0C85-79ED-42A0-BDBE-D0A64E4F1794}" destId="{066A1876-75FC-46BC-ADB9-A0FF87BC95C7}" srcOrd="0" destOrd="0" presId="urn:microsoft.com/office/officeart/2008/layout/LinedList"/>
    <dgm:cxn modelId="{E8100AF1-2F1F-40C8-8193-5CD9497092B5}" srcId="{B77DC283-8E73-4845-9F05-2779EE52B408}" destId="{F7CB0C85-79ED-42A0-BDBE-D0A64E4F1794}" srcOrd="7" destOrd="0" parTransId="{CF8871E6-9AED-4645-A180-4EA3787D352F}" sibTransId="{F683E8C2-ED20-46F1-AA30-B1C8125455DA}"/>
    <dgm:cxn modelId="{5ACDB618-AE1D-4C9A-88D0-778BA14C4B5C}" type="presOf" srcId="{29C49729-283C-4923-BC1E-B7F430947BCE}" destId="{9915D4D0-B66F-4496-933E-85B541A4E123}" srcOrd="0" destOrd="0" presId="urn:microsoft.com/office/officeart/2008/layout/LinedList"/>
    <dgm:cxn modelId="{89CBD17E-C790-4C2E-9788-0EC6798AD1E7}" srcId="{B77DC283-8E73-4845-9F05-2779EE52B408}" destId="{FBFBAB34-A7A8-4D1D-8B28-146FF20290C2}" srcOrd="5" destOrd="0" parTransId="{418A6030-28DC-4706-8328-3CB2A9C90608}" sibTransId="{9379C7BF-5FB7-463C-88CE-3B81E215DD55}"/>
    <dgm:cxn modelId="{8BB847B9-6E14-45DE-9299-CEFC869F5B3F}" type="presOf" srcId="{7EF24816-C15C-4B33-BADC-BF18042DA435}" destId="{7771E0BE-71DB-4EE8-8E6E-27946FC14A6D}" srcOrd="0" destOrd="0" presId="urn:microsoft.com/office/officeart/2008/layout/LinedList"/>
    <dgm:cxn modelId="{E96ABC72-EC6D-4887-A961-5CF3A424CD95}" type="presParOf" srcId="{95CADA2B-D5A2-4D5B-A9F6-4ABC78370C67}" destId="{F4E01C24-E501-4E73-8BBF-E2BC31EBE289}" srcOrd="0" destOrd="0" presId="urn:microsoft.com/office/officeart/2008/layout/LinedList"/>
    <dgm:cxn modelId="{E4877A62-7D40-4AB0-8055-89009704EF4F}" type="presParOf" srcId="{95CADA2B-D5A2-4D5B-A9F6-4ABC78370C67}" destId="{AC9FB8C3-B067-408B-9B5B-DC50433B0517}" srcOrd="1" destOrd="0" presId="urn:microsoft.com/office/officeart/2008/layout/LinedList"/>
    <dgm:cxn modelId="{EF434FEC-3D0F-4F2A-A177-C889E1FF1B16}" type="presParOf" srcId="{AC9FB8C3-B067-408B-9B5B-DC50433B0517}" destId="{7771E0BE-71DB-4EE8-8E6E-27946FC14A6D}" srcOrd="0" destOrd="0" presId="urn:microsoft.com/office/officeart/2008/layout/LinedList"/>
    <dgm:cxn modelId="{4DCB542D-8554-4340-A1E0-0BF0E40770E9}" type="presParOf" srcId="{AC9FB8C3-B067-408B-9B5B-DC50433B0517}" destId="{0C2981EE-E4D9-4462-AF51-646686C9EDD7}" srcOrd="1" destOrd="0" presId="urn:microsoft.com/office/officeart/2008/layout/LinedList"/>
    <dgm:cxn modelId="{233FD81D-35E6-4F9D-8A03-46F884E905A6}" type="presParOf" srcId="{95CADA2B-D5A2-4D5B-A9F6-4ABC78370C67}" destId="{5B2BA352-9B6B-4362-BDF7-86FF1144AAC9}" srcOrd="2" destOrd="0" presId="urn:microsoft.com/office/officeart/2008/layout/LinedList"/>
    <dgm:cxn modelId="{4931145B-80E6-4FFD-8644-9274E0856A0B}" type="presParOf" srcId="{95CADA2B-D5A2-4D5B-A9F6-4ABC78370C67}" destId="{19CC53EC-0137-42AA-984C-F9222BCE614F}" srcOrd="3" destOrd="0" presId="urn:microsoft.com/office/officeart/2008/layout/LinedList"/>
    <dgm:cxn modelId="{17D470A9-CDCD-4622-8C80-371A06E77970}" type="presParOf" srcId="{19CC53EC-0137-42AA-984C-F9222BCE614F}" destId="{0F6E883F-47C1-4883-9515-262777AAE1DC}" srcOrd="0" destOrd="0" presId="urn:microsoft.com/office/officeart/2008/layout/LinedList"/>
    <dgm:cxn modelId="{5055E21B-D9B6-47EA-8699-339362D6F39E}" type="presParOf" srcId="{19CC53EC-0137-42AA-984C-F9222BCE614F}" destId="{76961873-4EAC-4DF1-9D4A-3BF64C99881D}" srcOrd="1" destOrd="0" presId="urn:microsoft.com/office/officeart/2008/layout/LinedList"/>
    <dgm:cxn modelId="{6367A9FB-E5E6-413C-BC12-9D518FF93CDD}" type="presParOf" srcId="{95CADA2B-D5A2-4D5B-A9F6-4ABC78370C67}" destId="{235F6C0F-795C-459C-8AF8-744172F714A1}" srcOrd="4" destOrd="0" presId="urn:microsoft.com/office/officeart/2008/layout/LinedList"/>
    <dgm:cxn modelId="{894FA62F-4AAB-4C90-A747-20596D9113D4}" type="presParOf" srcId="{95CADA2B-D5A2-4D5B-A9F6-4ABC78370C67}" destId="{C7464D69-4CF8-42E2-9FD3-E08992A20562}" srcOrd="5" destOrd="0" presId="urn:microsoft.com/office/officeart/2008/layout/LinedList"/>
    <dgm:cxn modelId="{0C8B463F-3586-4139-8998-BF90606F1CBF}" type="presParOf" srcId="{C7464D69-4CF8-42E2-9FD3-E08992A20562}" destId="{82BD24ED-FC18-45D6-9307-C5CF08396CC0}" srcOrd="0" destOrd="0" presId="urn:microsoft.com/office/officeart/2008/layout/LinedList"/>
    <dgm:cxn modelId="{2600C95A-5349-44E3-A0A1-090FA5A2CE50}" type="presParOf" srcId="{C7464D69-4CF8-42E2-9FD3-E08992A20562}" destId="{1BAF21E2-D74F-430C-B741-440E1306789D}" srcOrd="1" destOrd="0" presId="urn:microsoft.com/office/officeart/2008/layout/LinedList"/>
    <dgm:cxn modelId="{D4B866B6-4955-4470-9244-E5BF47A2F911}" type="presParOf" srcId="{95CADA2B-D5A2-4D5B-A9F6-4ABC78370C67}" destId="{DD9AD002-E192-4A0E-B900-D2EB8EA947D4}" srcOrd="6" destOrd="0" presId="urn:microsoft.com/office/officeart/2008/layout/LinedList"/>
    <dgm:cxn modelId="{76B2D4CB-6360-455E-98FC-8F8F0F3F940A}" type="presParOf" srcId="{95CADA2B-D5A2-4D5B-A9F6-4ABC78370C67}" destId="{026FA45D-97C5-4B0B-93AD-E9216FB1B542}" srcOrd="7" destOrd="0" presId="urn:microsoft.com/office/officeart/2008/layout/LinedList"/>
    <dgm:cxn modelId="{2234C40B-0DA0-4EF4-B457-0512DC8E4052}" type="presParOf" srcId="{026FA45D-97C5-4B0B-93AD-E9216FB1B542}" destId="{74F5E87C-686A-4DA4-AE71-2D7FD27E802E}" srcOrd="0" destOrd="0" presId="urn:microsoft.com/office/officeart/2008/layout/LinedList"/>
    <dgm:cxn modelId="{EAD1977D-3EFD-4AD2-BAC6-CF7623999087}" type="presParOf" srcId="{026FA45D-97C5-4B0B-93AD-E9216FB1B542}" destId="{FABA058F-A849-4348-99CF-E59603E0BCA1}" srcOrd="1" destOrd="0" presId="urn:microsoft.com/office/officeart/2008/layout/LinedList"/>
    <dgm:cxn modelId="{280D5B24-4E4B-4EDF-848C-C9DB3D22F538}" type="presParOf" srcId="{95CADA2B-D5A2-4D5B-A9F6-4ABC78370C67}" destId="{F62CF479-899A-4430-BBAA-796AD9EABC56}" srcOrd="8" destOrd="0" presId="urn:microsoft.com/office/officeart/2008/layout/LinedList"/>
    <dgm:cxn modelId="{7E985624-06BC-4682-87A1-0A660C7E75C8}" type="presParOf" srcId="{95CADA2B-D5A2-4D5B-A9F6-4ABC78370C67}" destId="{EF5F6FBB-32F1-48CB-B672-E313F54A1BA0}" srcOrd="9" destOrd="0" presId="urn:microsoft.com/office/officeart/2008/layout/LinedList"/>
    <dgm:cxn modelId="{2C98F8BC-F3DD-4372-99F8-77ED4746D19E}" type="presParOf" srcId="{EF5F6FBB-32F1-48CB-B672-E313F54A1BA0}" destId="{9DDA9798-6698-4E5D-BC98-FE3419BF539F}" srcOrd="0" destOrd="0" presId="urn:microsoft.com/office/officeart/2008/layout/LinedList"/>
    <dgm:cxn modelId="{C942C19C-7E26-41B4-8EEE-B15E62031347}" type="presParOf" srcId="{EF5F6FBB-32F1-48CB-B672-E313F54A1BA0}" destId="{B3A3DCDC-2569-4FD7-8667-201FB06C1CB6}" srcOrd="1" destOrd="0" presId="urn:microsoft.com/office/officeart/2008/layout/LinedList"/>
    <dgm:cxn modelId="{362444BA-A7E3-4341-A7DE-B786B948D7B9}" type="presParOf" srcId="{95CADA2B-D5A2-4D5B-A9F6-4ABC78370C67}" destId="{8290B05D-376E-40A6-8F97-459E4600E7AE}" srcOrd="10" destOrd="0" presId="urn:microsoft.com/office/officeart/2008/layout/LinedList"/>
    <dgm:cxn modelId="{F9FF5A80-FA8B-4E75-9B84-7624FE0C0335}" type="presParOf" srcId="{95CADA2B-D5A2-4D5B-A9F6-4ABC78370C67}" destId="{8A2482FF-DE5C-44FB-BD3B-98490E7EE1BB}" srcOrd="11" destOrd="0" presId="urn:microsoft.com/office/officeart/2008/layout/LinedList"/>
    <dgm:cxn modelId="{0AB0D59F-F0D0-41DA-970B-72AD84623E2A}" type="presParOf" srcId="{8A2482FF-DE5C-44FB-BD3B-98490E7EE1BB}" destId="{C507A6E5-DD20-4F1E-BF84-E45DE457FDCB}" srcOrd="0" destOrd="0" presId="urn:microsoft.com/office/officeart/2008/layout/LinedList"/>
    <dgm:cxn modelId="{0B216D10-C795-4C66-8A0F-3D67DA28BCD4}" type="presParOf" srcId="{8A2482FF-DE5C-44FB-BD3B-98490E7EE1BB}" destId="{AF8419D9-1850-40A4-95BE-C61F47D36963}" srcOrd="1" destOrd="0" presId="urn:microsoft.com/office/officeart/2008/layout/LinedList"/>
    <dgm:cxn modelId="{B06DCB0F-3621-40E7-BA62-96F22E9D41B2}" type="presParOf" srcId="{95CADA2B-D5A2-4D5B-A9F6-4ABC78370C67}" destId="{4FC5836B-2CED-484F-8536-4A096AFFB67B}" srcOrd="12" destOrd="0" presId="urn:microsoft.com/office/officeart/2008/layout/LinedList"/>
    <dgm:cxn modelId="{250812AF-1564-4C4A-9784-6AD2986D9F3A}" type="presParOf" srcId="{95CADA2B-D5A2-4D5B-A9F6-4ABC78370C67}" destId="{1B926CD0-CFFF-4B3F-AD2D-4DD4EF3D111F}" srcOrd="13" destOrd="0" presId="urn:microsoft.com/office/officeart/2008/layout/LinedList"/>
    <dgm:cxn modelId="{8BF54BC1-E181-4A38-9EF6-BA96E4916C36}" type="presParOf" srcId="{1B926CD0-CFFF-4B3F-AD2D-4DD4EF3D111F}" destId="{9915D4D0-B66F-4496-933E-85B541A4E123}" srcOrd="0" destOrd="0" presId="urn:microsoft.com/office/officeart/2008/layout/LinedList"/>
    <dgm:cxn modelId="{CACAD2E5-7553-4682-A309-A3F1F70BEF57}" type="presParOf" srcId="{1B926CD0-CFFF-4B3F-AD2D-4DD4EF3D111F}" destId="{62B79933-0584-4D4F-AC6E-C18540DB8DFB}" srcOrd="1" destOrd="0" presId="urn:microsoft.com/office/officeart/2008/layout/LinedList"/>
    <dgm:cxn modelId="{0FD3703F-8651-4369-A26A-EA3ABBF5CF75}" type="presParOf" srcId="{95CADA2B-D5A2-4D5B-A9F6-4ABC78370C67}" destId="{64357717-2D25-44B4-93C4-CFDA6C3A670F}" srcOrd="14" destOrd="0" presId="urn:microsoft.com/office/officeart/2008/layout/LinedList"/>
    <dgm:cxn modelId="{0718D8DE-4F0F-48EF-B18E-9DB333C59785}" type="presParOf" srcId="{95CADA2B-D5A2-4D5B-A9F6-4ABC78370C67}" destId="{93A7EC2F-B0DB-4B89-985A-5FF482F47EEC}" srcOrd="15" destOrd="0" presId="urn:microsoft.com/office/officeart/2008/layout/LinedList"/>
    <dgm:cxn modelId="{7A60E4C2-F8A0-4A11-8A42-090602B0E98F}" type="presParOf" srcId="{93A7EC2F-B0DB-4B89-985A-5FF482F47EEC}" destId="{066A1876-75FC-46BC-ADB9-A0FF87BC95C7}" srcOrd="0" destOrd="0" presId="urn:microsoft.com/office/officeart/2008/layout/LinedList"/>
    <dgm:cxn modelId="{28E39894-A915-4216-B406-44E69CF2774B}" type="presParOf" srcId="{93A7EC2F-B0DB-4B89-985A-5FF482F47EEC}" destId="{D4C9ED2B-ACBE-4A12-895E-09DE57567C3D}" srcOrd="1" destOrd="0" presId="urn:microsoft.com/office/officeart/2008/layout/LinedList"/>
    <dgm:cxn modelId="{2D85E3EA-7476-4B22-9278-8DE0126FB920}" type="presParOf" srcId="{95CADA2B-D5A2-4D5B-A9F6-4ABC78370C67}" destId="{51213521-D0D2-4FA2-9BCE-524A853E2C6F}" srcOrd="16" destOrd="0" presId="urn:microsoft.com/office/officeart/2008/layout/LinedList"/>
    <dgm:cxn modelId="{5B6EA308-17A8-4D73-9AC1-489917FC1EAE}" type="presParOf" srcId="{95CADA2B-D5A2-4D5B-A9F6-4ABC78370C67}" destId="{B3EDD461-5B26-4230-8B10-EE27925EEB18}" srcOrd="17" destOrd="0" presId="urn:microsoft.com/office/officeart/2008/layout/LinedList"/>
    <dgm:cxn modelId="{A4E639C4-1582-4AF8-87C1-B66F39DF8877}" type="presParOf" srcId="{B3EDD461-5B26-4230-8B10-EE27925EEB18}" destId="{168C3B8E-4C9C-4CBB-BCEF-93E636AE11D5}" srcOrd="0" destOrd="0" presId="urn:microsoft.com/office/officeart/2008/layout/LinedList"/>
    <dgm:cxn modelId="{0EF9BD98-B6FA-4AE1-B9B8-EF7C81CA157C}" type="presParOf" srcId="{B3EDD461-5B26-4230-8B10-EE27925EEB18}" destId="{B360BC49-81F2-41DF-9E74-4A43930D6A63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A079E61-2BDF-46AA-8E8E-2F001799E566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023644B-D270-47A4-B9DB-2BDB6D37AE13}">
      <dgm:prSet/>
      <dgm:spPr/>
      <dgm:t>
        <a:bodyPr/>
        <a:lstStyle/>
        <a:p>
          <a:pPr rtl="0"/>
          <a:r>
            <a:rPr lang="uz-Cyrl-UZ" smtClean="0"/>
            <a:t>Turizm umumiy iqtisodiy o‘sish</a:t>
          </a:r>
          <a:r>
            <a:rPr lang="en-US" smtClean="0"/>
            <a:t>i</a:t>
          </a:r>
          <a:endParaRPr lang="ru-RU"/>
        </a:p>
      </dgm:t>
    </dgm:pt>
    <dgm:pt modelId="{CFCA91CD-4090-4856-A918-FB445E31D409}" type="parTrans" cxnId="{1D617D4D-E2CE-4376-ACD7-C98963D24881}">
      <dgm:prSet/>
      <dgm:spPr/>
      <dgm:t>
        <a:bodyPr/>
        <a:lstStyle/>
        <a:p>
          <a:endParaRPr lang="ru-RU"/>
        </a:p>
      </dgm:t>
    </dgm:pt>
    <dgm:pt modelId="{C7B99EB3-EEF4-48FE-9B35-799D97943464}" type="sibTrans" cxnId="{1D617D4D-E2CE-4376-ACD7-C98963D24881}">
      <dgm:prSet/>
      <dgm:spPr/>
      <dgm:t>
        <a:bodyPr/>
        <a:lstStyle/>
        <a:p>
          <a:endParaRPr lang="ru-RU"/>
        </a:p>
      </dgm:t>
    </dgm:pt>
    <dgm:pt modelId="{4B5B89BB-2972-48C3-A9F0-E52E3922FA7A}">
      <dgm:prSet/>
      <dgm:spPr/>
      <dgm:t>
        <a:bodyPr/>
        <a:lstStyle/>
        <a:p>
          <a:pPr rtl="0"/>
          <a:r>
            <a:rPr lang="uz-Cyrl-UZ" smtClean="0"/>
            <a:t>Xalqaro va milliy turizmning rivojlanishi</a:t>
          </a:r>
          <a:endParaRPr lang="ru-RU"/>
        </a:p>
      </dgm:t>
    </dgm:pt>
    <dgm:pt modelId="{BC52D1D3-C9DA-42BD-AEB1-75355E60283B}" type="parTrans" cxnId="{A014DC14-962D-42FF-83EB-4313D8E16D96}">
      <dgm:prSet/>
      <dgm:spPr/>
      <dgm:t>
        <a:bodyPr/>
        <a:lstStyle/>
        <a:p>
          <a:endParaRPr lang="ru-RU"/>
        </a:p>
      </dgm:t>
    </dgm:pt>
    <dgm:pt modelId="{3FF0D699-E667-4FA1-983E-A6CB125E15C6}" type="sibTrans" cxnId="{A014DC14-962D-42FF-83EB-4313D8E16D96}">
      <dgm:prSet/>
      <dgm:spPr/>
      <dgm:t>
        <a:bodyPr/>
        <a:lstStyle/>
        <a:p>
          <a:endParaRPr lang="ru-RU"/>
        </a:p>
      </dgm:t>
    </dgm:pt>
    <dgm:pt modelId="{12567F24-FDC9-40A5-A68E-1FB37B6E7203}">
      <dgm:prSet/>
      <dgm:spPr/>
      <dgm:t>
        <a:bodyPr/>
        <a:lstStyle/>
        <a:p>
          <a:pPr rtl="0"/>
          <a:r>
            <a:rPr lang="uz-Cyrl-UZ" smtClean="0"/>
            <a:t>Keyingi yillarda ko‘pgina mamlakatlarda shaharliklarning fermalarda xordiq chiqarishi </a:t>
          </a:r>
          <a:endParaRPr lang="ru-RU"/>
        </a:p>
      </dgm:t>
    </dgm:pt>
    <dgm:pt modelId="{9BD8B504-11F8-46D6-8615-F442C95C20EB}" type="parTrans" cxnId="{3109B985-5119-4372-96A2-B1D3A2CD9292}">
      <dgm:prSet/>
      <dgm:spPr/>
      <dgm:t>
        <a:bodyPr/>
        <a:lstStyle/>
        <a:p>
          <a:endParaRPr lang="ru-RU"/>
        </a:p>
      </dgm:t>
    </dgm:pt>
    <dgm:pt modelId="{53725FDA-0B7F-4CD0-8E73-DC60EA1EAD54}" type="sibTrans" cxnId="{3109B985-5119-4372-96A2-B1D3A2CD9292}">
      <dgm:prSet/>
      <dgm:spPr/>
      <dgm:t>
        <a:bodyPr/>
        <a:lstStyle/>
        <a:p>
          <a:endParaRPr lang="ru-RU"/>
        </a:p>
      </dgm:t>
    </dgm:pt>
    <dgm:pt modelId="{C25ACD82-A69D-4CBA-B65C-35FC59CA546D}">
      <dgm:prSet/>
      <dgm:spPr/>
      <dgm:t>
        <a:bodyPr/>
        <a:lstStyle/>
        <a:p>
          <a:pPr rtl="0"/>
          <a:r>
            <a:rPr lang="uz-Cyrl-UZ" smtClean="0"/>
            <a:t>Turizm sanoatining xarakterli tomonlaridan biri</a:t>
          </a:r>
          <a:endParaRPr lang="ru-RU"/>
        </a:p>
      </dgm:t>
    </dgm:pt>
    <dgm:pt modelId="{B6795D74-76B3-4785-9615-BBDFF1CD9EE4}" type="parTrans" cxnId="{1703162E-4317-47AE-A0F4-09BAE9AD4807}">
      <dgm:prSet/>
      <dgm:spPr/>
      <dgm:t>
        <a:bodyPr/>
        <a:lstStyle/>
        <a:p>
          <a:endParaRPr lang="ru-RU"/>
        </a:p>
      </dgm:t>
    </dgm:pt>
    <dgm:pt modelId="{460139DD-7D08-4B68-94A6-020ED7898D28}" type="sibTrans" cxnId="{1703162E-4317-47AE-A0F4-09BAE9AD4807}">
      <dgm:prSet/>
      <dgm:spPr/>
      <dgm:t>
        <a:bodyPr/>
        <a:lstStyle/>
        <a:p>
          <a:endParaRPr lang="ru-RU"/>
        </a:p>
      </dgm:t>
    </dgm:pt>
    <dgm:pt modelId="{D7561F5E-998F-481C-8BC0-FC6A6D387327}" type="pres">
      <dgm:prSet presAssocID="{7A079E61-2BDF-46AA-8E8E-2F001799E56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9CEBAC9-F1F0-445C-9962-3469A21AB6B2}" type="pres">
      <dgm:prSet presAssocID="{6023644B-D270-47A4-B9DB-2BDB6D37AE13}" presName="circle1" presStyleLbl="node1" presStyleIdx="0" presStyleCnt="4"/>
      <dgm:spPr/>
    </dgm:pt>
    <dgm:pt modelId="{AE1D5301-CB13-4297-9FE7-B7745C82B377}" type="pres">
      <dgm:prSet presAssocID="{6023644B-D270-47A4-B9DB-2BDB6D37AE13}" presName="space" presStyleCnt="0"/>
      <dgm:spPr/>
    </dgm:pt>
    <dgm:pt modelId="{2707902F-973B-47D1-8257-BD07BC513D84}" type="pres">
      <dgm:prSet presAssocID="{6023644B-D270-47A4-B9DB-2BDB6D37AE13}" presName="rect1" presStyleLbl="alignAcc1" presStyleIdx="0" presStyleCnt="4"/>
      <dgm:spPr/>
      <dgm:t>
        <a:bodyPr/>
        <a:lstStyle/>
        <a:p>
          <a:endParaRPr lang="ru-RU"/>
        </a:p>
      </dgm:t>
    </dgm:pt>
    <dgm:pt modelId="{2903B5E5-257E-468B-8E13-B29856C6C237}" type="pres">
      <dgm:prSet presAssocID="{4B5B89BB-2972-48C3-A9F0-E52E3922FA7A}" presName="vertSpace2" presStyleLbl="node1" presStyleIdx="0" presStyleCnt="4"/>
      <dgm:spPr/>
    </dgm:pt>
    <dgm:pt modelId="{E58C02A0-2F37-4912-BB6A-01FB8B809A77}" type="pres">
      <dgm:prSet presAssocID="{4B5B89BB-2972-48C3-A9F0-E52E3922FA7A}" presName="circle2" presStyleLbl="node1" presStyleIdx="1" presStyleCnt="4"/>
      <dgm:spPr/>
    </dgm:pt>
    <dgm:pt modelId="{4FC0EB4B-17BC-4896-8337-1A4CFE7C4DC2}" type="pres">
      <dgm:prSet presAssocID="{4B5B89BB-2972-48C3-A9F0-E52E3922FA7A}" presName="rect2" presStyleLbl="alignAcc1" presStyleIdx="1" presStyleCnt="4"/>
      <dgm:spPr/>
      <dgm:t>
        <a:bodyPr/>
        <a:lstStyle/>
        <a:p>
          <a:endParaRPr lang="ru-RU"/>
        </a:p>
      </dgm:t>
    </dgm:pt>
    <dgm:pt modelId="{35E09D02-140A-4C22-92E9-ED5DCB1319EC}" type="pres">
      <dgm:prSet presAssocID="{12567F24-FDC9-40A5-A68E-1FB37B6E7203}" presName="vertSpace3" presStyleLbl="node1" presStyleIdx="1" presStyleCnt="4"/>
      <dgm:spPr/>
    </dgm:pt>
    <dgm:pt modelId="{CF2022C0-0464-4535-8FF4-30EB3BAA1755}" type="pres">
      <dgm:prSet presAssocID="{12567F24-FDC9-40A5-A68E-1FB37B6E7203}" presName="circle3" presStyleLbl="node1" presStyleIdx="2" presStyleCnt="4"/>
      <dgm:spPr/>
    </dgm:pt>
    <dgm:pt modelId="{8B0E674E-51C5-4D0A-A3CF-6AA3F9BAD0DA}" type="pres">
      <dgm:prSet presAssocID="{12567F24-FDC9-40A5-A68E-1FB37B6E7203}" presName="rect3" presStyleLbl="alignAcc1" presStyleIdx="2" presStyleCnt="4"/>
      <dgm:spPr/>
      <dgm:t>
        <a:bodyPr/>
        <a:lstStyle/>
        <a:p>
          <a:endParaRPr lang="ru-RU"/>
        </a:p>
      </dgm:t>
    </dgm:pt>
    <dgm:pt modelId="{E16BE0BD-080C-411A-BD5B-D7C495DCB1D2}" type="pres">
      <dgm:prSet presAssocID="{C25ACD82-A69D-4CBA-B65C-35FC59CA546D}" presName="vertSpace4" presStyleLbl="node1" presStyleIdx="2" presStyleCnt="4"/>
      <dgm:spPr/>
    </dgm:pt>
    <dgm:pt modelId="{C269C6B4-1B9F-40DF-8C27-0440CEFDBB5A}" type="pres">
      <dgm:prSet presAssocID="{C25ACD82-A69D-4CBA-B65C-35FC59CA546D}" presName="circle4" presStyleLbl="node1" presStyleIdx="3" presStyleCnt="4"/>
      <dgm:spPr/>
    </dgm:pt>
    <dgm:pt modelId="{E948D1D5-E8D7-4C33-BEA3-5BCD58D6545A}" type="pres">
      <dgm:prSet presAssocID="{C25ACD82-A69D-4CBA-B65C-35FC59CA546D}" presName="rect4" presStyleLbl="alignAcc1" presStyleIdx="3" presStyleCnt="4"/>
      <dgm:spPr/>
      <dgm:t>
        <a:bodyPr/>
        <a:lstStyle/>
        <a:p>
          <a:endParaRPr lang="ru-RU"/>
        </a:p>
      </dgm:t>
    </dgm:pt>
    <dgm:pt modelId="{82CF4ABA-E6C0-4C6D-A574-9D02D98544DF}" type="pres">
      <dgm:prSet presAssocID="{6023644B-D270-47A4-B9DB-2BDB6D37AE13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A0AF41-8CE7-4498-8491-7AC956B38E6B}" type="pres">
      <dgm:prSet presAssocID="{4B5B89BB-2972-48C3-A9F0-E52E3922FA7A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7D8AD92-78B0-400F-91C8-00EADCC48461}" type="pres">
      <dgm:prSet presAssocID="{12567F24-FDC9-40A5-A68E-1FB37B6E7203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A2147A-82F0-4367-B9F0-418100AB0E9B}" type="pres">
      <dgm:prSet presAssocID="{C25ACD82-A69D-4CBA-B65C-35FC59CA546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8E87AF7-935B-4364-8BBF-87A3CB47E100}" type="presOf" srcId="{12567F24-FDC9-40A5-A68E-1FB37B6E7203}" destId="{77D8AD92-78B0-400F-91C8-00EADCC48461}" srcOrd="1" destOrd="0" presId="urn:microsoft.com/office/officeart/2005/8/layout/target3"/>
    <dgm:cxn modelId="{FBAB5D70-AF7B-4BD5-9433-DAA8EA185494}" type="presOf" srcId="{12567F24-FDC9-40A5-A68E-1FB37B6E7203}" destId="{8B0E674E-51C5-4D0A-A3CF-6AA3F9BAD0DA}" srcOrd="0" destOrd="0" presId="urn:microsoft.com/office/officeart/2005/8/layout/target3"/>
    <dgm:cxn modelId="{2D88DAB5-711F-48A6-954D-13AE5997ADA1}" type="presOf" srcId="{7A079E61-2BDF-46AA-8E8E-2F001799E566}" destId="{D7561F5E-998F-481C-8BC0-FC6A6D387327}" srcOrd="0" destOrd="0" presId="urn:microsoft.com/office/officeart/2005/8/layout/target3"/>
    <dgm:cxn modelId="{737B1665-91A8-4AAD-81E4-CC6F26D154B0}" type="presOf" srcId="{4B5B89BB-2972-48C3-A9F0-E52E3922FA7A}" destId="{4FC0EB4B-17BC-4896-8337-1A4CFE7C4DC2}" srcOrd="0" destOrd="0" presId="urn:microsoft.com/office/officeart/2005/8/layout/target3"/>
    <dgm:cxn modelId="{1703162E-4317-47AE-A0F4-09BAE9AD4807}" srcId="{7A079E61-2BDF-46AA-8E8E-2F001799E566}" destId="{C25ACD82-A69D-4CBA-B65C-35FC59CA546D}" srcOrd="3" destOrd="0" parTransId="{B6795D74-76B3-4785-9615-BBDFF1CD9EE4}" sibTransId="{460139DD-7D08-4B68-94A6-020ED7898D28}"/>
    <dgm:cxn modelId="{1D617D4D-E2CE-4376-ACD7-C98963D24881}" srcId="{7A079E61-2BDF-46AA-8E8E-2F001799E566}" destId="{6023644B-D270-47A4-B9DB-2BDB6D37AE13}" srcOrd="0" destOrd="0" parTransId="{CFCA91CD-4090-4856-A918-FB445E31D409}" sibTransId="{C7B99EB3-EEF4-48FE-9B35-799D97943464}"/>
    <dgm:cxn modelId="{7565ACFD-8274-4E7A-A18F-BF01BD52C294}" type="presOf" srcId="{C25ACD82-A69D-4CBA-B65C-35FC59CA546D}" destId="{BDA2147A-82F0-4367-B9F0-418100AB0E9B}" srcOrd="1" destOrd="0" presId="urn:microsoft.com/office/officeart/2005/8/layout/target3"/>
    <dgm:cxn modelId="{DCFC747B-51AF-42A3-8E1A-3667FEF98070}" type="presOf" srcId="{4B5B89BB-2972-48C3-A9F0-E52E3922FA7A}" destId="{E3A0AF41-8CE7-4498-8491-7AC956B38E6B}" srcOrd="1" destOrd="0" presId="urn:microsoft.com/office/officeart/2005/8/layout/target3"/>
    <dgm:cxn modelId="{802BCAD0-480B-457F-B41D-C97AF88D166A}" type="presOf" srcId="{C25ACD82-A69D-4CBA-B65C-35FC59CA546D}" destId="{E948D1D5-E8D7-4C33-BEA3-5BCD58D6545A}" srcOrd="0" destOrd="0" presId="urn:microsoft.com/office/officeart/2005/8/layout/target3"/>
    <dgm:cxn modelId="{B662E85C-0513-4E47-8A8D-199CE34400F0}" type="presOf" srcId="{6023644B-D270-47A4-B9DB-2BDB6D37AE13}" destId="{2707902F-973B-47D1-8257-BD07BC513D84}" srcOrd="0" destOrd="0" presId="urn:microsoft.com/office/officeart/2005/8/layout/target3"/>
    <dgm:cxn modelId="{A014DC14-962D-42FF-83EB-4313D8E16D96}" srcId="{7A079E61-2BDF-46AA-8E8E-2F001799E566}" destId="{4B5B89BB-2972-48C3-A9F0-E52E3922FA7A}" srcOrd="1" destOrd="0" parTransId="{BC52D1D3-C9DA-42BD-AEB1-75355E60283B}" sibTransId="{3FF0D699-E667-4FA1-983E-A6CB125E15C6}"/>
    <dgm:cxn modelId="{3109B985-5119-4372-96A2-B1D3A2CD9292}" srcId="{7A079E61-2BDF-46AA-8E8E-2F001799E566}" destId="{12567F24-FDC9-40A5-A68E-1FB37B6E7203}" srcOrd="2" destOrd="0" parTransId="{9BD8B504-11F8-46D6-8615-F442C95C20EB}" sibTransId="{53725FDA-0B7F-4CD0-8E73-DC60EA1EAD54}"/>
    <dgm:cxn modelId="{A02EC7DB-5176-4422-A4D6-A911EE6FB447}" type="presOf" srcId="{6023644B-D270-47A4-B9DB-2BDB6D37AE13}" destId="{82CF4ABA-E6C0-4C6D-A574-9D02D98544DF}" srcOrd="1" destOrd="0" presId="urn:microsoft.com/office/officeart/2005/8/layout/target3"/>
    <dgm:cxn modelId="{4ACF77B6-AC5B-40FA-9E57-D5E60BE88330}" type="presParOf" srcId="{D7561F5E-998F-481C-8BC0-FC6A6D387327}" destId="{09CEBAC9-F1F0-445C-9962-3469A21AB6B2}" srcOrd="0" destOrd="0" presId="urn:microsoft.com/office/officeart/2005/8/layout/target3"/>
    <dgm:cxn modelId="{69CE05CB-08E9-42CA-8F25-BE08B4FE0DEE}" type="presParOf" srcId="{D7561F5E-998F-481C-8BC0-FC6A6D387327}" destId="{AE1D5301-CB13-4297-9FE7-B7745C82B377}" srcOrd="1" destOrd="0" presId="urn:microsoft.com/office/officeart/2005/8/layout/target3"/>
    <dgm:cxn modelId="{DA6E6A07-25A2-411C-9D8D-71AD10DD7AEC}" type="presParOf" srcId="{D7561F5E-998F-481C-8BC0-FC6A6D387327}" destId="{2707902F-973B-47D1-8257-BD07BC513D84}" srcOrd="2" destOrd="0" presId="urn:microsoft.com/office/officeart/2005/8/layout/target3"/>
    <dgm:cxn modelId="{72FF6FFF-1F00-426F-82B0-3910545DFEA6}" type="presParOf" srcId="{D7561F5E-998F-481C-8BC0-FC6A6D387327}" destId="{2903B5E5-257E-468B-8E13-B29856C6C237}" srcOrd="3" destOrd="0" presId="urn:microsoft.com/office/officeart/2005/8/layout/target3"/>
    <dgm:cxn modelId="{D4946B77-00F3-49BF-8F20-CB849B77A5FB}" type="presParOf" srcId="{D7561F5E-998F-481C-8BC0-FC6A6D387327}" destId="{E58C02A0-2F37-4912-BB6A-01FB8B809A77}" srcOrd="4" destOrd="0" presId="urn:microsoft.com/office/officeart/2005/8/layout/target3"/>
    <dgm:cxn modelId="{1AFD0883-4CD0-4B2F-8F08-AE45FD690750}" type="presParOf" srcId="{D7561F5E-998F-481C-8BC0-FC6A6D387327}" destId="{4FC0EB4B-17BC-4896-8337-1A4CFE7C4DC2}" srcOrd="5" destOrd="0" presId="urn:microsoft.com/office/officeart/2005/8/layout/target3"/>
    <dgm:cxn modelId="{6BC86F70-6635-4A37-AFBE-41D35F191FF4}" type="presParOf" srcId="{D7561F5E-998F-481C-8BC0-FC6A6D387327}" destId="{35E09D02-140A-4C22-92E9-ED5DCB1319EC}" srcOrd="6" destOrd="0" presId="urn:microsoft.com/office/officeart/2005/8/layout/target3"/>
    <dgm:cxn modelId="{9896AD1D-102F-4B2E-8EE3-8E151DAFA698}" type="presParOf" srcId="{D7561F5E-998F-481C-8BC0-FC6A6D387327}" destId="{CF2022C0-0464-4535-8FF4-30EB3BAA1755}" srcOrd="7" destOrd="0" presId="urn:microsoft.com/office/officeart/2005/8/layout/target3"/>
    <dgm:cxn modelId="{0DE43068-4F2C-4FED-B46B-21AFB51087DB}" type="presParOf" srcId="{D7561F5E-998F-481C-8BC0-FC6A6D387327}" destId="{8B0E674E-51C5-4D0A-A3CF-6AA3F9BAD0DA}" srcOrd="8" destOrd="0" presId="urn:microsoft.com/office/officeart/2005/8/layout/target3"/>
    <dgm:cxn modelId="{5D27232F-4179-474D-9A1E-C6C0EE1E8D6C}" type="presParOf" srcId="{D7561F5E-998F-481C-8BC0-FC6A6D387327}" destId="{E16BE0BD-080C-411A-BD5B-D7C495DCB1D2}" srcOrd="9" destOrd="0" presId="urn:microsoft.com/office/officeart/2005/8/layout/target3"/>
    <dgm:cxn modelId="{68D190A4-4771-417B-A25F-7BC24552723D}" type="presParOf" srcId="{D7561F5E-998F-481C-8BC0-FC6A6D387327}" destId="{C269C6B4-1B9F-40DF-8C27-0440CEFDBB5A}" srcOrd="10" destOrd="0" presId="urn:microsoft.com/office/officeart/2005/8/layout/target3"/>
    <dgm:cxn modelId="{1D44BD40-F7A6-4168-B240-2128D076B996}" type="presParOf" srcId="{D7561F5E-998F-481C-8BC0-FC6A6D387327}" destId="{E948D1D5-E8D7-4C33-BEA3-5BCD58D6545A}" srcOrd="11" destOrd="0" presId="urn:microsoft.com/office/officeart/2005/8/layout/target3"/>
    <dgm:cxn modelId="{14FFD049-FDE7-49EA-9F7E-D939D6774CF7}" type="presParOf" srcId="{D7561F5E-998F-481C-8BC0-FC6A6D387327}" destId="{82CF4ABA-E6C0-4C6D-A574-9D02D98544DF}" srcOrd="12" destOrd="0" presId="urn:microsoft.com/office/officeart/2005/8/layout/target3"/>
    <dgm:cxn modelId="{ABF26A67-1E5C-4FF9-BABC-38E427D5AA85}" type="presParOf" srcId="{D7561F5E-998F-481C-8BC0-FC6A6D387327}" destId="{E3A0AF41-8CE7-4498-8491-7AC956B38E6B}" srcOrd="13" destOrd="0" presId="urn:microsoft.com/office/officeart/2005/8/layout/target3"/>
    <dgm:cxn modelId="{BEA2E701-3C07-49ED-AAF5-FBEEB00A60BE}" type="presParOf" srcId="{D7561F5E-998F-481C-8BC0-FC6A6D387327}" destId="{77D8AD92-78B0-400F-91C8-00EADCC48461}" srcOrd="14" destOrd="0" presId="urn:microsoft.com/office/officeart/2005/8/layout/target3"/>
    <dgm:cxn modelId="{CBAF68E5-0880-424E-995F-CD0B6199C847}" type="presParOf" srcId="{D7561F5E-998F-481C-8BC0-FC6A6D387327}" destId="{BDA2147A-82F0-4367-B9F0-418100AB0E9B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C827C2E-135A-47C2-AF0F-A082BA692FB7}" type="doc">
      <dgm:prSet loTypeId="urn:microsoft.com/office/officeart/2005/8/layout/lProcess3" loCatId="process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87096838-AC83-4EA1-96E2-422CC6F0BAE7}">
      <dgm:prSet/>
      <dgm:spPr/>
      <dgm:t>
        <a:bodyPr/>
        <a:lstStyle/>
        <a:p>
          <a:pPr rtl="0"/>
          <a:r>
            <a:rPr lang="uz-Cyrl-UZ" smtClean="0"/>
            <a:t>Xalqaro turizm ko‘lamining kengayishi </a:t>
          </a:r>
          <a:endParaRPr lang="ru-RU"/>
        </a:p>
      </dgm:t>
    </dgm:pt>
    <dgm:pt modelId="{E914EC94-CDCC-4267-B4B1-60D7FEBB2497}" type="parTrans" cxnId="{CD6BC647-E922-4386-B683-5F9F5E2E02E1}">
      <dgm:prSet/>
      <dgm:spPr/>
      <dgm:t>
        <a:bodyPr/>
        <a:lstStyle/>
        <a:p>
          <a:endParaRPr lang="ru-RU"/>
        </a:p>
      </dgm:t>
    </dgm:pt>
    <dgm:pt modelId="{258CE1B5-D99D-415C-BF66-36FF0921BBF8}" type="sibTrans" cxnId="{CD6BC647-E922-4386-B683-5F9F5E2E02E1}">
      <dgm:prSet/>
      <dgm:spPr/>
      <dgm:t>
        <a:bodyPr/>
        <a:lstStyle/>
        <a:p>
          <a:endParaRPr lang="ru-RU"/>
        </a:p>
      </dgm:t>
    </dgm:pt>
    <dgm:pt modelId="{5A25FF41-D6E5-46FD-9FC0-13978C060AB7}">
      <dgm:prSet/>
      <dgm:spPr/>
      <dgm:t>
        <a:bodyPr/>
        <a:lstStyle/>
        <a:p>
          <a:pPr rtl="0"/>
          <a:r>
            <a:rPr lang="uz-Cyrl-UZ" smtClean="0"/>
            <a:t>Xalqaro turizmga ta’sir etuvchi xizmat ko‘rsatish sohalari</a:t>
          </a:r>
          <a:endParaRPr lang="ru-RU"/>
        </a:p>
      </dgm:t>
    </dgm:pt>
    <dgm:pt modelId="{82B4C029-C529-4048-BB5F-F095A6EDF5CE}" type="parTrans" cxnId="{D0A9FDD1-8C5C-4B37-A0E2-36BBA0845218}">
      <dgm:prSet/>
      <dgm:spPr/>
      <dgm:t>
        <a:bodyPr/>
        <a:lstStyle/>
        <a:p>
          <a:endParaRPr lang="ru-RU"/>
        </a:p>
      </dgm:t>
    </dgm:pt>
    <dgm:pt modelId="{5C3C9AC4-5181-42A2-99D8-9CDE054754E0}" type="sibTrans" cxnId="{D0A9FDD1-8C5C-4B37-A0E2-36BBA0845218}">
      <dgm:prSet/>
      <dgm:spPr/>
      <dgm:t>
        <a:bodyPr/>
        <a:lstStyle/>
        <a:p>
          <a:endParaRPr lang="ru-RU"/>
        </a:p>
      </dgm:t>
    </dgm:pt>
    <dgm:pt modelId="{823D0EE8-DD70-4F73-8256-391B94728912}">
      <dgm:prSet/>
      <dgm:spPr/>
      <dgm:t>
        <a:bodyPr/>
        <a:lstStyle/>
        <a:p>
          <a:pPr rtl="0"/>
          <a:r>
            <a:rPr lang="uz-Cyrl-UZ" smtClean="0"/>
            <a:t>Xalqaro turizmning rivoji </a:t>
          </a:r>
          <a:endParaRPr lang="ru-RU"/>
        </a:p>
      </dgm:t>
    </dgm:pt>
    <dgm:pt modelId="{D7CD3C75-0238-4649-9683-8F091BF60469}" type="parTrans" cxnId="{ADFEA6D4-4624-4E47-8980-22145A33F581}">
      <dgm:prSet/>
      <dgm:spPr/>
      <dgm:t>
        <a:bodyPr/>
        <a:lstStyle/>
        <a:p>
          <a:endParaRPr lang="ru-RU"/>
        </a:p>
      </dgm:t>
    </dgm:pt>
    <dgm:pt modelId="{A017D805-9EB8-47A3-9BEE-4618B3BC28B1}" type="sibTrans" cxnId="{ADFEA6D4-4624-4E47-8980-22145A33F581}">
      <dgm:prSet/>
      <dgm:spPr/>
      <dgm:t>
        <a:bodyPr/>
        <a:lstStyle/>
        <a:p>
          <a:endParaRPr lang="ru-RU"/>
        </a:p>
      </dgm:t>
    </dgm:pt>
    <dgm:pt modelId="{3F6D1DB8-81DB-4F22-B48D-0B98F723C3D2}">
      <dgm:prSet/>
      <dgm:spPr/>
      <dgm:t>
        <a:bodyPr/>
        <a:lstStyle/>
        <a:p>
          <a:pPr rtl="0"/>
          <a:r>
            <a:rPr lang="uz-Cyrl-UZ" smtClean="0"/>
            <a:t>1858 yilga kelib, bu shaharda mo‘jiza yuz berdi</a:t>
          </a:r>
          <a:endParaRPr lang="ru-RU"/>
        </a:p>
      </dgm:t>
    </dgm:pt>
    <dgm:pt modelId="{EDBFCB32-994C-42D5-9423-80AA4B22257E}" type="parTrans" cxnId="{DD32B3C2-CE44-486E-BE24-AA6386733E65}">
      <dgm:prSet/>
      <dgm:spPr/>
      <dgm:t>
        <a:bodyPr/>
        <a:lstStyle/>
        <a:p>
          <a:endParaRPr lang="ru-RU"/>
        </a:p>
      </dgm:t>
    </dgm:pt>
    <dgm:pt modelId="{776C3F0B-AFE8-4915-9B7F-2B3A00608878}" type="sibTrans" cxnId="{DD32B3C2-CE44-486E-BE24-AA6386733E65}">
      <dgm:prSet/>
      <dgm:spPr/>
      <dgm:t>
        <a:bodyPr/>
        <a:lstStyle/>
        <a:p>
          <a:endParaRPr lang="ru-RU"/>
        </a:p>
      </dgm:t>
    </dgm:pt>
    <dgm:pt modelId="{31AF4BA8-74CB-4E57-A624-5D3F973E5D8D}">
      <dgm:prSet/>
      <dgm:spPr/>
      <dgm:t>
        <a:bodyPr/>
        <a:lstStyle/>
        <a:p>
          <a:pPr rtl="0"/>
          <a:r>
            <a:rPr lang="uz-Cyrl-UZ" smtClean="0"/>
            <a:t>Fransiyada 120 ta mineral suv manbalari </a:t>
          </a:r>
          <a:endParaRPr lang="ru-RU"/>
        </a:p>
      </dgm:t>
    </dgm:pt>
    <dgm:pt modelId="{16228CC2-69B3-44EA-ADE6-C3C15A7004EA}" type="parTrans" cxnId="{409B7718-04E7-45A0-9F27-30C506E58F63}">
      <dgm:prSet/>
      <dgm:spPr/>
      <dgm:t>
        <a:bodyPr/>
        <a:lstStyle/>
        <a:p>
          <a:endParaRPr lang="ru-RU"/>
        </a:p>
      </dgm:t>
    </dgm:pt>
    <dgm:pt modelId="{841C3ACE-4078-41C8-8937-2CFFC0219369}" type="sibTrans" cxnId="{409B7718-04E7-45A0-9F27-30C506E58F63}">
      <dgm:prSet/>
      <dgm:spPr/>
      <dgm:t>
        <a:bodyPr/>
        <a:lstStyle/>
        <a:p>
          <a:endParaRPr lang="ru-RU"/>
        </a:p>
      </dgm:t>
    </dgm:pt>
    <dgm:pt modelId="{B4368B19-D19F-4C12-8F89-24931422FF88}" type="pres">
      <dgm:prSet presAssocID="{3C827C2E-135A-47C2-AF0F-A082BA692FB7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9DF7F43-A42E-4B9A-A8FA-756DFEAF9F95}" type="pres">
      <dgm:prSet presAssocID="{87096838-AC83-4EA1-96E2-422CC6F0BAE7}" presName="horFlow" presStyleCnt="0"/>
      <dgm:spPr/>
    </dgm:pt>
    <dgm:pt modelId="{DD9B44DD-768A-4F82-BB77-57124176D8CB}" type="pres">
      <dgm:prSet presAssocID="{87096838-AC83-4EA1-96E2-422CC6F0BAE7}" presName="bigChev" presStyleLbl="node1" presStyleIdx="0" presStyleCnt="5" custScaleX="501450"/>
      <dgm:spPr/>
      <dgm:t>
        <a:bodyPr/>
        <a:lstStyle/>
        <a:p>
          <a:endParaRPr lang="ru-RU"/>
        </a:p>
      </dgm:t>
    </dgm:pt>
    <dgm:pt modelId="{03622C17-58E7-4FE3-ACAC-7B4A2AAF4DD4}" type="pres">
      <dgm:prSet presAssocID="{87096838-AC83-4EA1-96E2-422CC6F0BAE7}" presName="vSp" presStyleCnt="0"/>
      <dgm:spPr/>
    </dgm:pt>
    <dgm:pt modelId="{0F749635-FC86-443E-A397-68DE0D60BDA6}" type="pres">
      <dgm:prSet presAssocID="{5A25FF41-D6E5-46FD-9FC0-13978C060AB7}" presName="horFlow" presStyleCnt="0"/>
      <dgm:spPr/>
    </dgm:pt>
    <dgm:pt modelId="{046E5186-34B3-43EF-B5C0-302C36955FDB}" type="pres">
      <dgm:prSet presAssocID="{5A25FF41-D6E5-46FD-9FC0-13978C060AB7}" presName="bigChev" presStyleLbl="node1" presStyleIdx="1" presStyleCnt="5" custScaleX="501450"/>
      <dgm:spPr/>
      <dgm:t>
        <a:bodyPr/>
        <a:lstStyle/>
        <a:p>
          <a:endParaRPr lang="ru-RU"/>
        </a:p>
      </dgm:t>
    </dgm:pt>
    <dgm:pt modelId="{5091EF46-E72D-4F42-BDE5-71E57C3BB12D}" type="pres">
      <dgm:prSet presAssocID="{5A25FF41-D6E5-46FD-9FC0-13978C060AB7}" presName="vSp" presStyleCnt="0"/>
      <dgm:spPr/>
    </dgm:pt>
    <dgm:pt modelId="{EACE3BE1-0A68-447E-A394-6FE49078C966}" type="pres">
      <dgm:prSet presAssocID="{823D0EE8-DD70-4F73-8256-391B94728912}" presName="horFlow" presStyleCnt="0"/>
      <dgm:spPr/>
    </dgm:pt>
    <dgm:pt modelId="{819CE7FC-3AEC-4CD1-BF00-CBFF46FB0F22}" type="pres">
      <dgm:prSet presAssocID="{823D0EE8-DD70-4F73-8256-391B94728912}" presName="bigChev" presStyleLbl="node1" presStyleIdx="2" presStyleCnt="5" custScaleX="501450"/>
      <dgm:spPr/>
      <dgm:t>
        <a:bodyPr/>
        <a:lstStyle/>
        <a:p>
          <a:endParaRPr lang="ru-RU"/>
        </a:p>
      </dgm:t>
    </dgm:pt>
    <dgm:pt modelId="{2829FD56-722D-48CA-A828-477959F213EA}" type="pres">
      <dgm:prSet presAssocID="{823D0EE8-DD70-4F73-8256-391B94728912}" presName="vSp" presStyleCnt="0"/>
      <dgm:spPr/>
    </dgm:pt>
    <dgm:pt modelId="{77A31CCF-1087-4153-B802-89B660DAD72B}" type="pres">
      <dgm:prSet presAssocID="{3F6D1DB8-81DB-4F22-B48D-0B98F723C3D2}" presName="horFlow" presStyleCnt="0"/>
      <dgm:spPr/>
    </dgm:pt>
    <dgm:pt modelId="{1737AA9F-C6A7-4D9D-8B10-CF33E038E162}" type="pres">
      <dgm:prSet presAssocID="{3F6D1DB8-81DB-4F22-B48D-0B98F723C3D2}" presName="bigChev" presStyleLbl="node1" presStyleIdx="3" presStyleCnt="5" custScaleX="501450"/>
      <dgm:spPr/>
      <dgm:t>
        <a:bodyPr/>
        <a:lstStyle/>
        <a:p>
          <a:endParaRPr lang="ru-RU"/>
        </a:p>
      </dgm:t>
    </dgm:pt>
    <dgm:pt modelId="{8B5B55E9-4C32-434F-8AE2-38037FA5C1B9}" type="pres">
      <dgm:prSet presAssocID="{3F6D1DB8-81DB-4F22-B48D-0B98F723C3D2}" presName="vSp" presStyleCnt="0"/>
      <dgm:spPr/>
    </dgm:pt>
    <dgm:pt modelId="{5941B9C8-915F-4B38-974B-0C81979B3777}" type="pres">
      <dgm:prSet presAssocID="{31AF4BA8-74CB-4E57-A624-5D3F973E5D8D}" presName="horFlow" presStyleCnt="0"/>
      <dgm:spPr/>
    </dgm:pt>
    <dgm:pt modelId="{614CD3AC-0CD2-43ED-99D9-EB603CB98AD3}" type="pres">
      <dgm:prSet presAssocID="{31AF4BA8-74CB-4E57-A624-5D3F973E5D8D}" presName="bigChev" presStyleLbl="node1" presStyleIdx="4" presStyleCnt="5" custScaleX="501450"/>
      <dgm:spPr/>
      <dgm:t>
        <a:bodyPr/>
        <a:lstStyle/>
        <a:p>
          <a:endParaRPr lang="ru-RU"/>
        </a:p>
      </dgm:t>
    </dgm:pt>
  </dgm:ptLst>
  <dgm:cxnLst>
    <dgm:cxn modelId="{D0A9FDD1-8C5C-4B37-A0E2-36BBA0845218}" srcId="{3C827C2E-135A-47C2-AF0F-A082BA692FB7}" destId="{5A25FF41-D6E5-46FD-9FC0-13978C060AB7}" srcOrd="1" destOrd="0" parTransId="{82B4C029-C529-4048-BB5F-F095A6EDF5CE}" sibTransId="{5C3C9AC4-5181-42A2-99D8-9CDE054754E0}"/>
    <dgm:cxn modelId="{E9F05EF3-CF54-4B22-8D7A-741F92E03CD8}" type="presOf" srcId="{31AF4BA8-74CB-4E57-A624-5D3F973E5D8D}" destId="{614CD3AC-0CD2-43ED-99D9-EB603CB98AD3}" srcOrd="0" destOrd="0" presId="urn:microsoft.com/office/officeart/2005/8/layout/lProcess3"/>
    <dgm:cxn modelId="{CD6BC647-E922-4386-B683-5F9F5E2E02E1}" srcId="{3C827C2E-135A-47C2-AF0F-A082BA692FB7}" destId="{87096838-AC83-4EA1-96E2-422CC6F0BAE7}" srcOrd="0" destOrd="0" parTransId="{E914EC94-CDCC-4267-B4B1-60D7FEBB2497}" sibTransId="{258CE1B5-D99D-415C-BF66-36FF0921BBF8}"/>
    <dgm:cxn modelId="{1C7038F4-9C40-41DA-A943-3A2458710346}" type="presOf" srcId="{5A25FF41-D6E5-46FD-9FC0-13978C060AB7}" destId="{046E5186-34B3-43EF-B5C0-302C36955FDB}" srcOrd="0" destOrd="0" presId="urn:microsoft.com/office/officeart/2005/8/layout/lProcess3"/>
    <dgm:cxn modelId="{FA36BCF1-DABE-42AB-9A53-8D86E3687435}" type="presOf" srcId="{823D0EE8-DD70-4F73-8256-391B94728912}" destId="{819CE7FC-3AEC-4CD1-BF00-CBFF46FB0F22}" srcOrd="0" destOrd="0" presId="urn:microsoft.com/office/officeart/2005/8/layout/lProcess3"/>
    <dgm:cxn modelId="{CF21DE8A-0E42-44A2-8A1E-2A84650917BB}" type="presOf" srcId="{3C827C2E-135A-47C2-AF0F-A082BA692FB7}" destId="{B4368B19-D19F-4C12-8F89-24931422FF88}" srcOrd="0" destOrd="0" presId="urn:microsoft.com/office/officeart/2005/8/layout/lProcess3"/>
    <dgm:cxn modelId="{F46C7286-12D6-44A2-A203-D08F35499BD4}" type="presOf" srcId="{3F6D1DB8-81DB-4F22-B48D-0B98F723C3D2}" destId="{1737AA9F-C6A7-4D9D-8B10-CF33E038E162}" srcOrd="0" destOrd="0" presId="urn:microsoft.com/office/officeart/2005/8/layout/lProcess3"/>
    <dgm:cxn modelId="{409B7718-04E7-45A0-9F27-30C506E58F63}" srcId="{3C827C2E-135A-47C2-AF0F-A082BA692FB7}" destId="{31AF4BA8-74CB-4E57-A624-5D3F973E5D8D}" srcOrd="4" destOrd="0" parTransId="{16228CC2-69B3-44EA-ADE6-C3C15A7004EA}" sibTransId="{841C3ACE-4078-41C8-8937-2CFFC0219369}"/>
    <dgm:cxn modelId="{3F2A9E78-B1A2-4A5E-98B7-A2286C67D51C}" type="presOf" srcId="{87096838-AC83-4EA1-96E2-422CC6F0BAE7}" destId="{DD9B44DD-768A-4F82-BB77-57124176D8CB}" srcOrd="0" destOrd="0" presId="urn:microsoft.com/office/officeart/2005/8/layout/lProcess3"/>
    <dgm:cxn modelId="{ADFEA6D4-4624-4E47-8980-22145A33F581}" srcId="{3C827C2E-135A-47C2-AF0F-A082BA692FB7}" destId="{823D0EE8-DD70-4F73-8256-391B94728912}" srcOrd="2" destOrd="0" parTransId="{D7CD3C75-0238-4649-9683-8F091BF60469}" sibTransId="{A017D805-9EB8-47A3-9BEE-4618B3BC28B1}"/>
    <dgm:cxn modelId="{DD32B3C2-CE44-486E-BE24-AA6386733E65}" srcId="{3C827C2E-135A-47C2-AF0F-A082BA692FB7}" destId="{3F6D1DB8-81DB-4F22-B48D-0B98F723C3D2}" srcOrd="3" destOrd="0" parTransId="{EDBFCB32-994C-42D5-9423-80AA4B22257E}" sibTransId="{776C3F0B-AFE8-4915-9B7F-2B3A00608878}"/>
    <dgm:cxn modelId="{65C1DC9D-2076-41C2-B426-DFEAAC264974}" type="presParOf" srcId="{B4368B19-D19F-4C12-8F89-24931422FF88}" destId="{49DF7F43-A42E-4B9A-A8FA-756DFEAF9F95}" srcOrd="0" destOrd="0" presId="urn:microsoft.com/office/officeart/2005/8/layout/lProcess3"/>
    <dgm:cxn modelId="{28303DAB-DD09-48E0-A210-A12D80535852}" type="presParOf" srcId="{49DF7F43-A42E-4B9A-A8FA-756DFEAF9F95}" destId="{DD9B44DD-768A-4F82-BB77-57124176D8CB}" srcOrd="0" destOrd="0" presId="urn:microsoft.com/office/officeart/2005/8/layout/lProcess3"/>
    <dgm:cxn modelId="{D63CA33B-7206-4BF2-B957-C996F4BACC6F}" type="presParOf" srcId="{B4368B19-D19F-4C12-8F89-24931422FF88}" destId="{03622C17-58E7-4FE3-ACAC-7B4A2AAF4DD4}" srcOrd="1" destOrd="0" presId="urn:microsoft.com/office/officeart/2005/8/layout/lProcess3"/>
    <dgm:cxn modelId="{E1530C19-6D00-4A0D-A385-BD2FAF8A4D10}" type="presParOf" srcId="{B4368B19-D19F-4C12-8F89-24931422FF88}" destId="{0F749635-FC86-443E-A397-68DE0D60BDA6}" srcOrd="2" destOrd="0" presId="urn:microsoft.com/office/officeart/2005/8/layout/lProcess3"/>
    <dgm:cxn modelId="{972E2410-AD21-4F64-BD50-2A85D83151CC}" type="presParOf" srcId="{0F749635-FC86-443E-A397-68DE0D60BDA6}" destId="{046E5186-34B3-43EF-B5C0-302C36955FDB}" srcOrd="0" destOrd="0" presId="urn:microsoft.com/office/officeart/2005/8/layout/lProcess3"/>
    <dgm:cxn modelId="{3E0F9724-300F-48E8-83C9-8B56D1539600}" type="presParOf" srcId="{B4368B19-D19F-4C12-8F89-24931422FF88}" destId="{5091EF46-E72D-4F42-BDE5-71E57C3BB12D}" srcOrd="3" destOrd="0" presId="urn:microsoft.com/office/officeart/2005/8/layout/lProcess3"/>
    <dgm:cxn modelId="{AE8930EE-984D-47C8-9E81-CEB7533C3A2C}" type="presParOf" srcId="{B4368B19-D19F-4C12-8F89-24931422FF88}" destId="{EACE3BE1-0A68-447E-A394-6FE49078C966}" srcOrd="4" destOrd="0" presId="urn:microsoft.com/office/officeart/2005/8/layout/lProcess3"/>
    <dgm:cxn modelId="{680D8AA7-FDA2-400E-83D9-74C89E2A3F1B}" type="presParOf" srcId="{EACE3BE1-0A68-447E-A394-6FE49078C966}" destId="{819CE7FC-3AEC-4CD1-BF00-CBFF46FB0F22}" srcOrd="0" destOrd="0" presId="urn:microsoft.com/office/officeart/2005/8/layout/lProcess3"/>
    <dgm:cxn modelId="{D4E4BAF0-B89A-42B9-9359-716F43000277}" type="presParOf" srcId="{B4368B19-D19F-4C12-8F89-24931422FF88}" destId="{2829FD56-722D-48CA-A828-477959F213EA}" srcOrd="5" destOrd="0" presId="urn:microsoft.com/office/officeart/2005/8/layout/lProcess3"/>
    <dgm:cxn modelId="{BE95E659-1D81-4296-81BB-76B9DBE9893C}" type="presParOf" srcId="{B4368B19-D19F-4C12-8F89-24931422FF88}" destId="{77A31CCF-1087-4153-B802-89B660DAD72B}" srcOrd="6" destOrd="0" presId="urn:microsoft.com/office/officeart/2005/8/layout/lProcess3"/>
    <dgm:cxn modelId="{B5195720-CC8F-4D58-A8C1-41905FB5951E}" type="presParOf" srcId="{77A31CCF-1087-4153-B802-89B660DAD72B}" destId="{1737AA9F-C6A7-4D9D-8B10-CF33E038E162}" srcOrd="0" destOrd="0" presId="urn:microsoft.com/office/officeart/2005/8/layout/lProcess3"/>
    <dgm:cxn modelId="{A74F5197-8916-4A9C-A360-BAB3FC1ED586}" type="presParOf" srcId="{B4368B19-D19F-4C12-8F89-24931422FF88}" destId="{8B5B55E9-4C32-434F-8AE2-38037FA5C1B9}" srcOrd="7" destOrd="0" presId="urn:microsoft.com/office/officeart/2005/8/layout/lProcess3"/>
    <dgm:cxn modelId="{93A78002-3D05-4F50-BA48-4B22E7E8D8EF}" type="presParOf" srcId="{B4368B19-D19F-4C12-8F89-24931422FF88}" destId="{5941B9C8-915F-4B38-974B-0C81979B3777}" srcOrd="8" destOrd="0" presId="urn:microsoft.com/office/officeart/2005/8/layout/lProcess3"/>
    <dgm:cxn modelId="{9C6611A4-EC38-4D63-83AC-7B28971660A9}" type="presParOf" srcId="{5941B9C8-915F-4B38-974B-0C81979B3777}" destId="{614CD3AC-0CD2-43ED-99D9-EB603CB98AD3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60A8DF9-1A95-43CE-98AB-8D35B02EA380}" type="doc">
      <dgm:prSet loTypeId="urn:microsoft.com/office/officeart/2005/8/layout/hProcess11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7B9A3F9-A935-4B82-B3FB-68CEAD9279E3}">
      <dgm:prSet/>
      <dgm:spPr/>
      <dgm:t>
        <a:bodyPr/>
        <a:lstStyle/>
        <a:p>
          <a:pPr rtl="0"/>
          <a:r>
            <a:rPr lang="uz-Cyrl-UZ" smtClean="0"/>
            <a:t>Turizm rivojining kelajagini aniqlash </a:t>
          </a:r>
          <a:endParaRPr lang="ru-RU"/>
        </a:p>
      </dgm:t>
    </dgm:pt>
    <dgm:pt modelId="{53A5157C-46EC-4151-B3C5-24DD0D85C51A}" type="parTrans" cxnId="{3C5D5A57-540B-4FF3-8191-50118AE8C0AF}">
      <dgm:prSet/>
      <dgm:spPr/>
      <dgm:t>
        <a:bodyPr/>
        <a:lstStyle/>
        <a:p>
          <a:endParaRPr lang="ru-RU"/>
        </a:p>
      </dgm:t>
    </dgm:pt>
    <dgm:pt modelId="{F9752E67-6988-4111-9C6D-CE1E66F602C7}" type="sibTrans" cxnId="{3C5D5A57-540B-4FF3-8191-50118AE8C0AF}">
      <dgm:prSet/>
      <dgm:spPr/>
      <dgm:t>
        <a:bodyPr/>
        <a:lstStyle/>
        <a:p>
          <a:endParaRPr lang="ru-RU"/>
        </a:p>
      </dgm:t>
    </dgm:pt>
    <dgm:pt modelId="{089F14DB-5E55-425C-B646-D808362DB65F}">
      <dgm:prSet/>
      <dgm:spPr/>
      <dgm:t>
        <a:bodyPr/>
        <a:lstStyle/>
        <a:p>
          <a:pPr rtl="0"/>
          <a:r>
            <a:rPr lang="uz-Cyrl-UZ" smtClean="0"/>
            <a:t>Siyosat mintaqa manfaatlariga zid kelmasa</a:t>
          </a:r>
          <a:endParaRPr lang="ru-RU"/>
        </a:p>
      </dgm:t>
    </dgm:pt>
    <dgm:pt modelId="{E0C3A4D8-2DEC-4083-BCE3-FB8E62181DF5}" type="parTrans" cxnId="{1727F82F-06EE-4880-B3E7-DF57BF5AE681}">
      <dgm:prSet/>
      <dgm:spPr/>
      <dgm:t>
        <a:bodyPr/>
        <a:lstStyle/>
        <a:p>
          <a:endParaRPr lang="ru-RU"/>
        </a:p>
      </dgm:t>
    </dgm:pt>
    <dgm:pt modelId="{109CED95-7094-4BBC-9247-F59E7412F702}" type="sibTrans" cxnId="{1727F82F-06EE-4880-B3E7-DF57BF5AE681}">
      <dgm:prSet/>
      <dgm:spPr/>
      <dgm:t>
        <a:bodyPr/>
        <a:lstStyle/>
        <a:p>
          <a:endParaRPr lang="ru-RU"/>
        </a:p>
      </dgm:t>
    </dgm:pt>
    <dgm:pt modelId="{AD71F120-B929-4E9F-8107-6C7586B4B296}">
      <dgm:prSet/>
      <dgm:spPr/>
      <dgm:t>
        <a:bodyPr/>
        <a:lstStyle/>
        <a:p>
          <a:pPr rtl="0"/>
          <a:r>
            <a:rPr lang="uz-Cyrl-UZ" smtClean="0"/>
            <a:t>Ko‘plab dengizlarga chiqish</a:t>
          </a:r>
          <a:endParaRPr lang="ru-RU"/>
        </a:p>
      </dgm:t>
    </dgm:pt>
    <dgm:pt modelId="{F1AE5C73-F6BD-45C3-AEA7-73C29BE335B2}" type="parTrans" cxnId="{4A1B1468-B018-4D01-AED4-ED1775CB5B8E}">
      <dgm:prSet/>
      <dgm:spPr/>
      <dgm:t>
        <a:bodyPr/>
        <a:lstStyle/>
        <a:p>
          <a:endParaRPr lang="ru-RU"/>
        </a:p>
      </dgm:t>
    </dgm:pt>
    <dgm:pt modelId="{5C49F535-0BD5-44FE-8E6A-B43364933117}" type="sibTrans" cxnId="{4A1B1468-B018-4D01-AED4-ED1775CB5B8E}">
      <dgm:prSet/>
      <dgm:spPr/>
      <dgm:t>
        <a:bodyPr/>
        <a:lstStyle/>
        <a:p>
          <a:endParaRPr lang="ru-RU"/>
        </a:p>
      </dgm:t>
    </dgm:pt>
    <dgm:pt modelId="{95EDDC07-58F4-4999-BF88-967A039F5F5B}" type="pres">
      <dgm:prSet presAssocID="{960A8DF9-1A95-43CE-98AB-8D35B02EA380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3A37A76-3A6D-4520-8B46-3798A4AE5361}" type="pres">
      <dgm:prSet presAssocID="{960A8DF9-1A95-43CE-98AB-8D35B02EA380}" presName="arrow" presStyleLbl="bgShp" presStyleIdx="0" presStyleCnt="1"/>
      <dgm:spPr/>
    </dgm:pt>
    <dgm:pt modelId="{1A306D8E-BA0E-49A4-8AAF-55DF9D4C30AD}" type="pres">
      <dgm:prSet presAssocID="{960A8DF9-1A95-43CE-98AB-8D35B02EA380}" presName="points" presStyleCnt="0"/>
      <dgm:spPr/>
    </dgm:pt>
    <dgm:pt modelId="{FB05CF4D-FCF9-435C-930E-3DC66620807F}" type="pres">
      <dgm:prSet presAssocID="{47B9A3F9-A935-4B82-B3FB-68CEAD9279E3}" presName="compositeA" presStyleCnt="0"/>
      <dgm:spPr/>
    </dgm:pt>
    <dgm:pt modelId="{F68A39C0-3703-461D-8CEA-C4F129844F10}" type="pres">
      <dgm:prSet presAssocID="{47B9A3F9-A935-4B82-B3FB-68CEAD9279E3}" presName="textA" presStyleLbl="revTx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BF6B479-3D8B-4890-B369-9BFED9EB7E22}" type="pres">
      <dgm:prSet presAssocID="{47B9A3F9-A935-4B82-B3FB-68CEAD9279E3}" presName="circleA" presStyleLbl="node1" presStyleIdx="0" presStyleCnt="3"/>
      <dgm:spPr/>
    </dgm:pt>
    <dgm:pt modelId="{266411F2-EFE3-4D6C-9920-B2B20F9C96EF}" type="pres">
      <dgm:prSet presAssocID="{47B9A3F9-A935-4B82-B3FB-68CEAD9279E3}" presName="spaceA" presStyleCnt="0"/>
      <dgm:spPr/>
    </dgm:pt>
    <dgm:pt modelId="{1C766080-62D7-4DB5-B52F-47EC61067A57}" type="pres">
      <dgm:prSet presAssocID="{F9752E67-6988-4111-9C6D-CE1E66F602C7}" presName="space" presStyleCnt="0"/>
      <dgm:spPr/>
    </dgm:pt>
    <dgm:pt modelId="{23D351E2-D076-41D4-A7E0-35B850B8A7E1}" type="pres">
      <dgm:prSet presAssocID="{089F14DB-5E55-425C-B646-D808362DB65F}" presName="compositeB" presStyleCnt="0"/>
      <dgm:spPr/>
    </dgm:pt>
    <dgm:pt modelId="{983D2ED6-140A-4E35-9869-89AFFA76D716}" type="pres">
      <dgm:prSet presAssocID="{089F14DB-5E55-425C-B646-D808362DB65F}" presName="textB" presStyleLbl="revTx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7469729-FDB1-4D0E-88DD-445AD2341D08}" type="pres">
      <dgm:prSet presAssocID="{089F14DB-5E55-425C-B646-D808362DB65F}" presName="circleB" presStyleLbl="node1" presStyleIdx="1" presStyleCnt="3"/>
      <dgm:spPr/>
    </dgm:pt>
    <dgm:pt modelId="{6BEE59F5-7664-4273-90FF-C388457F80B0}" type="pres">
      <dgm:prSet presAssocID="{089F14DB-5E55-425C-B646-D808362DB65F}" presName="spaceB" presStyleCnt="0"/>
      <dgm:spPr/>
    </dgm:pt>
    <dgm:pt modelId="{3982D20B-1085-4EC0-B36B-17A0B53A27B9}" type="pres">
      <dgm:prSet presAssocID="{109CED95-7094-4BBC-9247-F59E7412F702}" presName="space" presStyleCnt="0"/>
      <dgm:spPr/>
    </dgm:pt>
    <dgm:pt modelId="{318CFED1-20BE-46C6-AB82-9832620AD532}" type="pres">
      <dgm:prSet presAssocID="{AD71F120-B929-4E9F-8107-6C7586B4B296}" presName="compositeA" presStyleCnt="0"/>
      <dgm:spPr/>
    </dgm:pt>
    <dgm:pt modelId="{E4245AA5-78E5-4D5A-995C-40A2A24715F8}" type="pres">
      <dgm:prSet presAssocID="{AD71F120-B929-4E9F-8107-6C7586B4B296}" presName="textA" presStyleLbl="revTx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58BE06-D68D-4098-A003-32DF4DF72907}" type="pres">
      <dgm:prSet presAssocID="{AD71F120-B929-4E9F-8107-6C7586B4B296}" presName="circleA" presStyleLbl="node1" presStyleIdx="2" presStyleCnt="3"/>
      <dgm:spPr/>
    </dgm:pt>
    <dgm:pt modelId="{F05B6630-E800-421F-8A74-65CF9C158B3D}" type="pres">
      <dgm:prSet presAssocID="{AD71F120-B929-4E9F-8107-6C7586B4B296}" presName="spaceA" presStyleCnt="0"/>
      <dgm:spPr/>
    </dgm:pt>
  </dgm:ptLst>
  <dgm:cxnLst>
    <dgm:cxn modelId="{4A1B1468-B018-4D01-AED4-ED1775CB5B8E}" srcId="{960A8DF9-1A95-43CE-98AB-8D35B02EA380}" destId="{AD71F120-B929-4E9F-8107-6C7586B4B296}" srcOrd="2" destOrd="0" parTransId="{F1AE5C73-F6BD-45C3-AEA7-73C29BE335B2}" sibTransId="{5C49F535-0BD5-44FE-8E6A-B43364933117}"/>
    <dgm:cxn modelId="{4F726D94-0B0C-45EC-9651-E5CB1E9E53AC}" type="presOf" srcId="{089F14DB-5E55-425C-B646-D808362DB65F}" destId="{983D2ED6-140A-4E35-9869-89AFFA76D716}" srcOrd="0" destOrd="0" presId="urn:microsoft.com/office/officeart/2005/8/layout/hProcess11"/>
    <dgm:cxn modelId="{4FCC4FF4-0013-442A-8900-EC164F009C55}" type="presOf" srcId="{960A8DF9-1A95-43CE-98AB-8D35B02EA380}" destId="{95EDDC07-58F4-4999-BF88-967A039F5F5B}" srcOrd="0" destOrd="0" presId="urn:microsoft.com/office/officeart/2005/8/layout/hProcess11"/>
    <dgm:cxn modelId="{3C5D5A57-540B-4FF3-8191-50118AE8C0AF}" srcId="{960A8DF9-1A95-43CE-98AB-8D35B02EA380}" destId="{47B9A3F9-A935-4B82-B3FB-68CEAD9279E3}" srcOrd="0" destOrd="0" parTransId="{53A5157C-46EC-4151-B3C5-24DD0D85C51A}" sibTransId="{F9752E67-6988-4111-9C6D-CE1E66F602C7}"/>
    <dgm:cxn modelId="{1F948FAC-19B7-4829-BC1E-E064D2664DB8}" type="presOf" srcId="{47B9A3F9-A935-4B82-B3FB-68CEAD9279E3}" destId="{F68A39C0-3703-461D-8CEA-C4F129844F10}" srcOrd="0" destOrd="0" presId="urn:microsoft.com/office/officeart/2005/8/layout/hProcess11"/>
    <dgm:cxn modelId="{C6EE629E-8C78-4644-A14B-37B6AA4DE1FF}" type="presOf" srcId="{AD71F120-B929-4E9F-8107-6C7586B4B296}" destId="{E4245AA5-78E5-4D5A-995C-40A2A24715F8}" srcOrd="0" destOrd="0" presId="urn:microsoft.com/office/officeart/2005/8/layout/hProcess11"/>
    <dgm:cxn modelId="{1727F82F-06EE-4880-B3E7-DF57BF5AE681}" srcId="{960A8DF9-1A95-43CE-98AB-8D35B02EA380}" destId="{089F14DB-5E55-425C-B646-D808362DB65F}" srcOrd="1" destOrd="0" parTransId="{E0C3A4D8-2DEC-4083-BCE3-FB8E62181DF5}" sibTransId="{109CED95-7094-4BBC-9247-F59E7412F702}"/>
    <dgm:cxn modelId="{4C7F54C8-07BF-43D4-8997-D1FE9D5F7926}" type="presParOf" srcId="{95EDDC07-58F4-4999-BF88-967A039F5F5B}" destId="{E3A37A76-3A6D-4520-8B46-3798A4AE5361}" srcOrd="0" destOrd="0" presId="urn:microsoft.com/office/officeart/2005/8/layout/hProcess11"/>
    <dgm:cxn modelId="{1DF006E8-C665-4595-8FE2-566A59A5D828}" type="presParOf" srcId="{95EDDC07-58F4-4999-BF88-967A039F5F5B}" destId="{1A306D8E-BA0E-49A4-8AAF-55DF9D4C30AD}" srcOrd="1" destOrd="0" presId="urn:microsoft.com/office/officeart/2005/8/layout/hProcess11"/>
    <dgm:cxn modelId="{166A245D-24B7-4E19-A5ED-AC92CCE0E2DD}" type="presParOf" srcId="{1A306D8E-BA0E-49A4-8AAF-55DF9D4C30AD}" destId="{FB05CF4D-FCF9-435C-930E-3DC66620807F}" srcOrd="0" destOrd="0" presId="urn:microsoft.com/office/officeart/2005/8/layout/hProcess11"/>
    <dgm:cxn modelId="{EC121C9C-80FB-407F-80F5-4004357F5642}" type="presParOf" srcId="{FB05CF4D-FCF9-435C-930E-3DC66620807F}" destId="{F68A39C0-3703-461D-8CEA-C4F129844F10}" srcOrd="0" destOrd="0" presId="urn:microsoft.com/office/officeart/2005/8/layout/hProcess11"/>
    <dgm:cxn modelId="{8D352015-E574-4D42-9927-29CB840A82F3}" type="presParOf" srcId="{FB05CF4D-FCF9-435C-930E-3DC66620807F}" destId="{9BF6B479-3D8B-4890-B369-9BFED9EB7E22}" srcOrd="1" destOrd="0" presId="urn:microsoft.com/office/officeart/2005/8/layout/hProcess11"/>
    <dgm:cxn modelId="{288F759A-1AA7-4335-B31F-8E38F74AEE06}" type="presParOf" srcId="{FB05CF4D-FCF9-435C-930E-3DC66620807F}" destId="{266411F2-EFE3-4D6C-9920-B2B20F9C96EF}" srcOrd="2" destOrd="0" presId="urn:microsoft.com/office/officeart/2005/8/layout/hProcess11"/>
    <dgm:cxn modelId="{6FDE127D-747F-430D-BDEB-026648D55C65}" type="presParOf" srcId="{1A306D8E-BA0E-49A4-8AAF-55DF9D4C30AD}" destId="{1C766080-62D7-4DB5-B52F-47EC61067A57}" srcOrd="1" destOrd="0" presId="urn:microsoft.com/office/officeart/2005/8/layout/hProcess11"/>
    <dgm:cxn modelId="{7046A60C-BBD6-48E7-BEC8-A6DE8DDB41A0}" type="presParOf" srcId="{1A306D8E-BA0E-49A4-8AAF-55DF9D4C30AD}" destId="{23D351E2-D076-41D4-A7E0-35B850B8A7E1}" srcOrd="2" destOrd="0" presId="urn:microsoft.com/office/officeart/2005/8/layout/hProcess11"/>
    <dgm:cxn modelId="{1BB0DA3C-0F7C-48B3-9BDC-24D9D003FE01}" type="presParOf" srcId="{23D351E2-D076-41D4-A7E0-35B850B8A7E1}" destId="{983D2ED6-140A-4E35-9869-89AFFA76D716}" srcOrd="0" destOrd="0" presId="urn:microsoft.com/office/officeart/2005/8/layout/hProcess11"/>
    <dgm:cxn modelId="{F561BBD4-B5B6-4DCE-90E3-E2AD28046882}" type="presParOf" srcId="{23D351E2-D076-41D4-A7E0-35B850B8A7E1}" destId="{B7469729-FDB1-4D0E-88DD-445AD2341D08}" srcOrd="1" destOrd="0" presId="urn:microsoft.com/office/officeart/2005/8/layout/hProcess11"/>
    <dgm:cxn modelId="{59C84C4C-E5D3-4CEC-A636-2123A8053EA2}" type="presParOf" srcId="{23D351E2-D076-41D4-A7E0-35B850B8A7E1}" destId="{6BEE59F5-7664-4273-90FF-C388457F80B0}" srcOrd="2" destOrd="0" presId="urn:microsoft.com/office/officeart/2005/8/layout/hProcess11"/>
    <dgm:cxn modelId="{FEB27174-4559-4836-9E5E-3510DBAC9B83}" type="presParOf" srcId="{1A306D8E-BA0E-49A4-8AAF-55DF9D4C30AD}" destId="{3982D20B-1085-4EC0-B36B-17A0B53A27B9}" srcOrd="3" destOrd="0" presId="urn:microsoft.com/office/officeart/2005/8/layout/hProcess11"/>
    <dgm:cxn modelId="{F46C7940-162D-43C3-9608-92B60B8A80D5}" type="presParOf" srcId="{1A306D8E-BA0E-49A4-8AAF-55DF9D4C30AD}" destId="{318CFED1-20BE-46C6-AB82-9832620AD532}" srcOrd="4" destOrd="0" presId="urn:microsoft.com/office/officeart/2005/8/layout/hProcess11"/>
    <dgm:cxn modelId="{918528F8-E837-4E87-BD36-23C51FB6F9B3}" type="presParOf" srcId="{318CFED1-20BE-46C6-AB82-9832620AD532}" destId="{E4245AA5-78E5-4D5A-995C-40A2A24715F8}" srcOrd="0" destOrd="0" presId="urn:microsoft.com/office/officeart/2005/8/layout/hProcess11"/>
    <dgm:cxn modelId="{D667656F-C8A5-419F-B92D-88D432967D93}" type="presParOf" srcId="{318CFED1-20BE-46C6-AB82-9832620AD532}" destId="{9E58BE06-D68D-4098-A003-32DF4DF72907}" srcOrd="1" destOrd="0" presId="urn:microsoft.com/office/officeart/2005/8/layout/hProcess11"/>
    <dgm:cxn modelId="{8DCE4374-B881-4684-9997-7D9A8F3EDF26}" type="presParOf" srcId="{318CFED1-20BE-46C6-AB82-9832620AD532}" destId="{F05B6630-E800-421F-8A74-65CF9C158B3D}" srcOrd="2" destOrd="0" presId="urn:microsoft.com/office/officeart/2005/8/layout/hProcess1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DFD8A3E-AC7B-48AD-8562-1CC50160D51F}" type="doc">
      <dgm:prSet loTypeId="urn:microsoft.com/office/officeart/2005/8/layout/venn1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D6BC0286-43EA-48CA-88AC-55CC32C7CD28}">
      <dgm:prSet/>
      <dgm:spPr/>
      <dgm:t>
        <a:bodyPr/>
        <a:lstStyle/>
        <a:p>
          <a:pPr rtl="0"/>
          <a:r>
            <a:rPr lang="uz-Cyrl-UZ" smtClean="0"/>
            <a:t>Tarixiy ob’yektlarni moliyalashtirish</a:t>
          </a:r>
          <a:endParaRPr lang="ru-RU"/>
        </a:p>
      </dgm:t>
    </dgm:pt>
    <dgm:pt modelId="{8A92FCAA-B57E-48B0-A669-FB578DC4BA41}" type="parTrans" cxnId="{5DF52E18-7361-4EBE-AC38-611D0BDFB218}">
      <dgm:prSet/>
      <dgm:spPr/>
      <dgm:t>
        <a:bodyPr/>
        <a:lstStyle/>
        <a:p>
          <a:endParaRPr lang="ru-RU"/>
        </a:p>
      </dgm:t>
    </dgm:pt>
    <dgm:pt modelId="{2D1452AB-33A6-40CC-8C71-15E523FD91D0}" type="sibTrans" cxnId="{5DF52E18-7361-4EBE-AC38-611D0BDFB218}">
      <dgm:prSet/>
      <dgm:spPr/>
      <dgm:t>
        <a:bodyPr/>
        <a:lstStyle/>
        <a:p>
          <a:endParaRPr lang="ru-RU"/>
        </a:p>
      </dgm:t>
    </dgm:pt>
    <dgm:pt modelId="{1D5F24D6-5E8D-474A-9E34-42B103C3484E}">
      <dgm:prSet/>
      <dgm:spPr/>
      <dgm:t>
        <a:bodyPr/>
        <a:lstStyle/>
        <a:p>
          <a:pPr rtl="0"/>
          <a:r>
            <a:rPr lang="uz-Cyrl-UZ" smtClean="0"/>
            <a:t>O‘zbekiston Respublikasi hukumati tarixiy va me’morchilik yodgorliklarini moliyalashtirish</a:t>
          </a:r>
          <a:endParaRPr lang="ru-RU"/>
        </a:p>
      </dgm:t>
    </dgm:pt>
    <dgm:pt modelId="{434F02A6-2860-4CEB-9BC4-165A36E43B19}" type="parTrans" cxnId="{5EA64B13-2CFE-429F-A687-2FE4C19A4671}">
      <dgm:prSet/>
      <dgm:spPr/>
      <dgm:t>
        <a:bodyPr/>
        <a:lstStyle/>
        <a:p>
          <a:endParaRPr lang="ru-RU"/>
        </a:p>
      </dgm:t>
    </dgm:pt>
    <dgm:pt modelId="{793BB6BD-775B-4447-8FDA-4378E6D5707E}" type="sibTrans" cxnId="{5EA64B13-2CFE-429F-A687-2FE4C19A4671}">
      <dgm:prSet/>
      <dgm:spPr/>
      <dgm:t>
        <a:bodyPr/>
        <a:lstStyle/>
        <a:p>
          <a:endParaRPr lang="ru-RU"/>
        </a:p>
      </dgm:t>
    </dgm:pt>
    <dgm:pt modelId="{29107857-9212-406F-9767-23E2567D2BCE}">
      <dgm:prSet/>
      <dgm:spPr/>
      <dgm:t>
        <a:bodyPr/>
        <a:lstStyle/>
        <a:p>
          <a:pPr rtl="0"/>
          <a:r>
            <a:rPr lang="uz-Cyrl-UZ" smtClean="0"/>
            <a:t>Turizm sohasidagi vazifalarni  amalga oshirish </a:t>
          </a:r>
          <a:endParaRPr lang="ru-RU"/>
        </a:p>
      </dgm:t>
    </dgm:pt>
    <dgm:pt modelId="{2E541DEB-1551-4102-9018-877402455107}" type="parTrans" cxnId="{BD442F87-DD52-43A1-A05D-20A2B58BC056}">
      <dgm:prSet/>
      <dgm:spPr/>
      <dgm:t>
        <a:bodyPr/>
        <a:lstStyle/>
        <a:p>
          <a:endParaRPr lang="ru-RU"/>
        </a:p>
      </dgm:t>
    </dgm:pt>
    <dgm:pt modelId="{818A3BE1-F50F-43D5-912E-A31F3473C5F0}" type="sibTrans" cxnId="{BD442F87-DD52-43A1-A05D-20A2B58BC056}">
      <dgm:prSet/>
      <dgm:spPr/>
      <dgm:t>
        <a:bodyPr/>
        <a:lstStyle/>
        <a:p>
          <a:endParaRPr lang="ru-RU"/>
        </a:p>
      </dgm:t>
    </dgm:pt>
    <dgm:pt modelId="{70CCBF4A-04CC-451C-9A36-012EE75A098E}">
      <dgm:prSet/>
      <dgm:spPr/>
      <dgm:t>
        <a:bodyPr/>
        <a:lstStyle/>
        <a:p>
          <a:pPr rtl="0"/>
          <a:r>
            <a:rPr lang="uz-Cyrl-UZ" smtClean="0"/>
            <a:t>Huquqiy-normativ ta’minot sohasi</a:t>
          </a:r>
          <a:endParaRPr lang="ru-RU"/>
        </a:p>
      </dgm:t>
    </dgm:pt>
    <dgm:pt modelId="{AD0079DA-8758-4F99-8A85-4627DE436D3F}" type="parTrans" cxnId="{5DBAE665-46E0-4F05-9F59-AC7A1BE88945}">
      <dgm:prSet/>
      <dgm:spPr/>
      <dgm:t>
        <a:bodyPr/>
        <a:lstStyle/>
        <a:p>
          <a:endParaRPr lang="ru-RU"/>
        </a:p>
      </dgm:t>
    </dgm:pt>
    <dgm:pt modelId="{9D600F69-00CB-41E8-8447-FEDD40DBC02C}" type="sibTrans" cxnId="{5DBAE665-46E0-4F05-9F59-AC7A1BE88945}">
      <dgm:prSet/>
      <dgm:spPr/>
      <dgm:t>
        <a:bodyPr/>
        <a:lstStyle/>
        <a:p>
          <a:endParaRPr lang="ru-RU"/>
        </a:p>
      </dgm:t>
    </dgm:pt>
    <dgm:pt modelId="{D57BAE39-086C-4969-92D4-9B3F8DC9F8B5}">
      <dgm:prSet/>
      <dgm:spPr/>
      <dgm:t>
        <a:bodyPr/>
        <a:lstStyle/>
        <a:p>
          <a:pPr rtl="0"/>
          <a:r>
            <a:rPr lang="uz-Cyrl-UZ" smtClean="0"/>
            <a:t>Soliq va valyuta</a:t>
          </a:r>
          <a:endParaRPr lang="ru-RU"/>
        </a:p>
      </dgm:t>
    </dgm:pt>
    <dgm:pt modelId="{A9180F43-C6BE-4DE8-BE32-23F210684BB0}" type="parTrans" cxnId="{F68AA1DE-34FB-470D-9AF4-2463259772BB}">
      <dgm:prSet/>
      <dgm:spPr/>
      <dgm:t>
        <a:bodyPr/>
        <a:lstStyle/>
        <a:p>
          <a:endParaRPr lang="ru-RU"/>
        </a:p>
      </dgm:t>
    </dgm:pt>
    <dgm:pt modelId="{EBA3B5BA-2ECD-4119-90D2-3A2FA6BB9ECB}" type="sibTrans" cxnId="{F68AA1DE-34FB-470D-9AF4-2463259772BB}">
      <dgm:prSet/>
      <dgm:spPr/>
      <dgm:t>
        <a:bodyPr/>
        <a:lstStyle/>
        <a:p>
          <a:endParaRPr lang="ru-RU"/>
        </a:p>
      </dgm:t>
    </dgm:pt>
    <dgm:pt modelId="{42E771F4-C1C8-41D5-B4A3-B0A2C10354E5}" type="pres">
      <dgm:prSet presAssocID="{CDFD8A3E-AC7B-48AD-8562-1CC50160D51F}" presName="compositeShape" presStyleCnt="0">
        <dgm:presLayoutVars>
          <dgm:chMax val="7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605F7A-6DD4-41DE-9296-6ABC686338F8}" type="pres">
      <dgm:prSet presAssocID="{D6BC0286-43EA-48CA-88AC-55CC32C7CD28}" presName="circ1" presStyleLbl="vennNode1" presStyleIdx="0" presStyleCnt="5"/>
      <dgm:spPr/>
    </dgm:pt>
    <dgm:pt modelId="{14B978E0-B1F1-4E14-BBFB-C8BB0303D969}" type="pres">
      <dgm:prSet presAssocID="{D6BC0286-43EA-48CA-88AC-55CC32C7CD28}" presName="circ1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B38FD2-3D66-468F-8121-728B353469DD}" type="pres">
      <dgm:prSet presAssocID="{1D5F24D6-5E8D-474A-9E34-42B103C3484E}" presName="circ2" presStyleLbl="vennNode1" presStyleIdx="1" presStyleCnt="5"/>
      <dgm:spPr/>
    </dgm:pt>
    <dgm:pt modelId="{BE098372-BB37-4E55-A275-595C6AA36B77}" type="pres">
      <dgm:prSet presAssocID="{1D5F24D6-5E8D-474A-9E34-42B103C3484E}" presName="circ2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7B1AAE-7421-4859-93E5-747FD0357093}" type="pres">
      <dgm:prSet presAssocID="{29107857-9212-406F-9767-23E2567D2BCE}" presName="circ3" presStyleLbl="vennNode1" presStyleIdx="2" presStyleCnt="5"/>
      <dgm:spPr/>
    </dgm:pt>
    <dgm:pt modelId="{46FD8E4F-D0CD-4322-982F-445D82A829C4}" type="pres">
      <dgm:prSet presAssocID="{29107857-9212-406F-9767-23E2567D2BCE}" presName="circ3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487448-EA5F-4E0D-990D-353AC461D311}" type="pres">
      <dgm:prSet presAssocID="{70CCBF4A-04CC-451C-9A36-012EE75A098E}" presName="circ4" presStyleLbl="vennNode1" presStyleIdx="3" presStyleCnt="5"/>
      <dgm:spPr/>
    </dgm:pt>
    <dgm:pt modelId="{417A226E-43B4-4609-9CF4-9B21A08E8A46}" type="pres">
      <dgm:prSet presAssocID="{70CCBF4A-04CC-451C-9A36-012EE75A098E}" presName="circ4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F7FBD60-92E1-4F3E-8473-20EA03D596B1}" type="pres">
      <dgm:prSet presAssocID="{D57BAE39-086C-4969-92D4-9B3F8DC9F8B5}" presName="circ5" presStyleLbl="vennNode1" presStyleIdx="4" presStyleCnt="5"/>
      <dgm:spPr/>
    </dgm:pt>
    <dgm:pt modelId="{1017B12E-2E66-4885-A7BF-2D6F1D3785EB}" type="pres">
      <dgm:prSet presAssocID="{D57BAE39-086C-4969-92D4-9B3F8DC9F8B5}" presName="circ5Tx" presStyleLbl="revTx" presStyleIdx="0" presStyleCnt="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94F180B-876D-431D-989B-A9C63B4E2C6E}" type="presOf" srcId="{D6BC0286-43EA-48CA-88AC-55CC32C7CD28}" destId="{14B978E0-B1F1-4E14-BBFB-C8BB0303D969}" srcOrd="0" destOrd="0" presId="urn:microsoft.com/office/officeart/2005/8/layout/venn1"/>
    <dgm:cxn modelId="{BD442F87-DD52-43A1-A05D-20A2B58BC056}" srcId="{CDFD8A3E-AC7B-48AD-8562-1CC50160D51F}" destId="{29107857-9212-406F-9767-23E2567D2BCE}" srcOrd="2" destOrd="0" parTransId="{2E541DEB-1551-4102-9018-877402455107}" sibTransId="{818A3BE1-F50F-43D5-912E-A31F3473C5F0}"/>
    <dgm:cxn modelId="{691C5B65-49EB-4EC3-80A4-A8AD30EBFE7F}" type="presOf" srcId="{D57BAE39-086C-4969-92D4-9B3F8DC9F8B5}" destId="{1017B12E-2E66-4885-A7BF-2D6F1D3785EB}" srcOrd="0" destOrd="0" presId="urn:microsoft.com/office/officeart/2005/8/layout/venn1"/>
    <dgm:cxn modelId="{FCD8537A-369F-4640-BC35-0282FE0504E6}" type="presOf" srcId="{CDFD8A3E-AC7B-48AD-8562-1CC50160D51F}" destId="{42E771F4-C1C8-41D5-B4A3-B0A2C10354E5}" srcOrd="0" destOrd="0" presId="urn:microsoft.com/office/officeart/2005/8/layout/venn1"/>
    <dgm:cxn modelId="{B857E806-E9B6-4CCF-AEC1-30D64C89AF5C}" type="presOf" srcId="{29107857-9212-406F-9767-23E2567D2BCE}" destId="{46FD8E4F-D0CD-4322-982F-445D82A829C4}" srcOrd="0" destOrd="0" presId="urn:microsoft.com/office/officeart/2005/8/layout/venn1"/>
    <dgm:cxn modelId="{D75F52B5-65ED-438D-A5D2-55F8C52206A8}" type="presOf" srcId="{1D5F24D6-5E8D-474A-9E34-42B103C3484E}" destId="{BE098372-BB37-4E55-A275-595C6AA36B77}" srcOrd="0" destOrd="0" presId="urn:microsoft.com/office/officeart/2005/8/layout/venn1"/>
    <dgm:cxn modelId="{5DBAE665-46E0-4F05-9F59-AC7A1BE88945}" srcId="{CDFD8A3E-AC7B-48AD-8562-1CC50160D51F}" destId="{70CCBF4A-04CC-451C-9A36-012EE75A098E}" srcOrd="3" destOrd="0" parTransId="{AD0079DA-8758-4F99-8A85-4627DE436D3F}" sibTransId="{9D600F69-00CB-41E8-8447-FEDD40DBC02C}"/>
    <dgm:cxn modelId="{F107524A-9A86-4C07-942B-CDFE23C75EDC}" type="presOf" srcId="{70CCBF4A-04CC-451C-9A36-012EE75A098E}" destId="{417A226E-43B4-4609-9CF4-9B21A08E8A46}" srcOrd="0" destOrd="0" presId="urn:microsoft.com/office/officeart/2005/8/layout/venn1"/>
    <dgm:cxn modelId="{F68AA1DE-34FB-470D-9AF4-2463259772BB}" srcId="{CDFD8A3E-AC7B-48AD-8562-1CC50160D51F}" destId="{D57BAE39-086C-4969-92D4-9B3F8DC9F8B5}" srcOrd="4" destOrd="0" parTransId="{A9180F43-C6BE-4DE8-BE32-23F210684BB0}" sibTransId="{EBA3B5BA-2ECD-4119-90D2-3A2FA6BB9ECB}"/>
    <dgm:cxn modelId="{5DF52E18-7361-4EBE-AC38-611D0BDFB218}" srcId="{CDFD8A3E-AC7B-48AD-8562-1CC50160D51F}" destId="{D6BC0286-43EA-48CA-88AC-55CC32C7CD28}" srcOrd="0" destOrd="0" parTransId="{8A92FCAA-B57E-48B0-A669-FB578DC4BA41}" sibTransId="{2D1452AB-33A6-40CC-8C71-15E523FD91D0}"/>
    <dgm:cxn modelId="{5EA64B13-2CFE-429F-A687-2FE4C19A4671}" srcId="{CDFD8A3E-AC7B-48AD-8562-1CC50160D51F}" destId="{1D5F24D6-5E8D-474A-9E34-42B103C3484E}" srcOrd="1" destOrd="0" parTransId="{434F02A6-2860-4CEB-9BC4-165A36E43B19}" sibTransId="{793BB6BD-775B-4447-8FDA-4378E6D5707E}"/>
    <dgm:cxn modelId="{3BF33418-7A31-4591-8B65-96A89CCC0658}" type="presParOf" srcId="{42E771F4-C1C8-41D5-B4A3-B0A2C10354E5}" destId="{F7605F7A-6DD4-41DE-9296-6ABC686338F8}" srcOrd="0" destOrd="0" presId="urn:microsoft.com/office/officeart/2005/8/layout/venn1"/>
    <dgm:cxn modelId="{18CB0C8E-90B0-44EF-8C6D-575931343BA3}" type="presParOf" srcId="{42E771F4-C1C8-41D5-B4A3-B0A2C10354E5}" destId="{14B978E0-B1F1-4E14-BBFB-C8BB0303D969}" srcOrd="1" destOrd="0" presId="urn:microsoft.com/office/officeart/2005/8/layout/venn1"/>
    <dgm:cxn modelId="{1A339984-BCEB-4F60-BF8F-97C28E88B944}" type="presParOf" srcId="{42E771F4-C1C8-41D5-B4A3-B0A2C10354E5}" destId="{D4B38FD2-3D66-468F-8121-728B353469DD}" srcOrd="2" destOrd="0" presId="urn:microsoft.com/office/officeart/2005/8/layout/venn1"/>
    <dgm:cxn modelId="{CD4D710F-237B-4C5E-9709-20C8D13F95FD}" type="presParOf" srcId="{42E771F4-C1C8-41D5-B4A3-B0A2C10354E5}" destId="{BE098372-BB37-4E55-A275-595C6AA36B77}" srcOrd="3" destOrd="0" presId="urn:microsoft.com/office/officeart/2005/8/layout/venn1"/>
    <dgm:cxn modelId="{DA874FA7-C302-4169-B8AB-4D5480FB53CF}" type="presParOf" srcId="{42E771F4-C1C8-41D5-B4A3-B0A2C10354E5}" destId="{D47B1AAE-7421-4859-93E5-747FD0357093}" srcOrd="4" destOrd="0" presId="urn:microsoft.com/office/officeart/2005/8/layout/venn1"/>
    <dgm:cxn modelId="{37EBC812-DE53-49B9-806F-7328EE4D36CC}" type="presParOf" srcId="{42E771F4-C1C8-41D5-B4A3-B0A2C10354E5}" destId="{46FD8E4F-D0CD-4322-982F-445D82A829C4}" srcOrd="5" destOrd="0" presId="urn:microsoft.com/office/officeart/2005/8/layout/venn1"/>
    <dgm:cxn modelId="{4DD673DE-B317-45AB-8761-5521AC6DC78F}" type="presParOf" srcId="{42E771F4-C1C8-41D5-B4A3-B0A2C10354E5}" destId="{E5487448-EA5F-4E0D-990D-353AC461D311}" srcOrd="6" destOrd="0" presId="urn:microsoft.com/office/officeart/2005/8/layout/venn1"/>
    <dgm:cxn modelId="{7F075890-D3D2-44A5-8573-9552B54E7F96}" type="presParOf" srcId="{42E771F4-C1C8-41D5-B4A3-B0A2C10354E5}" destId="{417A226E-43B4-4609-9CF4-9B21A08E8A46}" srcOrd="7" destOrd="0" presId="urn:microsoft.com/office/officeart/2005/8/layout/venn1"/>
    <dgm:cxn modelId="{1ADB9AE3-03C8-4C2F-A6C6-CF0935BEB721}" type="presParOf" srcId="{42E771F4-C1C8-41D5-B4A3-B0A2C10354E5}" destId="{6F7FBD60-92E1-4F3E-8473-20EA03D596B1}" srcOrd="8" destOrd="0" presId="urn:microsoft.com/office/officeart/2005/8/layout/venn1"/>
    <dgm:cxn modelId="{DBDB7EA7-FE7D-4169-ADF9-202E02A67E3A}" type="presParOf" srcId="{42E771F4-C1C8-41D5-B4A3-B0A2C10354E5}" destId="{1017B12E-2E66-4885-A7BF-2D6F1D3785EB}" srcOrd="9" destOrd="0" presId="urn:microsoft.com/office/officeart/2005/8/layout/venn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255CA6EB-E882-46D0-A92A-E64C834D9803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43453D-1DA3-4CB8-BEB3-5EFD97B797EA}">
      <dgm:prSet/>
      <dgm:spPr/>
      <dgm:t>
        <a:bodyPr/>
        <a:lstStyle/>
        <a:p>
          <a:pPr rtl="0"/>
          <a:r>
            <a:rPr lang="uz-Cyrl-UZ" dirty="0" smtClean="0"/>
            <a:t>Samarqand, Buxoro, Xiva va Toshkentda yangi tashkil etilgan turistik tashkilot va korxonalarni birinchi foyda olgunga qadar</a:t>
          </a:r>
          <a:endParaRPr lang="ru-RU" dirty="0"/>
        </a:p>
      </dgm:t>
    </dgm:pt>
    <dgm:pt modelId="{0B4D1419-D4EC-4416-B95D-48BC0FA76451}" type="parTrans" cxnId="{C49C7CCF-E504-4DC4-B5C4-AD67072FDBB1}">
      <dgm:prSet/>
      <dgm:spPr/>
      <dgm:t>
        <a:bodyPr/>
        <a:lstStyle/>
        <a:p>
          <a:endParaRPr lang="ru-RU"/>
        </a:p>
      </dgm:t>
    </dgm:pt>
    <dgm:pt modelId="{8BEE972F-D5B0-4192-B903-75652E3641C0}" type="sibTrans" cxnId="{C49C7CCF-E504-4DC4-B5C4-AD67072FDBB1}">
      <dgm:prSet/>
      <dgm:spPr/>
      <dgm:t>
        <a:bodyPr/>
        <a:lstStyle/>
        <a:p>
          <a:endParaRPr lang="ru-RU"/>
        </a:p>
      </dgm:t>
    </dgm:pt>
    <dgm:pt modelId="{0555123F-3ADA-4774-A1C4-7E4322544658}">
      <dgm:prSet/>
      <dgm:spPr/>
      <dgm:t>
        <a:bodyPr/>
        <a:lstStyle/>
        <a:p>
          <a:pPr rtl="0"/>
          <a:r>
            <a:rPr lang="uz-Cyrl-UZ" smtClean="0"/>
            <a:t>Samarqand, Buxoro, Xiva va Toshkentdagi turizm sohasidagi qo‘shma korxonalarni 5 yil davomida soliqlardan ozod qilish.</a:t>
          </a:r>
          <a:endParaRPr lang="ru-RU"/>
        </a:p>
      </dgm:t>
    </dgm:pt>
    <dgm:pt modelId="{DE4E36A7-202C-427F-8268-3B2A58F19323}" type="parTrans" cxnId="{966CE649-F8BF-4EB5-BDFA-E8475C29067F}">
      <dgm:prSet/>
      <dgm:spPr/>
      <dgm:t>
        <a:bodyPr/>
        <a:lstStyle/>
        <a:p>
          <a:endParaRPr lang="ru-RU"/>
        </a:p>
      </dgm:t>
    </dgm:pt>
    <dgm:pt modelId="{05D27217-50F6-4954-907C-BF420D656FF6}" type="sibTrans" cxnId="{966CE649-F8BF-4EB5-BDFA-E8475C29067F}">
      <dgm:prSet/>
      <dgm:spPr/>
      <dgm:t>
        <a:bodyPr/>
        <a:lstStyle/>
        <a:p>
          <a:endParaRPr lang="ru-RU"/>
        </a:p>
      </dgm:t>
    </dgm:pt>
    <dgm:pt modelId="{49D8163D-2E65-449B-9D37-DF25FCBD5744}" type="pres">
      <dgm:prSet presAssocID="{255CA6EB-E882-46D0-A92A-E64C834D9803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9A1870B-EB31-49DE-95DE-D416E9D17DE4}" type="pres">
      <dgm:prSet presAssocID="{C343453D-1DA3-4CB8-BEB3-5EFD97B797EA}" presName="thickLine" presStyleLbl="alignNode1" presStyleIdx="0" presStyleCnt="2"/>
      <dgm:spPr/>
    </dgm:pt>
    <dgm:pt modelId="{1C2E6D67-5A67-438D-A33B-4D50F5B63245}" type="pres">
      <dgm:prSet presAssocID="{C343453D-1DA3-4CB8-BEB3-5EFD97B797EA}" presName="horz1" presStyleCnt="0"/>
      <dgm:spPr/>
    </dgm:pt>
    <dgm:pt modelId="{5C8AE196-359D-4E25-87F4-114F4A1BB367}" type="pres">
      <dgm:prSet presAssocID="{C343453D-1DA3-4CB8-BEB3-5EFD97B797EA}" presName="tx1" presStyleLbl="revTx" presStyleIdx="0" presStyleCnt="2"/>
      <dgm:spPr/>
      <dgm:t>
        <a:bodyPr/>
        <a:lstStyle/>
        <a:p>
          <a:endParaRPr lang="ru-RU"/>
        </a:p>
      </dgm:t>
    </dgm:pt>
    <dgm:pt modelId="{7A7C8F43-2E80-4E91-B0F8-256CFB44CB57}" type="pres">
      <dgm:prSet presAssocID="{C343453D-1DA3-4CB8-BEB3-5EFD97B797EA}" presName="vert1" presStyleCnt="0"/>
      <dgm:spPr/>
    </dgm:pt>
    <dgm:pt modelId="{27BBD53B-29A1-43E7-AEE8-0CB5F7F6ADBC}" type="pres">
      <dgm:prSet presAssocID="{0555123F-3ADA-4774-A1C4-7E4322544658}" presName="thickLine" presStyleLbl="alignNode1" presStyleIdx="1" presStyleCnt="2"/>
      <dgm:spPr/>
    </dgm:pt>
    <dgm:pt modelId="{B1FE9E11-C9FF-4B20-8641-98943DB19528}" type="pres">
      <dgm:prSet presAssocID="{0555123F-3ADA-4774-A1C4-7E4322544658}" presName="horz1" presStyleCnt="0"/>
      <dgm:spPr/>
    </dgm:pt>
    <dgm:pt modelId="{FFE43F6C-7400-404A-86E1-D4DBD41D1F38}" type="pres">
      <dgm:prSet presAssocID="{0555123F-3ADA-4774-A1C4-7E4322544658}" presName="tx1" presStyleLbl="revTx" presStyleIdx="1" presStyleCnt="2"/>
      <dgm:spPr/>
      <dgm:t>
        <a:bodyPr/>
        <a:lstStyle/>
        <a:p>
          <a:endParaRPr lang="ru-RU"/>
        </a:p>
      </dgm:t>
    </dgm:pt>
    <dgm:pt modelId="{FAE0F9BF-0CEA-479F-8A1E-0387F00FCE5C}" type="pres">
      <dgm:prSet presAssocID="{0555123F-3ADA-4774-A1C4-7E4322544658}" presName="vert1" presStyleCnt="0"/>
      <dgm:spPr/>
    </dgm:pt>
  </dgm:ptLst>
  <dgm:cxnLst>
    <dgm:cxn modelId="{18CDAB60-8D0A-499C-BBDA-10017A5D4E28}" type="presOf" srcId="{C343453D-1DA3-4CB8-BEB3-5EFD97B797EA}" destId="{5C8AE196-359D-4E25-87F4-114F4A1BB367}" srcOrd="0" destOrd="0" presId="urn:microsoft.com/office/officeart/2008/layout/LinedList"/>
    <dgm:cxn modelId="{C49C7CCF-E504-4DC4-B5C4-AD67072FDBB1}" srcId="{255CA6EB-E882-46D0-A92A-E64C834D9803}" destId="{C343453D-1DA3-4CB8-BEB3-5EFD97B797EA}" srcOrd="0" destOrd="0" parTransId="{0B4D1419-D4EC-4416-B95D-48BC0FA76451}" sibTransId="{8BEE972F-D5B0-4192-B903-75652E3641C0}"/>
    <dgm:cxn modelId="{966CE649-F8BF-4EB5-BDFA-E8475C29067F}" srcId="{255CA6EB-E882-46D0-A92A-E64C834D9803}" destId="{0555123F-3ADA-4774-A1C4-7E4322544658}" srcOrd="1" destOrd="0" parTransId="{DE4E36A7-202C-427F-8268-3B2A58F19323}" sibTransId="{05D27217-50F6-4954-907C-BF420D656FF6}"/>
    <dgm:cxn modelId="{94489FFE-AECF-4DDA-83E8-E7CCFF82F93B}" type="presOf" srcId="{0555123F-3ADA-4774-A1C4-7E4322544658}" destId="{FFE43F6C-7400-404A-86E1-D4DBD41D1F38}" srcOrd="0" destOrd="0" presId="urn:microsoft.com/office/officeart/2008/layout/LinedList"/>
    <dgm:cxn modelId="{9DBDCE6E-48AA-40B0-9C2F-8B1662980EA8}" type="presOf" srcId="{255CA6EB-E882-46D0-A92A-E64C834D9803}" destId="{49D8163D-2E65-449B-9D37-DF25FCBD5744}" srcOrd="0" destOrd="0" presId="urn:microsoft.com/office/officeart/2008/layout/LinedList"/>
    <dgm:cxn modelId="{A3E7DAA9-FB3E-431F-8625-BA1ADF1AA0DF}" type="presParOf" srcId="{49D8163D-2E65-449B-9D37-DF25FCBD5744}" destId="{C9A1870B-EB31-49DE-95DE-D416E9D17DE4}" srcOrd="0" destOrd="0" presId="urn:microsoft.com/office/officeart/2008/layout/LinedList"/>
    <dgm:cxn modelId="{1BD8CDBA-9810-43DC-906D-9EF8576721D6}" type="presParOf" srcId="{49D8163D-2E65-449B-9D37-DF25FCBD5744}" destId="{1C2E6D67-5A67-438D-A33B-4D50F5B63245}" srcOrd="1" destOrd="0" presId="urn:microsoft.com/office/officeart/2008/layout/LinedList"/>
    <dgm:cxn modelId="{9EEAC987-DDAC-447E-8135-9D2B2BB3BE9A}" type="presParOf" srcId="{1C2E6D67-5A67-438D-A33B-4D50F5B63245}" destId="{5C8AE196-359D-4E25-87F4-114F4A1BB367}" srcOrd="0" destOrd="0" presId="urn:microsoft.com/office/officeart/2008/layout/LinedList"/>
    <dgm:cxn modelId="{7B00699C-A30B-4F99-B093-743470A4BC50}" type="presParOf" srcId="{1C2E6D67-5A67-438D-A33B-4D50F5B63245}" destId="{7A7C8F43-2E80-4E91-B0F8-256CFB44CB57}" srcOrd="1" destOrd="0" presId="urn:microsoft.com/office/officeart/2008/layout/LinedList"/>
    <dgm:cxn modelId="{5A60AF8A-955C-4A6F-AA7D-1C4666816CE3}" type="presParOf" srcId="{49D8163D-2E65-449B-9D37-DF25FCBD5744}" destId="{27BBD53B-29A1-43E7-AEE8-0CB5F7F6ADBC}" srcOrd="2" destOrd="0" presId="urn:microsoft.com/office/officeart/2008/layout/LinedList"/>
    <dgm:cxn modelId="{5AE87F07-0892-499F-A2F3-89179067D7CA}" type="presParOf" srcId="{49D8163D-2E65-449B-9D37-DF25FCBD5744}" destId="{B1FE9E11-C9FF-4B20-8641-98943DB19528}" srcOrd="3" destOrd="0" presId="urn:microsoft.com/office/officeart/2008/layout/LinedList"/>
    <dgm:cxn modelId="{63018352-5921-4C7F-9D96-6FF02C6FBA64}" type="presParOf" srcId="{B1FE9E11-C9FF-4B20-8641-98943DB19528}" destId="{FFE43F6C-7400-404A-86E1-D4DBD41D1F38}" srcOrd="0" destOrd="0" presId="urn:microsoft.com/office/officeart/2008/layout/LinedList"/>
    <dgm:cxn modelId="{7A86448E-BD2A-4BE1-B231-FF5ABBA7C435}" type="presParOf" srcId="{B1FE9E11-C9FF-4B20-8641-98943DB19528}" destId="{FAE0F9BF-0CEA-479F-8A1E-0387F00FCE5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0535C4C-B84A-4BC1-BAD8-26B63B824B92}" type="doc">
      <dgm:prSet loTypeId="urn:microsoft.com/office/officeart/2005/8/layout/pyramid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10DF461D-564C-4BF1-8EDB-FA898330BF23}">
      <dgm:prSet/>
      <dgm:spPr/>
      <dgm:t>
        <a:bodyPr/>
        <a:lstStyle/>
        <a:p>
          <a:pPr rtl="0"/>
          <a:r>
            <a:rPr lang="uz-Cyrl-UZ" smtClean="0"/>
            <a:t>Xalqaro turizmning rivojlanishi qurilish, zamonaviy aeroport, yo‘llar do‘konlar</a:t>
          </a:r>
          <a:endParaRPr lang="ru-RU"/>
        </a:p>
      </dgm:t>
    </dgm:pt>
    <dgm:pt modelId="{D2428316-720D-4A6D-81BA-1FE9CEECFF7E}" type="parTrans" cxnId="{7392658B-4D54-45ED-8295-074D891CDEDD}">
      <dgm:prSet/>
      <dgm:spPr/>
      <dgm:t>
        <a:bodyPr/>
        <a:lstStyle/>
        <a:p>
          <a:endParaRPr lang="ru-RU"/>
        </a:p>
      </dgm:t>
    </dgm:pt>
    <dgm:pt modelId="{503157F2-CF5B-4A7E-A0F0-DBCC1CC82D44}" type="sibTrans" cxnId="{7392658B-4D54-45ED-8295-074D891CDEDD}">
      <dgm:prSet/>
      <dgm:spPr/>
      <dgm:t>
        <a:bodyPr/>
        <a:lstStyle/>
        <a:p>
          <a:endParaRPr lang="ru-RU"/>
        </a:p>
      </dgm:t>
    </dgm:pt>
    <dgm:pt modelId="{208A5F63-6588-4A65-9992-F4322E2316C0}">
      <dgm:prSet/>
      <dgm:spPr/>
      <dgm:t>
        <a:bodyPr/>
        <a:lstStyle/>
        <a:p>
          <a:pPr rtl="0"/>
          <a:r>
            <a:rPr lang="uz-Cyrl-UZ" smtClean="0"/>
            <a:t>Turizm bilan chambarchas bog‘liq tarmoqlardan tashqari iqtisodiyotning avtomobil sanoati</a:t>
          </a:r>
          <a:endParaRPr lang="ru-RU"/>
        </a:p>
      </dgm:t>
    </dgm:pt>
    <dgm:pt modelId="{72754914-72B4-49EF-A23D-1891D2471A09}" type="parTrans" cxnId="{CFA56C68-FB03-4784-B46E-805D89EB9029}">
      <dgm:prSet/>
      <dgm:spPr/>
      <dgm:t>
        <a:bodyPr/>
        <a:lstStyle/>
        <a:p>
          <a:endParaRPr lang="ru-RU"/>
        </a:p>
      </dgm:t>
    </dgm:pt>
    <dgm:pt modelId="{4374153F-3E26-4A8A-8E19-DBD3998BDDE7}" type="sibTrans" cxnId="{CFA56C68-FB03-4784-B46E-805D89EB9029}">
      <dgm:prSet/>
      <dgm:spPr/>
      <dgm:t>
        <a:bodyPr/>
        <a:lstStyle/>
        <a:p>
          <a:endParaRPr lang="ru-RU"/>
        </a:p>
      </dgm:t>
    </dgm:pt>
    <dgm:pt modelId="{4147A7AB-BBFA-481B-9055-F0045B78015B}">
      <dgm:prSet/>
      <dgm:spPr/>
      <dgm:t>
        <a:bodyPr/>
        <a:lstStyle/>
        <a:p>
          <a:pPr rtl="0"/>
          <a:r>
            <a:rPr lang="uz-Cyrl-UZ" smtClean="0"/>
            <a:t>Xorijiy turizm oziq –ovqat sanoati</a:t>
          </a:r>
          <a:endParaRPr lang="ru-RU"/>
        </a:p>
      </dgm:t>
    </dgm:pt>
    <dgm:pt modelId="{B468B3C2-CE69-44AD-81CE-9BF5F52F787D}" type="parTrans" cxnId="{B9CFBA34-16F1-425C-85A4-A6A6B98BB47E}">
      <dgm:prSet/>
      <dgm:spPr/>
      <dgm:t>
        <a:bodyPr/>
        <a:lstStyle/>
        <a:p>
          <a:endParaRPr lang="ru-RU"/>
        </a:p>
      </dgm:t>
    </dgm:pt>
    <dgm:pt modelId="{17941A52-FBA5-4D6C-8FBD-1584C92AB8C9}" type="sibTrans" cxnId="{B9CFBA34-16F1-425C-85A4-A6A6B98BB47E}">
      <dgm:prSet/>
      <dgm:spPr/>
      <dgm:t>
        <a:bodyPr/>
        <a:lstStyle/>
        <a:p>
          <a:endParaRPr lang="ru-RU"/>
        </a:p>
      </dgm:t>
    </dgm:pt>
    <dgm:pt modelId="{31C5888A-E905-404F-94D7-E51F388326BE}" type="pres">
      <dgm:prSet presAssocID="{A0535C4C-B84A-4BC1-BAD8-26B63B824B92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ru-RU"/>
        </a:p>
      </dgm:t>
    </dgm:pt>
    <dgm:pt modelId="{02238CB0-0F54-4233-9DF1-4A3D5065420B}" type="pres">
      <dgm:prSet presAssocID="{A0535C4C-B84A-4BC1-BAD8-26B63B824B92}" presName="pyramid" presStyleLbl="node1" presStyleIdx="0" presStyleCnt="1"/>
      <dgm:spPr/>
    </dgm:pt>
    <dgm:pt modelId="{DEFC9B32-EC0D-4571-A57E-F1E95E0EB4A5}" type="pres">
      <dgm:prSet presAssocID="{A0535C4C-B84A-4BC1-BAD8-26B63B824B92}" presName="theList" presStyleCnt="0"/>
      <dgm:spPr/>
    </dgm:pt>
    <dgm:pt modelId="{8E97118B-2830-41EE-AE4D-97955A4DA41C}" type="pres">
      <dgm:prSet presAssocID="{10DF461D-564C-4BF1-8EDB-FA898330BF23}" presName="a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3A2329-1B33-45F9-A91C-AC17821B2B6A}" type="pres">
      <dgm:prSet presAssocID="{10DF461D-564C-4BF1-8EDB-FA898330BF23}" presName="aSpace" presStyleCnt="0"/>
      <dgm:spPr/>
    </dgm:pt>
    <dgm:pt modelId="{4CC7B879-C7DA-414A-8C88-A1D7C56ACAE0}" type="pres">
      <dgm:prSet presAssocID="{208A5F63-6588-4A65-9992-F4322E2316C0}" presName="a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AAEC65B-31E8-4974-8E09-7BDDCD2781B3}" type="pres">
      <dgm:prSet presAssocID="{208A5F63-6588-4A65-9992-F4322E2316C0}" presName="aSpace" presStyleCnt="0"/>
      <dgm:spPr/>
    </dgm:pt>
    <dgm:pt modelId="{1BDF552E-7D01-45E0-83CB-9D388525C061}" type="pres">
      <dgm:prSet presAssocID="{4147A7AB-BBFA-481B-9055-F0045B78015B}" presName="a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CDFF13-3386-4E76-B116-9A86BDA61E02}" type="pres">
      <dgm:prSet presAssocID="{4147A7AB-BBFA-481B-9055-F0045B78015B}" presName="aSpace" presStyleCnt="0"/>
      <dgm:spPr/>
    </dgm:pt>
  </dgm:ptLst>
  <dgm:cxnLst>
    <dgm:cxn modelId="{EBAE39FF-CB4E-483E-9D8C-C397C0862693}" type="presOf" srcId="{4147A7AB-BBFA-481B-9055-F0045B78015B}" destId="{1BDF552E-7D01-45E0-83CB-9D388525C061}" srcOrd="0" destOrd="0" presId="urn:microsoft.com/office/officeart/2005/8/layout/pyramid2"/>
    <dgm:cxn modelId="{7392658B-4D54-45ED-8295-074D891CDEDD}" srcId="{A0535C4C-B84A-4BC1-BAD8-26B63B824B92}" destId="{10DF461D-564C-4BF1-8EDB-FA898330BF23}" srcOrd="0" destOrd="0" parTransId="{D2428316-720D-4A6D-81BA-1FE9CEECFF7E}" sibTransId="{503157F2-CF5B-4A7E-A0F0-DBCC1CC82D44}"/>
    <dgm:cxn modelId="{574F6605-3143-451F-B436-0A46E5A842D7}" type="presOf" srcId="{A0535C4C-B84A-4BC1-BAD8-26B63B824B92}" destId="{31C5888A-E905-404F-94D7-E51F388326BE}" srcOrd="0" destOrd="0" presId="urn:microsoft.com/office/officeart/2005/8/layout/pyramid2"/>
    <dgm:cxn modelId="{B9CFBA34-16F1-425C-85A4-A6A6B98BB47E}" srcId="{A0535C4C-B84A-4BC1-BAD8-26B63B824B92}" destId="{4147A7AB-BBFA-481B-9055-F0045B78015B}" srcOrd="2" destOrd="0" parTransId="{B468B3C2-CE69-44AD-81CE-9BF5F52F787D}" sibTransId="{17941A52-FBA5-4D6C-8FBD-1584C92AB8C9}"/>
    <dgm:cxn modelId="{2B742906-4D3E-4B0F-9F5F-CD0E8011C63D}" type="presOf" srcId="{10DF461D-564C-4BF1-8EDB-FA898330BF23}" destId="{8E97118B-2830-41EE-AE4D-97955A4DA41C}" srcOrd="0" destOrd="0" presId="urn:microsoft.com/office/officeart/2005/8/layout/pyramid2"/>
    <dgm:cxn modelId="{CFA56C68-FB03-4784-B46E-805D89EB9029}" srcId="{A0535C4C-B84A-4BC1-BAD8-26B63B824B92}" destId="{208A5F63-6588-4A65-9992-F4322E2316C0}" srcOrd="1" destOrd="0" parTransId="{72754914-72B4-49EF-A23D-1891D2471A09}" sibTransId="{4374153F-3E26-4A8A-8E19-DBD3998BDDE7}"/>
    <dgm:cxn modelId="{10743DF5-A249-4D95-8824-10F3FA871695}" type="presOf" srcId="{208A5F63-6588-4A65-9992-F4322E2316C0}" destId="{4CC7B879-C7DA-414A-8C88-A1D7C56ACAE0}" srcOrd="0" destOrd="0" presId="urn:microsoft.com/office/officeart/2005/8/layout/pyramid2"/>
    <dgm:cxn modelId="{AF59BCC0-38DE-48FE-8973-3A67585AAE95}" type="presParOf" srcId="{31C5888A-E905-404F-94D7-E51F388326BE}" destId="{02238CB0-0F54-4233-9DF1-4A3D5065420B}" srcOrd="0" destOrd="0" presId="urn:microsoft.com/office/officeart/2005/8/layout/pyramid2"/>
    <dgm:cxn modelId="{34CF9667-6E91-4501-ADCD-E87166519598}" type="presParOf" srcId="{31C5888A-E905-404F-94D7-E51F388326BE}" destId="{DEFC9B32-EC0D-4571-A57E-F1E95E0EB4A5}" srcOrd="1" destOrd="0" presId="urn:microsoft.com/office/officeart/2005/8/layout/pyramid2"/>
    <dgm:cxn modelId="{DD745DF5-ED33-496B-BE4E-F5F904481A6C}" type="presParOf" srcId="{DEFC9B32-EC0D-4571-A57E-F1E95E0EB4A5}" destId="{8E97118B-2830-41EE-AE4D-97955A4DA41C}" srcOrd="0" destOrd="0" presId="urn:microsoft.com/office/officeart/2005/8/layout/pyramid2"/>
    <dgm:cxn modelId="{CD30D722-EF35-4C7E-9D9D-2CA9DDDC1B18}" type="presParOf" srcId="{DEFC9B32-EC0D-4571-A57E-F1E95E0EB4A5}" destId="{A43A2329-1B33-45F9-A91C-AC17821B2B6A}" srcOrd="1" destOrd="0" presId="urn:microsoft.com/office/officeart/2005/8/layout/pyramid2"/>
    <dgm:cxn modelId="{AA14AF69-6DB8-49D3-8D0B-9702174238B3}" type="presParOf" srcId="{DEFC9B32-EC0D-4571-A57E-F1E95E0EB4A5}" destId="{4CC7B879-C7DA-414A-8C88-A1D7C56ACAE0}" srcOrd="2" destOrd="0" presId="urn:microsoft.com/office/officeart/2005/8/layout/pyramid2"/>
    <dgm:cxn modelId="{ECF895B0-6406-42E5-A85E-9B19EB81B922}" type="presParOf" srcId="{DEFC9B32-EC0D-4571-A57E-F1E95E0EB4A5}" destId="{6AAEC65B-31E8-4974-8E09-7BDDCD2781B3}" srcOrd="3" destOrd="0" presId="urn:microsoft.com/office/officeart/2005/8/layout/pyramid2"/>
    <dgm:cxn modelId="{6A0310DE-5780-4A3D-AAB4-D1014E6F3000}" type="presParOf" srcId="{DEFC9B32-EC0D-4571-A57E-F1E95E0EB4A5}" destId="{1BDF552E-7D01-45E0-83CB-9D388525C061}" srcOrd="4" destOrd="0" presId="urn:microsoft.com/office/officeart/2005/8/layout/pyramid2"/>
    <dgm:cxn modelId="{E4C568AB-BE54-42A1-A315-DA7E4FD32484}" type="presParOf" srcId="{DEFC9B32-EC0D-4571-A57E-F1E95E0EB4A5}" destId="{E5CDFF13-3386-4E76-B116-9A86BDA61E02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B7A31CC-B108-4FD1-BC3E-5FD6E0C40CE8}" type="doc">
      <dgm:prSet loTypeId="urn:microsoft.com/office/officeart/2005/8/layout/venn3" loCatId="relationship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A5026211-B8AA-4648-8AE8-5887AE90497E}">
      <dgm:prSet/>
      <dgm:spPr/>
      <dgm:t>
        <a:bodyPr/>
        <a:lstStyle/>
        <a:p>
          <a:pPr rtl="0"/>
          <a:r>
            <a:rPr lang="uz-Cyrl-UZ" smtClean="0"/>
            <a:t>Turizmning o‘sishi</a:t>
          </a:r>
          <a:r>
            <a:rPr lang="en-US" smtClean="0"/>
            <a:t> </a:t>
          </a:r>
          <a:r>
            <a:rPr lang="uz-Cyrl-UZ" smtClean="0"/>
            <a:t>mamlakat umumiy iqtisodiy o‘sishining muhim omillari</a:t>
          </a:r>
          <a:endParaRPr lang="ru-RU"/>
        </a:p>
      </dgm:t>
    </dgm:pt>
    <dgm:pt modelId="{04C3D38C-F35A-4490-B252-796CD5058951}" type="parTrans" cxnId="{87875790-2B7C-4C7A-89A4-7EF745FDD9C3}">
      <dgm:prSet/>
      <dgm:spPr/>
      <dgm:t>
        <a:bodyPr/>
        <a:lstStyle/>
        <a:p>
          <a:endParaRPr lang="ru-RU"/>
        </a:p>
      </dgm:t>
    </dgm:pt>
    <dgm:pt modelId="{C7C3BE92-1053-4807-A6DD-1E52F920E4AC}" type="sibTrans" cxnId="{87875790-2B7C-4C7A-89A4-7EF745FDD9C3}">
      <dgm:prSet/>
      <dgm:spPr/>
      <dgm:t>
        <a:bodyPr/>
        <a:lstStyle/>
        <a:p>
          <a:endParaRPr lang="ru-RU"/>
        </a:p>
      </dgm:t>
    </dgm:pt>
    <dgm:pt modelId="{04509CEA-35FB-4132-8714-EFC81CCE93BA}">
      <dgm:prSet/>
      <dgm:spPr/>
      <dgm:t>
        <a:bodyPr/>
        <a:lstStyle/>
        <a:p>
          <a:pPr rtl="0"/>
          <a:r>
            <a:rPr lang="uz-Cyrl-UZ" smtClean="0"/>
            <a:t>Turizmning rivoji oxir oqibatda jamoat ishlab chiqarishining o‘sishiga</a:t>
          </a:r>
          <a:endParaRPr lang="ru-RU"/>
        </a:p>
      </dgm:t>
    </dgm:pt>
    <dgm:pt modelId="{73DF9799-61A3-457A-8CDF-7F81514F82E0}" type="parTrans" cxnId="{1636E8DF-FCFA-4CA2-BA61-B5AC49DDBF0C}">
      <dgm:prSet/>
      <dgm:spPr/>
      <dgm:t>
        <a:bodyPr/>
        <a:lstStyle/>
        <a:p>
          <a:endParaRPr lang="ru-RU"/>
        </a:p>
      </dgm:t>
    </dgm:pt>
    <dgm:pt modelId="{42DAD9AD-25AF-41C7-85F0-78F623D5C131}" type="sibTrans" cxnId="{1636E8DF-FCFA-4CA2-BA61-B5AC49DDBF0C}">
      <dgm:prSet/>
      <dgm:spPr/>
      <dgm:t>
        <a:bodyPr/>
        <a:lstStyle/>
        <a:p>
          <a:endParaRPr lang="ru-RU"/>
        </a:p>
      </dgm:t>
    </dgm:pt>
    <dgm:pt modelId="{FEC590FE-F918-479C-BAB6-F2EE645806A4}">
      <dgm:prSet/>
      <dgm:spPr/>
      <dgm:t>
        <a:bodyPr/>
        <a:lstStyle/>
        <a:p>
          <a:pPr rtl="0"/>
          <a:r>
            <a:rPr lang="uz-Cyrl-UZ" smtClean="0"/>
            <a:t>Xalqaro turistik iste’mol ko‘p sonli iqtisodiy jarayonlarni rag‘batlantiradi</a:t>
          </a:r>
          <a:endParaRPr lang="ru-RU"/>
        </a:p>
      </dgm:t>
    </dgm:pt>
    <dgm:pt modelId="{ED667724-62E1-4E6C-9607-2E29B573F5C4}" type="parTrans" cxnId="{C1DAAF74-0653-4F16-8213-4CD1E367D0AA}">
      <dgm:prSet/>
      <dgm:spPr/>
      <dgm:t>
        <a:bodyPr/>
        <a:lstStyle/>
        <a:p>
          <a:endParaRPr lang="ru-RU"/>
        </a:p>
      </dgm:t>
    </dgm:pt>
    <dgm:pt modelId="{131A8533-8940-4493-9AEB-BABB88094F6E}" type="sibTrans" cxnId="{C1DAAF74-0653-4F16-8213-4CD1E367D0AA}">
      <dgm:prSet/>
      <dgm:spPr/>
      <dgm:t>
        <a:bodyPr/>
        <a:lstStyle/>
        <a:p>
          <a:endParaRPr lang="ru-RU"/>
        </a:p>
      </dgm:t>
    </dgm:pt>
    <dgm:pt modelId="{983F1699-9821-45C5-88C1-7C6AB158E83E}">
      <dgm:prSet/>
      <dgm:spPr/>
      <dgm:t>
        <a:bodyPr/>
        <a:lstStyle/>
        <a:p>
          <a:pPr rtl="0"/>
          <a:r>
            <a:rPr lang="uz-Cyrl-UZ" smtClean="0"/>
            <a:t>Har tomonlama xarakterli kuchga ega bo‘lgan xalqaro turistik iste’mol </a:t>
          </a:r>
          <a:endParaRPr lang="ru-RU"/>
        </a:p>
      </dgm:t>
    </dgm:pt>
    <dgm:pt modelId="{F69A190A-3EC1-42BE-9BF0-2D39F7102E0F}" type="parTrans" cxnId="{8207FBA6-D084-4E6C-A9A3-F018E23ACCC2}">
      <dgm:prSet/>
      <dgm:spPr/>
      <dgm:t>
        <a:bodyPr/>
        <a:lstStyle/>
        <a:p>
          <a:endParaRPr lang="ru-RU"/>
        </a:p>
      </dgm:t>
    </dgm:pt>
    <dgm:pt modelId="{EF91D7A6-B8D6-46CD-B8F6-EF34EC219A08}" type="sibTrans" cxnId="{8207FBA6-D084-4E6C-A9A3-F018E23ACCC2}">
      <dgm:prSet/>
      <dgm:spPr/>
      <dgm:t>
        <a:bodyPr/>
        <a:lstStyle/>
        <a:p>
          <a:endParaRPr lang="ru-RU"/>
        </a:p>
      </dgm:t>
    </dgm:pt>
    <dgm:pt modelId="{AF192B1F-E0E3-4CF5-A175-461AC3A3EB39}">
      <dgm:prSet/>
      <dgm:spPr/>
      <dgm:t>
        <a:bodyPr/>
        <a:lstStyle/>
        <a:p>
          <a:pPr rtl="0"/>
          <a:r>
            <a:rPr lang="uz-Cyrl-UZ" smtClean="0"/>
            <a:t>Dengiz bo‘ylaridagi turistik markazlarning paydo bo‘lishi </a:t>
          </a:r>
          <a:endParaRPr lang="ru-RU"/>
        </a:p>
      </dgm:t>
    </dgm:pt>
    <dgm:pt modelId="{26433561-BA4A-4021-A9A4-CF4D05CE73CE}" type="parTrans" cxnId="{B9976210-F49D-4201-959A-52CE4F9333C0}">
      <dgm:prSet/>
      <dgm:spPr/>
      <dgm:t>
        <a:bodyPr/>
        <a:lstStyle/>
        <a:p>
          <a:endParaRPr lang="ru-RU"/>
        </a:p>
      </dgm:t>
    </dgm:pt>
    <dgm:pt modelId="{F4FD91C7-3BA9-43F5-88DF-43183AF2B4B2}" type="sibTrans" cxnId="{B9976210-F49D-4201-959A-52CE4F9333C0}">
      <dgm:prSet/>
      <dgm:spPr/>
      <dgm:t>
        <a:bodyPr/>
        <a:lstStyle/>
        <a:p>
          <a:endParaRPr lang="ru-RU"/>
        </a:p>
      </dgm:t>
    </dgm:pt>
    <dgm:pt modelId="{CB7A31EB-3A1E-47CC-98ED-917A96DA79DE}" type="pres">
      <dgm:prSet presAssocID="{8B7A31CC-B108-4FD1-BC3E-5FD6E0C40CE8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5E250DC-AB0C-445B-8324-AE7C017791BE}" type="pres">
      <dgm:prSet presAssocID="{A5026211-B8AA-4648-8AE8-5887AE90497E}" presName="Name5" presStyleLbl="venn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023E508-CF26-47A4-BBFF-8D8E03A9FA9C}" type="pres">
      <dgm:prSet presAssocID="{C7C3BE92-1053-4807-A6DD-1E52F920E4AC}" presName="space" presStyleCnt="0"/>
      <dgm:spPr/>
    </dgm:pt>
    <dgm:pt modelId="{BCB1D048-A778-48B8-8900-ACB30753111A}" type="pres">
      <dgm:prSet presAssocID="{04509CEA-35FB-4132-8714-EFC81CCE93BA}" presName="Name5" presStyleLbl="venn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AF4E5D6-9DE6-4DE1-8D03-27CD91CA783D}" type="pres">
      <dgm:prSet presAssocID="{42DAD9AD-25AF-41C7-85F0-78F623D5C131}" presName="space" presStyleCnt="0"/>
      <dgm:spPr/>
    </dgm:pt>
    <dgm:pt modelId="{25911574-6194-478F-A16A-F2BB9D57C220}" type="pres">
      <dgm:prSet presAssocID="{FEC590FE-F918-479C-BAB6-F2EE645806A4}" presName="Name5" presStyleLbl="venn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0D7EABC-59BD-4C35-B35E-4F2F535D4BA0}" type="pres">
      <dgm:prSet presAssocID="{131A8533-8940-4493-9AEB-BABB88094F6E}" presName="space" presStyleCnt="0"/>
      <dgm:spPr/>
    </dgm:pt>
    <dgm:pt modelId="{2E039069-3644-46D9-BA03-DA802688B65F}" type="pres">
      <dgm:prSet presAssocID="{983F1699-9821-45C5-88C1-7C6AB158E83E}" presName="Name5" presStyleLbl="venn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77486C8-C437-4DAD-87AD-F4F1136C3484}" type="pres">
      <dgm:prSet presAssocID="{EF91D7A6-B8D6-46CD-B8F6-EF34EC219A08}" presName="space" presStyleCnt="0"/>
      <dgm:spPr/>
    </dgm:pt>
    <dgm:pt modelId="{29997CDC-8DF0-4D3E-BD53-1665875EA4E4}" type="pres">
      <dgm:prSet presAssocID="{AF192B1F-E0E3-4CF5-A175-461AC3A3EB39}" presName="Name5" presStyleLbl="venn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CC17650-6F64-4C4F-8EBD-9F2E44DB0096}" type="presOf" srcId="{04509CEA-35FB-4132-8714-EFC81CCE93BA}" destId="{BCB1D048-A778-48B8-8900-ACB30753111A}" srcOrd="0" destOrd="0" presId="urn:microsoft.com/office/officeart/2005/8/layout/venn3"/>
    <dgm:cxn modelId="{8207FBA6-D084-4E6C-A9A3-F018E23ACCC2}" srcId="{8B7A31CC-B108-4FD1-BC3E-5FD6E0C40CE8}" destId="{983F1699-9821-45C5-88C1-7C6AB158E83E}" srcOrd="3" destOrd="0" parTransId="{F69A190A-3EC1-42BE-9BF0-2D39F7102E0F}" sibTransId="{EF91D7A6-B8D6-46CD-B8F6-EF34EC219A08}"/>
    <dgm:cxn modelId="{9832C8AD-505D-40FE-94A7-1B7AE4AF4F9E}" type="presOf" srcId="{FEC590FE-F918-479C-BAB6-F2EE645806A4}" destId="{25911574-6194-478F-A16A-F2BB9D57C220}" srcOrd="0" destOrd="0" presId="urn:microsoft.com/office/officeart/2005/8/layout/venn3"/>
    <dgm:cxn modelId="{B9976210-F49D-4201-959A-52CE4F9333C0}" srcId="{8B7A31CC-B108-4FD1-BC3E-5FD6E0C40CE8}" destId="{AF192B1F-E0E3-4CF5-A175-461AC3A3EB39}" srcOrd="4" destOrd="0" parTransId="{26433561-BA4A-4021-A9A4-CF4D05CE73CE}" sibTransId="{F4FD91C7-3BA9-43F5-88DF-43183AF2B4B2}"/>
    <dgm:cxn modelId="{1636E8DF-FCFA-4CA2-BA61-B5AC49DDBF0C}" srcId="{8B7A31CC-B108-4FD1-BC3E-5FD6E0C40CE8}" destId="{04509CEA-35FB-4132-8714-EFC81CCE93BA}" srcOrd="1" destOrd="0" parTransId="{73DF9799-61A3-457A-8CDF-7F81514F82E0}" sibTransId="{42DAD9AD-25AF-41C7-85F0-78F623D5C131}"/>
    <dgm:cxn modelId="{87875790-2B7C-4C7A-89A4-7EF745FDD9C3}" srcId="{8B7A31CC-B108-4FD1-BC3E-5FD6E0C40CE8}" destId="{A5026211-B8AA-4648-8AE8-5887AE90497E}" srcOrd="0" destOrd="0" parTransId="{04C3D38C-F35A-4490-B252-796CD5058951}" sibTransId="{C7C3BE92-1053-4807-A6DD-1E52F920E4AC}"/>
    <dgm:cxn modelId="{A8DD5001-4D5D-48E0-9369-CAF8780110FB}" type="presOf" srcId="{8B7A31CC-B108-4FD1-BC3E-5FD6E0C40CE8}" destId="{CB7A31EB-3A1E-47CC-98ED-917A96DA79DE}" srcOrd="0" destOrd="0" presId="urn:microsoft.com/office/officeart/2005/8/layout/venn3"/>
    <dgm:cxn modelId="{EE6AE18E-07DE-4E1F-85EF-973B7F623A42}" type="presOf" srcId="{983F1699-9821-45C5-88C1-7C6AB158E83E}" destId="{2E039069-3644-46D9-BA03-DA802688B65F}" srcOrd="0" destOrd="0" presId="urn:microsoft.com/office/officeart/2005/8/layout/venn3"/>
    <dgm:cxn modelId="{1751A3B2-EA4F-410E-8838-91ED562D3A9F}" type="presOf" srcId="{AF192B1F-E0E3-4CF5-A175-461AC3A3EB39}" destId="{29997CDC-8DF0-4D3E-BD53-1665875EA4E4}" srcOrd="0" destOrd="0" presId="urn:microsoft.com/office/officeart/2005/8/layout/venn3"/>
    <dgm:cxn modelId="{C1DAAF74-0653-4F16-8213-4CD1E367D0AA}" srcId="{8B7A31CC-B108-4FD1-BC3E-5FD6E0C40CE8}" destId="{FEC590FE-F918-479C-BAB6-F2EE645806A4}" srcOrd="2" destOrd="0" parTransId="{ED667724-62E1-4E6C-9607-2E29B573F5C4}" sibTransId="{131A8533-8940-4493-9AEB-BABB88094F6E}"/>
    <dgm:cxn modelId="{021426AB-3144-4C18-9E8E-39BB9438406F}" type="presOf" srcId="{A5026211-B8AA-4648-8AE8-5887AE90497E}" destId="{45E250DC-AB0C-445B-8324-AE7C017791BE}" srcOrd="0" destOrd="0" presId="urn:microsoft.com/office/officeart/2005/8/layout/venn3"/>
    <dgm:cxn modelId="{0C2C1A7F-3BBA-4233-9299-CE9322E4B43A}" type="presParOf" srcId="{CB7A31EB-3A1E-47CC-98ED-917A96DA79DE}" destId="{45E250DC-AB0C-445B-8324-AE7C017791BE}" srcOrd="0" destOrd="0" presId="urn:microsoft.com/office/officeart/2005/8/layout/venn3"/>
    <dgm:cxn modelId="{CD051DBD-3B4F-4B3F-BC03-FC5D0ECEFBD7}" type="presParOf" srcId="{CB7A31EB-3A1E-47CC-98ED-917A96DA79DE}" destId="{A023E508-CF26-47A4-BBFF-8D8E03A9FA9C}" srcOrd="1" destOrd="0" presId="urn:microsoft.com/office/officeart/2005/8/layout/venn3"/>
    <dgm:cxn modelId="{9D91DDF7-27AA-4BAF-B54E-A3C91454E2F0}" type="presParOf" srcId="{CB7A31EB-3A1E-47CC-98ED-917A96DA79DE}" destId="{BCB1D048-A778-48B8-8900-ACB30753111A}" srcOrd="2" destOrd="0" presId="urn:microsoft.com/office/officeart/2005/8/layout/venn3"/>
    <dgm:cxn modelId="{3F321666-D46A-427A-9A11-0BAE11378C87}" type="presParOf" srcId="{CB7A31EB-3A1E-47CC-98ED-917A96DA79DE}" destId="{3AF4E5D6-9DE6-4DE1-8D03-27CD91CA783D}" srcOrd="3" destOrd="0" presId="urn:microsoft.com/office/officeart/2005/8/layout/venn3"/>
    <dgm:cxn modelId="{D9DF39C4-4122-4F20-AD1A-A8783D069F4F}" type="presParOf" srcId="{CB7A31EB-3A1E-47CC-98ED-917A96DA79DE}" destId="{25911574-6194-478F-A16A-F2BB9D57C220}" srcOrd="4" destOrd="0" presId="urn:microsoft.com/office/officeart/2005/8/layout/venn3"/>
    <dgm:cxn modelId="{18492B18-CCBF-4847-975C-1448CFAB97E0}" type="presParOf" srcId="{CB7A31EB-3A1E-47CC-98ED-917A96DA79DE}" destId="{90D7EABC-59BD-4C35-B35E-4F2F535D4BA0}" srcOrd="5" destOrd="0" presId="urn:microsoft.com/office/officeart/2005/8/layout/venn3"/>
    <dgm:cxn modelId="{90A00505-55E7-4580-B105-9D24C565A5EE}" type="presParOf" srcId="{CB7A31EB-3A1E-47CC-98ED-917A96DA79DE}" destId="{2E039069-3644-46D9-BA03-DA802688B65F}" srcOrd="6" destOrd="0" presId="urn:microsoft.com/office/officeart/2005/8/layout/venn3"/>
    <dgm:cxn modelId="{2BE4A314-0A6D-4315-A775-84E241A831FC}" type="presParOf" srcId="{CB7A31EB-3A1E-47CC-98ED-917A96DA79DE}" destId="{177486C8-C437-4DAD-87AD-F4F1136C3484}" srcOrd="7" destOrd="0" presId="urn:microsoft.com/office/officeart/2005/8/layout/venn3"/>
    <dgm:cxn modelId="{4647018A-3972-41EB-B51A-88A817302F91}" type="presParOf" srcId="{CB7A31EB-3A1E-47CC-98ED-917A96DA79DE}" destId="{29997CDC-8DF0-4D3E-BD53-1665875EA4E4}" srcOrd="8" destOrd="0" presId="urn:microsoft.com/office/officeart/2005/8/layout/ven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385CF019-337F-4D3F-AFA3-4007268DC81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76AFBBA7-F5E2-4C4C-9F75-32AF5D845CF8}">
      <dgm:prSet/>
      <dgm:spPr/>
      <dgm:t>
        <a:bodyPr/>
        <a:lstStyle/>
        <a:p>
          <a:pPr rtl="0"/>
          <a:r>
            <a:rPr lang="uz-Cyrl-UZ" smtClean="0"/>
            <a:t>Sayyohlik firmasining o‘rnini mustahkamlash va saqlab qolish uchun reklama katta rol o‘ynaydi</a:t>
          </a:r>
          <a:endParaRPr lang="ru-RU"/>
        </a:p>
      </dgm:t>
    </dgm:pt>
    <dgm:pt modelId="{B146A9A6-821D-4BAD-8514-95FD4221D778}" type="parTrans" cxnId="{B0CAE5B2-7CF5-4CB6-AC0F-F5C5AF4630F6}">
      <dgm:prSet/>
      <dgm:spPr/>
      <dgm:t>
        <a:bodyPr/>
        <a:lstStyle/>
        <a:p>
          <a:endParaRPr lang="ru-RU"/>
        </a:p>
      </dgm:t>
    </dgm:pt>
    <dgm:pt modelId="{5192DB2B-D73A-4BAF-BF18-18155FF68DB4}" type="sibTrans" cxnId="{B0CAE5B2-7CF5-4CB6-AC0F-F5C5AF4630F6}">
      <dgm:prSet/>
      <dgm:spPr/>
      <dgm:t>
        <a:bodyPr/>
        <a:lstStyle/>
        <a:p>
          <a:endParaRPr lang="ru-RU"/>
        </a:p>
      </dgm:t>
    </dgm:pt>
    <dgm:pt modelId="{09594A2B-F11D-4A53-95F2-B8AA7958A02D}">
      <dgm:prSet/>
      <dgm:spPr/>
      <dgm:t>
        <a:bodyPr/>
        <a:lstStyle/>
        <a:p>
          <a:pPr rtl="0"/>
          <a:r>
            <a:rPr lang="uz-Cyrl-UZ" smtClean="0"/>
            <a:t>Reklama jarayon-reklama qilinadigan predmet, reklama ta’sir qilayotgan ob’yekt</a:t>
          </a:r>
          <a:endParaRPr lang="ru-RU"/>
        </a:p>
      </dgm:t>
    </dgm:pt>
    <dgm:pt modelId="{FAC7E6DB-A9AF-409E-A708-AE402D4F14FF}" type="parTrans" cxnId="{FB242A61-FA41-4824-A3FA-E0FACCD089BD}">
      <dgm:prSet/>
      <dgm:spPr/>
      <dgm:t>
        <a:bodyPr/>
        <a:lstStyle/>
        <a:p>
          <a:endParaRPr lang="ru-RU"/>
        </a:p>
      </dgm:t>
    </dgm:pt>
    <dgm:pt modelId="{7664692B-474F-49BB-A363-1A833AC0C846}" type="sibTrans" cxnId="{FB242A61-FA41-4824-A3FA-E0FACCD089BD}">
      <dgm:prSet/>
      <dgm:spPr/>
      <dgm:t>
        <a:bodyPr/>
        <a:lstStyle/>
        <a:p>
          <a:endParaRPr lang="ru-RU"/>
        </a:p>
      </dgm:t>
    </dgm:pt>
    <dgm:pt modelId="{80EA1BD5-02BD-496F-A6D3-B6A50EAEE631}">
      <dgm:prSet/>
      <dgm:spPr/>
      <dgm:t>
        <a:bodyPr/>
        <a:lstStyle/>
        <a:p>
          <a:pPr rtl="0"/>
          <a:r>
            <a:rPr lang="uz-Cyrl-UZ" smtClean="0"/>
            <a:t>Ta’sir ko‘rsatilayotgan ob’yektga qarab reklama yagona maqsadli</a:t>
          </a:r>
          <a:endParaRPr lang="ru-RU"/>
        </a:p>
      </dgm:t>
    </dgm:pt>
    <dgm:pt modelId="{B80BFB08-5E1F-4ED9-8B7F-0CAFC248841D}" type="parTrans" cxnId="{C745E6C2-8511-489A-83B2-33782F98AC93}">
      <dgm:prSet/>
      <dgm:spPr/>
      <dgm:t>
        <a:bodyPr/>
        <a:lstStyle/>
        <a:p>
          <a:endParaRPr lang="ru-RU"/>
        </a:p>
      </dgm:t>
    </dgm:pt>
    <dgm:pt modelId="{C3C8DA9C-2B79-4CBD-BE1A-CFB1A5172DBE}" type="sibTrans" cxnId="{C745E6C2-8511-489A-83B2-33782F98AC93}">
      <dgm:prSet/>
      <dgm:spPr/>
      <dgm:t>
        <a:bodyPr/>
        <a:lstStyle/>
        <a:p>
          <a:endParaRPr lang="ru-RU"/>
        </a:p>
      </dgm:t>
    </dgm:pt>
    <dgm:pt modelId="{CD2BE0A2-D84E-45DE-8140-5E0453B6ACAC}">
      <dgm:prSet/>
      <dgm:spPr/>
      <dgm:t>
        <a:bodyPr/>
        <a:lstStyle/>
        <a:p>
          <a:pPr rtl="0"/>
          <a:r>
            <a:rPr lang="uz-Cyrl-UZ" smtClean="0"/>
            <a:t>Reklama qilinadigan predmetdan foydalanish bilan bog‘liq mahsulotga aloqador reklama tiplari </a:t>
          </a:r>
          <a:endParaRPr lang="ru-RU"/>
        </a:p>
      </dgm:t>
    </dgm:pt>
    <dgm:pt modelId="{0A701045-8132-4306-8AA5-31F5CD244EFC}" type="parTrans" cxnId="{12DE7A0B-DDF8-43D5-AE51-3540C746A371}">
      <dgm:prSet/>
      <dgm:spPr/>
      <dgm:t>
        <a:bodyPr/>
        <a:lstStyle/>
        <a:p>
          <a:endParaRPr lang="ru-RU"/>
        </a:p>
      </dgm:t>
    </dgm:pt>
    <dgm:pt modelId="{E2AC8FDD-F286-4018-AEDF-05BF9B757578}" type="sibTrans" cxnId="{12DE7A0B-DDF8-43D5-AE51-3540C746A371}">
      <dgm:prSet/>
      <dgm:spPr/>
      <dgm:t>
        <a:bodyPr/>
        <a:lstStyle/>
        <a:p>
          <a:endParaRPr lang="ru-RU"/>
        </a:p>
      </dgm:t>
    </dgm:pt>
    <dgm:pt modelId="{7C6F32F3-8A78-488B-B87B-D7410497F48B}">
      <dgm:prSet/>
      <dgm:spPr/>
      <dgm:t>
        <a:bodyPr/>
        <a:lstStyle/>
        <a:p>
          <a:pPr rtl="0"/>
          <a:r>
            <a:rPr lang="uz-Cyrl-UZ" smtClean="0"/>
            <a:t>Reklama jarayoni keng mo‘ljalga qarab milliy, regional va mahallik bo‘lishi </a:t>
          </a:r>
          <a:endParaRPr lang="ru-RU"/>
        </a:p>
      </dgm:t>
    </dgm:pt>
    <dgm:pt modelId="{A0622770-83DD-4C68-A059-83C00DB7DC72}" type="parTrans" cxnId="{130EAD27-CA8B-430A-BC87-D63405BEFDEA}">
      <dgm:prSet/>
      <dgm:spPr/>
      <dgm:t>
        <a:bodyPr/>
        <a:lstStyle/>
        <a:p>
          <a:endParaRPr lang="ru-RU"/>
        </a:p>
      </dgm:t>
    </dgm:pt>
    <dgm:pt modelId="{9D89C49E-1AD5-462C-A674-7DC39E0003C6}" type="sibTrans" cxnId="{130EAD27-CA8B-430A-BC87-D63405BEFDEA}">
      <dgm:prSet/>
      <dgm:spPr/>
      <dgm:t>
        <a:bodyPr/>
        <a:lstStyle/>
        <a:p>
          <a:endParaRPr lang="ru-RU"/>
        </a:p>
      </dgm:t>
    </dgm:pt>
    <dgm:pt modelId="{930597E9-85FD-4B68-944E-0A4A486B230C}">
      <dgm:prSet/>
      <dgm:spPr/>
      <dgm:t>
        <a:bodyPr/>
        <a:lstStyle/>
        <a:p>
          <a:pPr rtl="0"/>
          <a:r>
            <a:rPr lang="uz-Cyrl-UZ" smtClean="0"/>
            <a:t>Reklama tashkil qilishning shakliga qarab quyidagi tiplarga ajratish mumkin.</a:t>
          </a:r>
          <a:endParaRPr lang="ru-RU"/>
        </a:p>
      </dgm:t>
    </dgm:pt>
    <dgm:pt modelId="{5603BAE8-D620-4529-B32F-4955E8AFF6DA}" type="parTrans" cxnId="{03C326A4-BE9D-4B4D-9415-CB9CECA765BB}">
      <dgm:prSet/>
      <dgm:spPr/>
      <dgm:t>
        <a:bodyPr/>
        <a:lstStyle/>
        <a:p>
          <a:endParaRPr lang="ru-RU"/>
        </a:p>
      </dgm:t>
    </dgm:pt>
    <dgm:pt modelId="{B5CE797E-C28A-43D6-887B-3407F686B2FE}" type="sibTrans" cxnId="{03C326A4-BE9D-4B4D-9415-CB9CECA765BB}">
      <dgm:prSet/>
      <dgm:spPr/>
      <dgm:t>
        <a:bodyPr/>
        <a:lstStyle/>
        <a:p>
          <a:endParaRPr lang="ru-RU"/>
        </a:p>
      </dgm:t>
    </dgm:pt>
    <dgm:pt modelId="{F9FA2700-22A9-44E7-8385-4592C3FA6041}" type="pres">
      <dgm:prSet presAssocID="{385CF019-337F-4D3F-AFA3-4007268DC81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9B93AFD-FB4B-4EE0-AD55-B87FEF72F5AF}" type="pres">
      <dgm:prSet presAssocID="{76AFBBA7-F5E2-4C4C-9F75-32AF5D845CF8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507EB75-00CB-4F6F-A119-127E179F498E}" type="pres">
      <dgm:prSet presAssocID="{5192DB2B-D73A-4BAF-BF18-18155FF68DB4}" presName="spacer" presStyleCnt="0"/>
      <dgm:spPr/>
    </dgm:pt>
    <dgm:pt modelId="{430D3181-5D6D-4D46-8153-7043CB329CF8}" type="pres">
      <dgm:prSet presAssocID="{09594A2B-F11D-4A53-95F2-B8AA7958A02D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12BE51B-913E-45A0-B072-D314F06435B1}" type="pres">
      <dgm:prSet presAssocID="{7664692B-474F-49BB-A363-1A833AC0C846}" presName="spacer" presStyleCnt="0"/>
      <dgm:spPr/>
    </dgm:pt>
    <dgm:pt modelId="{0F4C636E-9D6F-4F08-93FF-7396CA3627B9}" type="pres">
      <dgm:prSet presAssocID="{80EA1BD5-02BD-496F-A6D3-B6A50EAEE631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3539774-6901-47F4-8C7C-06225E361A06}" type="pres">
      <dgm:prSet presAssocID="{C3C8DA9C-2B79-4CBD-BE1A-CFB1A5172DBE}" presName="spacer" presStyleCnt="0"/>
      <dgm:spPr/>
    </dgm:pt>
    <dgm:pt modelId="{21BC7578-4148-49EC-94A3-C945D815531D}" type="pres">
      <dgm:prSet presAssocID="{CD2BE0A2-D84E-45DE-8140-5E0453B6ACAC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D0256D2-ABA8-4852-86E3-A8E1DD2CDEFB}" type="pres">
      <dgm:prSet presAssocID="{E2AC8FDD-F286-4018-AEDF-05BF9B757578}" presName="spacer" presStyleCnt="0"/>
      <dgm:spPr/>
    </dgm:pt>
    <dgm:pt modelId="{B66C9AC2-2A70-41B6-B280-433AD1DF6529}" type="pres">
      <dgm:prSet presAssocID="{7C6F32F3-8A78-488B-B87B-D7410497F48B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1AC2755-DA7E-4CAB-A024-72F368334E91}" type="pres">
      <dgm:prSet presAssocID="{9D89C49E-1AD5-462C-A674-7DC39E0003C6}" presName="spacer" presStyleCnt="0"/>
      <dgm:spPr/>
    </dgm:pt>
    <dgm:pt modelId="{2578E601-D19A-4E40-B96D-A7FB79BFD0A6}" type="pres">
      <dgm:prSet presAssocID="{930597E9-85FD-4B68-944E-0A4A486B230C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1EC850F-2E30-40EA-A43B-728F02E5BA65}" type="presOf" srcId="{09594A2B-F11D-4A53-95F2-B8AA7958A02D}" destId="{430D3181-5D6D-4D46-8153-7043CB329CF8}" srcOrd="0" destOrd="0" presId="urn:microsoft.com/office/officeart/2005/8/layout/vList2"/>
    <dgm:cxn modelId="{FFB19808-2E84-4CFA-B89D-84B185EEB881}" type="presOf" srcId="{930597E9-85FD-4B68-944E-0A4A486B230C}" destId="{2578E601-D19A-4E40-B96D-A7FB79BFD0A6}" srcOrd="0" destOrd="0" presId="urn:microsoft.com/office/officeart/2005/8/layout/vList2"/>
    <dgm:cxn modelId="{DBA34E10-DFAB-41B4-846F-177C5B7AFD6F}" type="presOf" srcId="{CD2BE0A2-D84E-45DE-8140-5E0453B6ACAC}" destId="{21BC7578-4148-49EC-94A3-C945D815531D}" srcOrd="0" destOrd="0" presId="urn:microsoft.com/office/officeart/2005/8/layout/vList2"/>
    <dgm:cxn modelId="{C745E6C2-8511-489A-83B2-33782F98AC93}" srcId="{385CF019-337F-4D3F-AFA3-4007268DC81C}" destId="{80EA1BD5-02BD-496F-A6D3-B6A50EAEE631}" srcOrd="2" destOrd="0" parTransId="{B80BFB08-5E1F-4ED9-8B7F-0CAFC248841D}" sibTransId="{C3C8DA9C-2B79-4CBD-BE1A-CFB1A5172DBE}"/>
    <dgm:cxn modelId="{FC94F87B-099B-4AC8-9359-EE37B232E76F}" type="presOf" srcId="{7C6F32F3-8A78-488B-B87B-D7410497F48B}" destId="{B66C9AC2-2A70-41B6-B280-433AD1DF6529}" srcOrd="0" destOrd="0" presId="urn:microsoft.com/office/officeart/2005/8/layout/vList2"/>
    <dgm:cxn modelId="{3AC0EC35-1AB4-4059-8925-6C2FA94C9E30}" type="presOf" srcId="{76AFBBA7-F5E2-4C4C-9F75-32AF5D845CF8}" destId="{29B93AFD-FB4B-4EE0-AD55-B87FEF72F5AF}" srcOrd="0" destOrd="0" presId="urn:microsoft.com/office/officeart/2005/8/layout/vList2"/>
    <dgm:cxn modelId="{7622ADB4-FF1B-4A1E-AFA6-8A853C122EDB}" type="presOf" srcId="{80EA1BD5-02BD-496F-A6D3-B6A50EAEE631}" destId="{0F4C636E-9D6F-4F08-93FF-7396CA3627B9}" srcOrd="0" destOrd="0" presId="urn:microsoft.com/office/officeart/2005/8/layout/vList2"/>
    <dgm:cxn modelId="{B0CAE5B2-7CF5-4CB6-AC0F-F5C5AF4630F6}" srcId="{385CF019-337F-4D3F-AFA3-4007268DC81C}" destId="{76AFBBA7-F5E2-4C4C-9F75-32AF5D845CF8}" srcOrd="0" destOrd="0" parTransId="{B146A9A6-821D-4BAD-8514-95FD4221D778}" sibTransId="{5192DB2B-D73A-4BAF-BF18-18155FF68DB4}"/>
    <dgm:cxn modelId="{03C326A4-BE9D-4B4D-9415-CB9CECA765BB}" srcId="{385CF019-337F-4D3F-AFA3-4007268DC81C}" destId="{930597E9-85FD-4B68-944E-0A4A486B230C}" srcOrd="5" destOrd="0" parTransId="{5603BAE8-D620-4529-B32F-4955E8AFF6DA}" sibTransId="{B5CE797E-C28A-43D6-887B-3407F686B2FE}"/>
    <dgm:cxn modelId="{130EAD27-CA8B-430A-BC87-D63405BEFDEA}" srcId="{385CF019-337F-4D3F-AFA3-4007268DC81C}" destId="{7C6F32F3-8A78-488B-B87B-D7410497F48B}" srcOrd="4" destOrd="0" parTransId="{A0622770-83DD-4C68-A059-83C00DB7DC72}" sibTransId="{9D89C49E-1AD5-462C-A674-7DC39E0003C6}"/>
    <dgm:cxn modelId="{12DE7A0B-DDF8-43D5-AE51-3540C746A371}" srcId="{385CF019-337F-4D3F-AFA3-4007268DC81C}" destId="{CD2BE0A2-D84E-45DE-8140-5E0453B6ACAC}" srcOrd="3" destOrd="0" parTransId="{0A701045-8132-4306-8AA5-31F5CD244EFC}" sibTransId="{E2AC8FDD-F286-4018-AEDF-05BF9B757578}"/>
    <dgm:cxn modelId="{5D528C05-D165-4E56-B2EA-D4F258C5B3CD}" type="presOf" srcId="{385CF019-337F-4D3F-AFA3-4007268DC81C}" destId="{F9FA2700-22A9-44E7-8385-4592C3FA6041}" srcOrd="0" destOrd="0" presId="urn:microsoft.com/office/officeart/2005/8/layout/vList2"/>
    <dgm:cxn modelId="{FB242A61-FA41-4824-A3FA-E0FACCD089BD}" srcId="{385CF019-337F-4D3F-AFA3-4007268DC81C}" destId="{09594A2B-F11D-4A53-95F2-B8AA7958A02D}" srcOrd="1" destOrd="0" parTransId="{FAC7E6DB-A9AF-409E-A708-AE402D4F14FF}" sibTransId="{7664692B-474F-49BB-A363-1A833AC0C846}"/>
    <dgm:cxn modelId="{F27B182B-256A-49D7-8837-3E67D5D79A79}" type="presParOf" srcId="{F9FA2700-22A9-44E7-8385-4592C3FA6041}" destId="{29B93AFD-FB4B-4EE0-AD55-B87FEF72F5AF}" srcOrd="0" destOrd="0" presId="urn:microsoft.com/office/officeart/2005/8/layout/vList2"/>
    <dgm:cxn modelId="{0DAACAC2-B077-40DA-87EA-610A9A79B599}" type="presParOf" srcId="{F9FA2700-22A9-44E7-8385-4592C3FA6041}" destId="{2507EB75-00CB-4F6F-A119-127E179F498E}" srcOrd="1" destOrd="0" presId="urn:microsoft.com/office/officeart/2005/8/layout/vList2"/>
    <dgm:cxn modelId="{641C3B18-3924-4AD4-9020-5CD5B5E4A7A5}" type="presParOf" srcId="{F9FA2700-22A9-44E7-8385-4592C3FA6041}" destId="{430D3181-5D6D-4D46-8153-7043CB329CF8}" srcOrd="2" destOrd="0" presId="urn:microsoft.com/office/officeart/2005/8/layout/vList2"/>
    <dgm:cxn modelId="{6C70ECC1-0D9D-41F2-9BAB-20655CD57408}" type="presParOf" srcId="{F9FA2700-22A9-44E7-8385-4592C3FA6041}" destId="{312BE51B-913E-45A0-B072-D314F06435B1}" srcOrd="3" destOrd="0" presId="urn:microsoft.com/office/officeart/2005/8/layout/vList2"/>
    <dgm:cxn modelId="{E4476FF1-41EA-4D56-9075-0C5D1D569BAE}" type="presParOf" srcId="{F9FA2700-22A9-44E7-8385-4592C3FA6041}" destId="{0F4C636E-9D6F-4F08-93FF-7396CA3627B9}" srcOrd="4" destOrd="0" presId="urn:microsoft.com/office/officeart/2005/8/layout/vList2"/>
    <dgm:cxn modelId="{62B060E6-CB8F-4D2F-905E-339477211899}" type="presParOf" srcId="{F9FA2700-22A9-44E7-8385-4592C3FA6041}" destId="{33539774-6901-47F4-8C7C-06225E361A06}" srcOrd="5" destOrd="0" presId="urn:microsoft.com/office/officeart/2005/8/layout/vList2"/>
    <dgm:cxn modelId="{90DD7366-E53A-4AE7-B33F-053EDDE1B8A9}" type="presParOf" srcId="{F9FA2700-22A9-44E7-8385-4592C3FA6041}" destId="{21BC7578-4148-49EC-94A3-C945D815531D}" srcOrd="6" destOrd="0" presId="urn:microsoft.com/office/officeart/2005/8/layout/vList2"/>
    <dgm:cxn modelId="{BF29CF01-4B94-4B1D-B518-D1D9F54074E4}" type="presParOf" srcId="{F9FA2700-22A9-44E7-8385-4592C3FA6041}" destId="{AD0256D2-ABA8-4852-86E3-A8E1DD2CDEFB}" srcOrd="7" destOrd="0" presId="urn:microsoft.com/office/officeart/2005/8/layout/vList2"/>
    <dgm:cxn modelId="{1ADB91A9-07F7-4A59-9593-AC9097E21F15}" type="presParOf" srcId="{F9FA2700-22A9-44E7-8385-4592C3FA6041}" destId="{B66C9AC2-2A70-41B6-B280-433AD1DF6529}" srcOrd="8" destOrd="0" presId="urn:microsoft.com/office/officeart/2005/8/layout/vList2"/>
    <dgm:cxn modelId="{3B65BA44-1723-4E72-9D3F-6A3792BDA902}" type="presParOf" srcId="{F9FA2700-22A9-44E7-8385-4592C3FA6041}" destId="{01AC2755-DA7E-4CAB-A024-72F368334E91}" srcOrd="9" destOrd="0" presId="urn:microsoft.com/office/officeart/2005/8/layout/vList2"/>
    <dgm:cxn modelId="{33C112D9-0D09-4513-BEDF-224FE1BF0E3A}" type="presParOf" srcId="{F9FA2700-22A9-44E7-8385-4592C3FA6041}" destId="{2578E601-D19A-4E40-B96D-A7FB79BFD0A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EF1AFA05-F8B5-4651-902C-5BEDD694546B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0A2F44F-E1D7-46D0-B6FA-4F6979E2C2E6}">
      <dgm:prSet/>
      <dgm:spPr/>
      <dgm:t>
        <a:bodyPr/>
        <a:lstStyle/>
        <a:p>
          <a:pPr rtl="0"/>
          <a:r>
            <a:rPr lang="uz-Cyrl-UZ" smtClean="0"/>
            <a:t>Reklama ta’sirining natijalari haqida </a:t>
          </a:r>
          <a:r>
            <a:rPr lang="en-US" smtClean="0"/>
            <a:t>r</a:t>
          </a:r>
          <a:r>
            <a:rPr lang="uz-Cyrl-UZ" smtClean="0"/>
            <a:t>eklamaning effektiga qarab tasniflamasilik mumkin emas</a:t>
          </a:r>
          <a:endParaRPr lang="ru-RU"/>
        </a:p>
      </dgm:t>
    </dgm:pt>
    <dgm:pt modelId="{B3992E48-79E1-42CE-9141-4B6B68A2FAC2}" type="parTrans" cxnId="{1C57CA89-7C02-4491-990D-8B62303E4620}">
      <dgm:prSet/>
      <dgm:spPr/>
      <dgm:t>
        <a:bodyPr/>
        <a:lstStyle/>
        <a:p>
          <a:endParaRPr lang="ru-RU"/>
        </a:p>
      </dgm:t>
    </dgm:pt>
    <dgm:pt modelId="{7C953036-1906-4BF2-B85C-95CFE1042810}" type="sibTrans" cxnId="{1C57CA89-7C02-4491-990D-8B62303E4620}">
      <dgm:prSet/>
      <dgm:spPr/>
      <dgm:t>
        <a:bodyPr/>
        <a:lstStyle/>
        <a:p>
          <a:endParaRPr lang="ru-RU"/>
        </a:p>
      </dgm:t>
    </dgm:pt>
    <dgm:pt modelId="{EC72AA0D-EBAA-475A-BEF8-69E2EECA0B4D}">
      <dgm:prSet/>
      <dgm:spPr/>
      <dgm:t>
        <a:bodyPr/>
        <a:lstStyle/>
        <a:p>
          <a:pPr rtl="0"/>
          <a:r>
            <a:rPr lang="uz-Cyrl-UZ" smtClean="0"/>
            <a:t>T</a:t>
          </a:r>
          <a:r>
            <a:rPr lang="en-US" smtClean="0"/>
            <a:t>a</a:t>
          </a:r>
          <a:r>
            <a:rPr lang="uz-Cyrl-UZ" smtClean="0"/>
            <a:t>sniflanish keng mo‘ljalga qarab harakatchan reklamaning (gazetalar, varaqalar,  va boshqalar</a:t>
          </a:r>
          <a:endParaRPr lang="ru-RU"/>
        </a:p>
      </dgm:t>
    </dgm:pt>
    <dgm:pt modelId="{68B5107D-D28A-4A15-83AC-B4549314229A}" type="parTrans" cxnId="{D0A8FCA7-FCD2-4B0D-A87E-CBFF990EFFEF}">
      <dgm:prSet/>
      <dgm:spPr/>
      <dgm:t>
        <a:bodyPr/>
        <a:lstStyle/>
        <a:p>
          <a:endParaRPr lang="ru-RU"/>
        </a:p>
      </dgm:t>
    </dgm:pt>
    <dgm:pt modelId="{A2F80796-DB93-4CAD-84B5-169D82F81F80}" type="sibTrans" cxnId="{D0A8FCA7-FCD2-4B0D-A87E-CBFF990EFFEF}">
      <dgm:prSet/>
      <dgm:spPr/>
      <dgm:t>
        <a:bodyPr/>
        <a:lstStyle/>
        <a:p>
          <a:endParaRPr lang="ru-RU"/>
        </a:p>
      </dgm:t>
    </dgm:pt>
    <dgm:pt modelId="{147C5F02-D0B8-49BA-996F-073FA7315505}">
      <dgm:prSet/>
      <dgm:spPr/>
      <dgm:t>
        <a:bodyPr/>
        <a:lstStyle/>
        <a:p>
          <a:pPr rtl="0"/>
          <a:r>
            <a:rPr lang="uz-Cyrl-UZ" smtClean="0"/>
            <a:t>Vaqtinchalik mo‘ljalga qarab tasniflanish</a:t>
          </a:r>
          <a:endParaRPr lang="ru-RU"/>
        </a:p>
      </dgm:t>
    </dgm:pt>
    <dgm:pt modelId="{9B6A6E81-B7CE-4EE7-B3F3-2DB374B944D8}" type="parTrans" cxnId="{9D42B5B3-9C86-4B91-9949-12B376A5BB22}">
      <dgm:prSet/>
      <dgm:spPr/>
      <dgm:t>
        <a:bodyPr/>
        <a:lstStyle/>
        <a:p>
          <a:endParaRPr lang="ru-RU"/>
        </a:p>
      </dgm:t>
    </dgm:pt>
    <dgm:pt modelId="{3A3B306E-E2E5-43D1-ACEC-AD6CC4FE5E66}" type="sibTrans" cxnId="{9D42B5B3-9C86-4B91-9949-12B376A5BB22}">
      <dgm:prSet/>
      <dgm:spPr/>
      <dgm:t>
        <a:bodyPr/>
        <a:lstStyle/>
        <a:p>
          <a:endParaRPr lang="ru-RU"/>
        </a:p>
      </dgm:t>
    </dgm:pt>
    <dgm:pt modelId="{744091C7-0FE0-418B-9C6F-36E491E97288}">
      <dgm:prSet/>
      <dgm:spPr/>
      <dgm:t>
        <a:bodyPr/>
        <a:lstStyle/>
        <a:p>
          <a:pPr rtl="0"/>
          <a:r>
            <a:rPr lang="uz-Cyrl-UZ" smtClean="0"/>
            <a:t>Tashuvchi tipining bo‘linishi</a:t>
          </a:r>
          <a:endParaRPr lang="ru-RU"/>
        </a:p>
      </dgm:t>
    </dgm:pt>
    <dgm:pt modelId="{FD0F8D22-5DA9-4110-B6CD-4203DAA031F8}" type="parTrans" cxnId="{4F19C9EC-8DD9-4DEF-9888-3A9F5B1F73EA}">
      <dgm:prSet/>
      <dgm:spPr/>
      <dgm:t>
        <a:bodyPr/>
        <a:lstStyle/>
        <a:p>
          <a:endParaRPr lang="ru-RU"/>
        </a:p>
      </dgm:t>
    </dgm:pt>
    <dgm:pt modelId="{E116E575-2E62-4E16-B10B-8238A1E842F5}" type="sibTrans" cxnId="{4F19C9EC-8DD9-4DEF-9888-3A9F5B1F73EA}">
      <dgm:prSet/>
      <dgm:spPr/>
      <dgm:t>
        <a:bodyPr/>
        <a:lstStyle/>
        <a:p>
          <a:endParaRPr lang="ru-RU"/>
        </a:p>
      </dgm:t>
    </dgm:pt>
    <dgm:pt modelId="{FE640D15-D96E-492B-9E47-9A0AF764D84F}">
      <dgm:prSet/>
      <dgm:spPr/>
      <dgm:t>
        <a:bodyPr/>
        <a:lstStyle/>
        <a:p>
          <a:pPr rtl="0"/>
          <a:r>
            <a:rPr lang="uz-Cyrl-UZ" smtClean="0"/>
            <a:t>U yoki bu xissiyot organlariga ta’sirga qarab tasniflanish </a:t>
          </a:r>
          <a:endParaRPr lang="ru-RU"/>
        </a:p>
      </dgm:t>
    </dgm:pt>
    <dgm:pt modelId="{56DA3099-2F8C-420A-B2E3-632956BB6107}" type="parTrans" cxnId="{DB1581A8-DA5F-494E-9CB5-C4FF5FC12085}">
      <dgm:prSet/>
      <dgm:spPr/>
      <dgm:t>
        <a:bodyPr/>
        <a:lstStyle/>
        <a:p>
          <a:endParaRPr lang="ru-RU"/>
        </a:p>
      </dgm:t>
    </dgm:pt>
    <dgm:pt modelId="{E1988B27-9FD5-4C8F-BE8C-F0A97FE47E10}" type="sibTrans" cxnId="{DB1581A8-DA5F-494E-9CB5-C4FF5FC12085}">
      <dgm:prSet/>
      <dgm:spPr/>
      <dgm:t>
        <a:bodyPr/>
        <a:lstStyle/>
        <a:p>
          <a:endParaRPr lang="ru-RU"/>
        </a:p>
      </dgm:t>
    </dgm:pt>
    <dgm:pt modelId="{749A4347-D810-444E-A270-77FE3A8F2678}">
      <dgm:prSet/>
      <dgm:spPr/>
      <dgm:t>
        <a:bodyPr/>
        <a:lstStyle/>
        <a:p>
          <a:pPr rtl="0"/>
          <a:r>
            <a:rPr lang="uz-Cyrl-UZ" smtClean="0"/>
            <a:t>Ochiqlik darajasiga qarab reklama ochiq</a:t>
          </a:r>
          <a:endParaRPr lang="ru-RU"/>
        </a:p>
      </dgm:t>
    </dgm:pt>
    <dgm:pt modelId="{AAFE5094-5CF3-45D5-944C-BCF34DB647D7}" type="parTrans" cxnId="{705514F0-0677-4D88-9B6D-67F530BA8B63}">
      <dgm:prSet/>
      <dgm:spPr/>
      <dgm:t>
        <a:bodyPr/>
        <a:lstStyle/>
        <a:p>
          <a:endParaRPr lang="ru-RU"/>
        </a:p>
      </dgm:t>
    </dgm:pt>
    <dgm:pt modelId="{8E4173B6-8D54-459B-8503-E37D96397C00}" type="sibTrans" cxnId="{705514F0-0677-4D88-9B6D-67F530BA8B63}">
      <dgm:prSet/>
      <dgm:spPr/>
      <dgm:t>
        <a:bodyPr/>
        <a:lstStyle/>
        <a:p>
          <a:endParaRPr lang="ru-RU"/>
        </a:p>
      </dgm:t>
    </dgm:pt>
    <dgm:pt modelId="{A6804444-1714-48C5-864F-F32E06A6599B}">
      <dgm:prSet/>
      <dgm:spPr/>
      <dgm:t>
        <a:bodyPr/>
        <a:lstStyle/>
        <a:p>
          <a:pPr rtl="0"/>
          <a:r>
            <a:rPr lang="uz-Cyrl-UZ" dirty="0" smtClean="0"/>
            <a:t>Axborotning adekvantligi darajasiga qarab reklama adekvant</a:t>
          </a:r>
          <a:endParaRPr lang="ru-RU" dirty="0"/>
        </a:p>
      </dgm:t>
    </dgm:pt>
    <dgm:pt modelId="{44282333-C325-427D-9747-12E7F27F0BE5}" type="parTrans" cxnId="{2AAC3832-CA85-4B1C-9596-F2C1B9FDDD3F}">
      <dgm:prSet/>
      <dgm:spPr/>
      <dgm:t>
        <a:bodyPr/>
        <a:lstStyle/>
        <a:p>
          <a:endParaRPr lang="ru-RU"/>
        </a:p>
      </dgm:t>
    </dgm:pt>
    <dgm:pt modelId="{E4ED45F6-640E-40E1-B4BC-D44B0D2BC139}" type="sibTrans" cxnId="{2AAC3832-CA85-4B1C-9596-F2C1B9FDDD3F}">
      <dgm:prSet/>
      <dgm:spPr/>
      <dgm:t>
        <a:bodyPr/>
        <a:lstStyle/>
        <a:p>
          <a:endParaRPr lang="ru-RU"/>
        </a:p>
      </dgm:t>
    </dgm:pt>
    <dgm:pt modelId="{41A20018-49AB-47C7-AC00-4614BB43A6F7}">
      <dgm:prSet/>
      <dgm:spPr/>
      <dgm:t>
        <a:bodyPr/>
        <a:lstStyle/>
        <a:p>
          <a:endParaRPr lang="ru-RU"/>
        </a:p>
      </dgm:t>
    </dgm:pt>
    <dgm:pt modelId="{F73A0257-B4BD-483D-81BA-E2EF6FA2AC2D}" type="parTrans" cxnId="{D05460F9-4ACD-4041-B534-117EA9123D84}">
      <dgm:prSet/>
      <dgm:spPr/>
      <dgm:t>
        <a:bodyPr/>
        <a:lstStyle/>
        <a:p>
          <a:endParaRPr lang="ru-RU"/>
        </a:p>
      </dgm:t>
    </dgm:pt>
    <dgm:pt modelId="{8E6C466B-9D76-478E-BC63-03439C4E273A}" type="sibTrans" cxnId="{D05460F9-4ACD-4041-B534-117EA9123D84}">
      <dgm:prSet/>
      <dgm:spPr/>
      <dgm:t>
        <a:bodyPr/>
        <a:lstStyle/>
        <a:p>
          <a:endParaRPr lang="ru-RU"/>
        </a:p>
      </dgm:t>
    </dgm:pt>
    <dgm:pt modelId="{B75ADA49-CDC0-42EF-AEFE-238010D9B007}" type="pres">
      <dgm:prSet presAssocID="{EF1AFA05-F8B5-4651-902C-5BEDD694546B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F62B18C2-CEB6-4326-9904-36934D0EC1AD}" type="pres">
      <dgm:prSet presAssocID="{EF1AFA05-F8B5-4651-902C-5BEDD694546B}" presName="Name1" presStyleCnt="0"/>
      <dgm:spPr/>
    </dgm:pt>
    <dgm:pt modelId="{5F368C40-636A-4479-9100-BE5CF243466C}" type="pres">
      <dgm:prSet presAssocID="{EF1AFA05-F8B5-4651-902C-5BEDD694546B}" presName="cycle" presStyleCnt="0"/>
      <dgm:spPr/>
    </dgm:pt>
    <dgm:pt modelId="{8ED475D0-3370-4CD9-A6D1-E7F33664DA62}" type="pres">
      <dgm:prSet presAssocID="{EF1AFA05-F8B5-4651-902C-5BEDD694546B}" presName="srcNode" presStyleLbl="node1" presStyleIdx="0" presStyleCnt="7"/>
      <dgm:spPr/>
    </dgm:pt>
    <dgm:pt modelId="{E6BCBF9C-06C7-40DC-A4D1-F078F86AFA3A}" type="pres">
      <dgm:prSet presAssocID="{EF1AFA05-F8B5-4651-902C-5BEDD694546B}" presName="conn" presStyleLbl="parChTrans1D2" presStyleIdx="0" presStyleCnt="1"/>
      <dgm:spPr/>
      <dgm:t>
        <a:bodyPr/>
        <a:lstStyle/>
        <a:p>
          <a:endParaRPr lang="ru-RU"/>
        </a:p>
      </dgm:t>
    </dgm:pt>
    <dgm:pt modelId="{AC16DD37-B941-46DC-A791-1ECFAEBA9CB7}" type="pres">
      <dgm:prSet presAssocID="{EF1AFA05-F8B5-4651-902C-5BEDD694546B}" presName="extraNode" presStyleLbl="node1" presStyleIdx="0" presStyleCnt="7"/>
      <dgm:spPr/>
    </dgm:pt>
    <dgm:pt modelId="{49CD4F46-EB4D-4EDE-B66B-247F2F655286}" type="pres">
      <dgm:prSet presAssocID="{EF1AFA05-F8B5-4651-902C-5BEDD694546B}" presName="dstNode" presStyleLbl="node1" presStyleIdx="0" presStyleCnt="7"/>
      <dgm:spPr/>
    </dgm:pt>
    <dgm:pt modelId="{0B766A55-EFD6-481A-9FB6-A407E8308B85}" type="pres">
      <dgm:prSet presAssocID="{90A2F44F-E1D7-46D0-B6FA-4F6979E2C2E6}" presName="text_1" presStyleLbl="node1" presStyleIdx="0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BDA27A-09E7-427C-A809-870099E8D262}" type="pres">
      <dgm:prSet presAssocID="{90A2F44F-E1D7-46D0-B6FA-4F6979E2C2E6}" presName="accent_1" presStyleCnt="0"/>
      <dgm:spPr/>
    </dgm:pt>
    <dgm:pt modelId="{529E181E-1116-4C4B-9A34-9E200C3F8D2E}" type="pres">
      <dgm:prSet presAssocID="{90A2F44F-E1D7-46D0-B6FA-4F6979E2C2E6}" presName="accentRepeatNode" presStyleLbl="solidFgAcc1" presStyleIdx="0" presStyleCnt="7"/>
      <dgm:spPr/>
    </dgm:pt>
    <dgm:pt modelId="{B260F94A-D0E3-45B3-AE69-7595D66BA3B3}" type="pres">
      <dgm:prSet presAssocID="{EC72AA0D-EBAA-475A-BEF8-69E2EECA0B4D}" presName="text_2" presStyleLbl="node1" presStyleIdx="1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50D0065-566B-4B92-A6EB-D8E77E62431E}" type="pres">
      <dgm:prSet presAssocID="{EC72AA0D-EBAA-475A-BEF8-69E2EECA0B4D}" presName="accent_2" presStyleCnt="0"/>
      <dgm:spPr/>
    </dgm:pt>
    <dgm:pt modelId="{DDED532B-A018-46F6-8A73-763B2902E5A4}" type="pres">
      <dgm:prSet presAssocID="{EC72AA0D-EBAA-475A-BEF8-69E2EECA0B4D}" presName="accentRepeatNode" presStyleLbl="solidFgAcc1" presStyleIdx="1" presStyleCnt="7"/>
      <dgm:spPr/>
    </dgm:pt>
    <dgm:pt modelId="{5F79E015-5262-4530-AD61-3313BF289C44}" type="pres">
      <dgm:prSet presAssocID="{147C5F02-D0B8-49BA-996F-073FA7315505}" presName="text_3" presStyleLbl="node1" presStyleIdx="2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25AA07F-A05E-449D-87C7-75D7E6F0997B}" type="pres">
      <dgm:prSet presAssocID="{147C5F02-D0B8-49BA-996F-073FA7315505}" presName="accent_3" presStyleCnt="0"/>
      <dgm:spPr/>
    </dgm:pt>
    <dgm:pt modelId="{5CEBF7B2-FA34-4535-ADD2-3A36A835EF7F}" type="pres">
      <dgm:prSet presAssocID="{147C5F02-D0B8-49BA-996F-073FA7315505}" presName="accentRepeatNode" presStyleLbl="solidFgAcc1" presStyleIdx="2" presStyleCnt="7"/>
      <dgm:spPr/>
    </dgm:pt>
    <dgm:pt modelId="{C9C22C4B-48A2-4D01-A921-DB5ACA9AA529}" type="pres">
      <dgm:prSet presAssocID="{744091C7-0FE0-418B-9C6F-36E491E97288}" presName="text_4" presStyleLbl="node1" presStyleIdx="3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CB8694-FB1F-4044-80CC-C3DF26AA1872}" type="pres">
      <dgm:prSet presAssocID="{744091C7-0FE0-418B-9C6F-36E491E97288}" presName="accent_4" presStyleCnt="0"/>
      <dgm:spPr/>
    </dgm:pt>
    <dgm:pt modelId="{75527A66-4BC9-42E2-9A84-F34C493FA22A}" type="pres">
      <dgm:prSet presAssocID="{744091C7-0FE0-418B-9C6F-36E491E97288}" presName="accentRepeatNode" presStyleLbl="solidFgAcc1" presStyleIdx="3" presStyleCnt="7"/>
      <dgm:spPr/>
    </dgm:pt>
    <dgm:pt modelId="{F8160B9C-E022-48F9-8D44-8CF37224D726}" type="pres">
      <dgm:prSet presAssocID="{FE640D15-D96E-492B-9E47-9A0AF764D84F}" presName="text_5" presStyleLbl="node1" presStyleIdx="4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8770CF-2074-42CF-A7EC-5A6CAC436B63}" type="pres">
      <dgm:prSet presAssocID="{FE640D15-D96E-492B-9E47-9A0AF764D84F}" presName="accent_5" presStyleCnt="0"/>
      <dgm:spPr/>
    </dgm:pt>
    <dgm:pt modelId="{245EEE48-CDC1-4BB1-8E36-A13B163905FA}" type="pres">
      <dgm:prSet presAssocID="{FE640D15-D96E-492B-9E47-9A0AF764D84F}" presName="accentRepeatNode" presStyleLbl="solidFgAcc1" presStyleIdx="4" presStyleCnt="7"/>
      <dgm:spPr/>
    </dgm:pt>
    <dgm:pt modelId="{D40A3D93-2F37-46B8-ACC2-67B7025E6ED5}" type="pres">
      <dgm:prSet presAssocID="{749A4347-D810-444E-A270-77FE3A8F2678}" presName="text_6" presStyleLbl="node1" presStyleIdx="5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C717188-4309-48A2-A1A5-2ED4C59A98D4}" type="pres">
      <dgm:prSet presAssocID="{749A4347-D810-444E-A270-77FE3A8F2678}" presName="accent_6" presStyleCnt="0"/>
      <dgm:spPr/>
    </dgm:pt>
    <dgm:pt modelId="{83EE06BF-1E1F-4680-92CD-85CF3109CA52}" type="pres">
      <dgm:prSet presAssocID="{749A4347-D810-444E-A270-77FE3A8F2678}" presName="accentRepeatNode" presStyleLbl="solidFgAcc1" presStyleIdx="5" presStyleCnt="7"/>
      <dgm:spPr/>
    </dgm:pt>
    <dgm:pt modelId="{6A324CE4-23C7-421A-AE0F-67CA2E16FF3E}" type="pres">
      <dgm:prSet presAssocID="{A6804444-1714-48C5-864F-F32E06A6599B}" presName="text_7" presStyleLbl="node1" presStyleIdx="6" presStyleCnt="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14D14B2-D842-44AF-AD1F-CF75B2A0C982}" type="pres">
      <dgm:prSet presAssocID="{A6804444-1714-48C5-864F-F32E06A6599B}" presName="accent_7" presStyleCnt="0"/>
      <dgm:spPr/>
    </dgm:pt>
    <dgm:pt modelId="{2930F9A1-6A54-4A8C-BCAD-D8D693410134}" type="pres">
      <dgm:prSet presAssocID="{A6804444-1714-48C5-864F-F32E06A6599B}" presName="accentRepeatNode" presStyleLbl="solidFgAcc1" presStyleIdx="6" presStyleCnt="7"/>
      <dgm:spPr/>
    </dgm:pt>
  </dgm:ptLst>
  <dgm:cxnLst>
    <dgm:cxn modelId="{7C8162C9-B5C7-4778-A992-0397B055E7BA}" type="presOf" srcId="{EF1AFA05-F8B5-4651-902C-5BEDD694546B}" destId="{B75ADA49-CDC0-42EF-AEFE-238010D9B007}" srcOrd="0" destOrd="0" presId="urn:microsoft.com/office/officeart/2008/layout/VerticalCurvedList"/>
    <dgm:cxn modelId="{FAF4EAA2-4F3B-45B2-8595-EF4443EADC6B}" type="presOf" srcId="{FE640D15-D96E-492B-9E47-9A0AF764D84F}" destId="{F8160B9C-E022-48F9-8D44-8CF37224D726}" srcOrd="0" destOrd="0" presId="urn:microsoft.com/office/officeart/2008/layout/VerticalCurvedList"/>
    <dgm:cxn modelId="{D0A8FCA7-FCD2-4B0D-A87E-CBFF990EFFEF}" srcId="{EF1AFA05-F8B5-4651-902C-5BEDD694546B}" destId="{EC72AA0D-EBAA-475A-BEF8-69E2EECA0B4D}" srcOrd="1" destOrd="0" parTransId="{68B5107D-D28A-4A15-83AC-B4549314229A}" sibTransId="{A2F80796-DB93-4CAD-84B5-169D82F81F80}"/>
    <dgm:cxn modelId="{DB1581A8-DA5F-494E-9CB5-C4FF5FC12085}" srcId="{EF1AFA05-F8B5-4651-902C-5BEDD694546B}" destId="{FE640D15-D96E-492B-9E47-9A0AF764D84F}" srcOrd="4" destOrd="0" parTransId="{56DA3099-2F8C-420A-B2E3-632956BB6107}" sibTransId="{E1988B27-9FD5-4C8F-BE8C-F0A97FE47E10}"/>
    <dgm:cxn modelId="{ED8D74EF-8454-45CD-B872-F4A658E0ADB9}" type="presOf" srcId="{A6804444-1714-48C5-864F-F32E06A6599B}" destId="{6A324CE4-23C7-421A-AE0F-67CA2E16FF3E}" srcOrd="0" destOrd="0" presId="urn:microsoft.com/office/officeart/2008/layout/VerticalCurvedList"/>
    <dgm:cxn modelId="{F75383F1-8E90-47F4-8403-7909E382D724}" type="presOf" srcId="{7C953036-1906-4BF2-B85C-95CFE1042810}" destId="{E6BCBF9C-06C7-40DC-A4D1-F078F86AFA3A}" srcOrd="0" destOrd="0" presId="urn:microsoft.com/office/officeart/2008/layout/VerticalCurvedList"/>
    <dgm:cxn modelId="{7B1B0D37-7BE7-40D7-A8CA-5C5BA97D44C1}" type="presOf" srcId="{147C5F02-D0B8-49BA-996F-073FA7315505}" destId="{5F79E015-5262-4530-AD61-3313BF289C44}" srcOrd="0" destOrd="0" presId="urn:microsoft.com/office/officeart/2008/layout/VerticalCurvedList"/>
    <dgm:cxn modelId="{C932A21B-5BBE-4290-8DBC-AD179708A2A8}" type="presOf" srcId="{90A2F44F-E1D7-46D0-B6FA-4F6979E2C2E6}" destId="{0B766A55-EFD6-481A-9FB6-A407E8308B85}" srcOrd="0" destOrd="0" presId="urn:microsoft.com/office/officeart/2008/layout/VerticalCurvedList"/>
    <dgm:cxn modelId="{D05460F9-4ACD-4041-B534-117EA9123D84}" srcId="{EF1AFA05-F8B5-4651-902C-5BEDD694546B}" destId="{41A20018-49AB-47C7-AC00-4614BB43A6F7}" srcOrd="7" destOrd="0" parTransId="{F73A0257-B4BD-483D-81BA-E2EF6FA2AC2D}" sibTransId="{8E6C466B-9D76-478E-BC63-03439C4E273A}"/>
    <dgm:cxn modelId="{D8A6E178-4D50-4210-992A-5D91F00007B0}" type="presOf" srcId="{744091C7-0FE0-418B-9C6F-36E491E97288}" destId="{C9C22C4B-48A2-4D01-A921-DB5ACA9AA529}" srcOrd="0" destOrd="0" presId="urn:microsoft.com/office/officeart/2008/layout/VerticalCurvedList"/>
    <dgm:cxn modelId="{2123908B-FBE2-484B-96C2-8CEB95E15471}" type="presOf" srcId="{749A4347-D810-444E-A270-77FE3A8F2678}" destId="{D40A3D93-2F37-46B8-ACC2-67B7025E6ED5}" srcOrd="0" destOrd="0" presId="urn:microsoft.com/office/officeart/2008/layout/VerticalCurvedList"/>
    <dgm:cxn modelId="{9D42B5B3-9C86-4B91-9949-12B376A5BB22}" srcId="{EF1AFA05-F8B5-4651-902C-5BEDD694546B}" destId="{147C5F02-D0B8-49BA-996F-073FA7315505}" srcOrd="2" destOrd="0" parTransId="{9B6A6E81-B7CE-4EE7-B3F3-2DB374B944D8}" sibTransId="{3A3B306E-E2E5-43D1-ACEC-AD6CC4FE5E66}"/>
    <dgm:cxn modelId="{1C57CA89-7C02-4491-990D-8B62303E4620}" srcId="{EF1AFA05-F8B5-4651-902C-5BEDD694546B}" destId="{90A2F44F-E1D7-46D0-B6FA-4F6979E2C2E6}" srcOrd="0" destOrd="0" parTransId="{B3992E48-79E1-42CE-9141-4B6B68A2FAC2}" sibTransId="{7C953036-1906-4BF2-B85C-95CFE1042810}"/>
    <dgm:cxn modelId="{705514F0-0677-4D88-9B6D-67F530BA8B63}" srcId="{EF1AFA05-F8B5-4651-902C-5BEDD694546B}" destId="{749A4347-D810-444E-A270-77FE3A8F2678}" srcOrd="5" destOrd="0" parTransId="{AAFE5094-5CF3-45D5-944C-BCF34DB647D7}" sibTransId="{8E4173B6-8D54-459B-8503-E37D96397C00}"/>
    <dgm:cxn modelId="{2AAC3832-CA85-4B1C-9596-F2C1B9FDDD3F}" srcId="{EF1AFA05-F8B5-4651-902C-5BEDD694546B}" destId="{A6804444-1714-48C5-864F-F32E06A6599B}" srcOrd="6" destOrd="0" parTransId="{44282333-C325-427D-9747-12E7F27F0BE5}" sibTransId="{E4ED45F6-640E-40E1-B4BC-D44B0D2BC139}"/>
    <dgm:cxn modelId="{4F19C9EC-8DD9-4DEF-9888-3A9F5B1F73EA}" srcId="{EF1AFA05-F8B5-4651-902C-5BEDD694546B}" destId="{744091C7-0FE0-418B-9C6F-36E491E97288}" srcOrd="3" destOrd="0" parTransId="{FD0F8D22-5DA9-4110-B6CD-4203DAA031F8}" sibTransId="{E116E575-2E62-4E16-B10B-8238A1E842F5}"/>
    <dgm:cxn modelId="{CDC2EF07-C87E-4EAE-A130-86369A672CDE}" type="presOf" srcId="{EC72AA0D-EBAA-475A-BEF8-69E2EECA0B4D}" destId="{B260F94A-D0E3-45B3-AE69-7595D66BA3B3}" srcOrd="0" destOrd="0" presId="urn:microsoft.com/office/officeart/2008/layout/VerticalCurvedList"/>
    <dgm:cxn modelId="{4349BCFA-A73C-4750-9EA4-667E1C7A7B2C}" type="presParOf" srcId="{B75ADA49-CDC0-42EF-AEFE-238010D9B007}" destId="{F62B18C2-CEB6-4326-9904-36934D0EC1AD}" srcOrd="0" destOrd="0" presId="urn:microsoft.com/office/officeart/2008/layout/VerticalCurvedList"/>
    <dgm:cxn modelId="{32E796CE-49FB-464B-A85D-ABF7BAD15922}" type="presParOf" srcId="{F62B18C2-CEB6-4326-9904-36934D0EC1AD}" destId="{5F368C40-636A-4479-9100-BE5CF243466C}" srcOrd="0" destOrd="0" presId="urn:microsoft.com/office/officeart/2008/layout/VerticalCurvedList"/>
    <dgm:cxn modelId="{F0C370CC-341B-40C4-8F85-1160DA9FFB34}" type="presParOf" srcId="{5F368C40-636A-4479-9100-BE5CF243466C}" destId="{8ED475D0-3370-4CD9-A6D1-E7F33664DA62}" srcOrd="0" destOrd="0" presId="urn:microsoft.com/office/officeart/2008/layout/VerticalCurvedList"/>
    <dgm:cxn modelId="{2DC60281-5364-40E4-8239-C74AAFBF700F}" type="presParOf" srcId="{5F368C40-636A-4479-9100-BE5CF243466C}" destId="{E6BCBF9C-06C7-40DC-A4D1-F078F86AFA3A}" srcOrd="1" destOrd="0" presId="urn:microsoft.com/office/officeart/2008/layout/VerticalCurvedList"/>
    <dgm:cxn modelId="{F0413534-A96A-458F-A8D8-08264A79DDD7}" type="presParOf" srcId="{5F368C40-636A-4479-9100-BE5CF243466C}" destId="{AC16DD37-B941-46DC-A791-1ECFAEBA9CB7}" srcOrd="2" destOrd="0" presId="urn:microsoft.com/office/officeart/2008/layout/VerticalCurvedList"/>
    <dgm:cxn modelId="{D9D05226-8D11-46C5-BC62-5EC01805D7D2}" type="presParOf" srcId="{5F368C40-636A-4479-9100-BE5CF243466C}" destId="{49CD4F46-EB4D-4EDE-B66B-247F2F655286}" srcOrd="3" destOrd="0" presId="urn:microsoft.com/office/officeart/2008/layout/VerticalCurvedList"/>
    <dgm:cxn modelId="{A4F69424-3B41-49FE-A983-80D6FDB60A01}" type="presParOf" srcId="{F62B18C2-CEB6-4326-9904-36934D0EC1AD}" destId="{0B766A55-EFD6-481A-9FB6-A407E8308B85}" srcOrd="1" destOrd="0" presId="urn:microsoft.com/office/officeart/2008/layout/VerticalCurvedList"/>
    <dgm:cxn modelId="{35D6E1BB-8238-4E51-9BE3-E4CD3010164F}" type="presParOf" srcId="{F62B18C2-CEB6-4326-9904-36934D0EC1AD}" destId="{A4BDA27A-09E7-427C-A809-870099E8D262}" srcOrd="2" destOrd="0" presId="urn:microsoft.com/office/officeart/2008/layout/VerticalCurvedList"/>
    <dgm:cxn modelId="{8618370A-9D45-4251-A94E-1EF1720C58AC}" type="presParOf" srcId="{A4BDA27A-09E7-427C-A809-870099E8D262}" destId="{529E181E-1116-4C4B-9A34-9E200C3F8D2E}" srcOrd="0" destOrd="0" presId="urn:microsoft.com/office/officeart/2008/layout/VerticalCurvedList"/>
    <dgm:cxn modelId="{2CF3FE3C-C0A2-41B4-B6B4-FAB28B67EB49}" type="presParOf" srcId="{F62B18C2-CEB6-4326-9904-36934D0EC1AD}" destId="{B260F94A-D0E3-45B3-AE69-7595D66BA3B3}" srcOrd="3" destOrd="0" presId="urn:microsoft.com/office/officeart/2008/layout/VerticalCurvedList"/>
    <dgm:cxn modelId="{25F3284F-C46D-45AC-A68E-6AD96EF67EF5}" type="presParOf" srcId="{F62B18C2-CEB6-4326-9904-36934D0EC1AD}" destId="{850D0065-566B-4B92-A6EB-D8E77E62431E}" srcOrd="4" destOrd="0" presId="urn:microsoft.com/office/officeart/2008/layout/VerticalCurvedList"/>
    <dgm:cxn modelId="{6666E613-8614-4D53-AD6E-8E7A803A3630}" type="presParOf" srcId="{850D0065-566B-4B92-A6EB-D8E77E62431E}" destId="{DDED532B-A018-46F6-8A73-763B2902E5A4}" srcOrd="0" destOrd="0" presId="urn:microsoft.com/office/officeart/2008/layout/VerticalCurvedList"/>
    <dgm:cxn modelId="{CBBEC237-90E1-43BA-8EC6-4A23074CB60F}" type="presParOf" srcId="{F62B18C2-CEB6-4326-9904-36934D0EC1AD}" destId="{5F79E015-5262-4530-AD61-3313BF289C44}" srcOrd="5" destOrd="0" presId="urn:microsoft.com/office/officeart/2008/layout/VerticalCurvedList"/>
    <dgm:cxn modelId="{4C46E12E-60DF-40E3-A00B-DE557FBF1C84}" type="presParOf" srcId="{F62B18C2-CEB6-4326-9904-36934D0EC1AD}" destId="{F25AA07F-A05E-449D-87C7-75D7E6F0997B}" srcOrd="6" destOrd="0" presId="urn:microsoft.com/office/officeart/2008/layout/VerticalCurvedList"/>
    <dgm:cxn modelId="{2C1D8245-6CA5-4F58-BADE-92959AA47D73}" type="presParOf" srcId="{F25AA07F-A05E-449D-87C7-75D7E6F0997B}" destId="{5CEBF7B2-FA34-4535-ADD2-3A36A835EF7F}" srcOrd="0" destOrd="0" presId="urn:microsoft.com/office/officeart/2008/layout/VerticalCurvedList"/>
    <dgm:cxn modelId="{4D222DBC-6075-485F-A0B0-256EEAC5CD59}" type="presParOf" srcId="{F62B18C2-CEB6-4326-9904-36934D0EC1AD}" destId="{C9C22C4B-48A2-4D01-A921-DB5ACA9AA529}" srcOrd="7" destOrd="0" presId="urn:microsoft.com/office/officeart/2008/layout/VerticalCurvedList"/>
    <dgm:cxn modelId="{7CB63FA9-7021-464C-9CEC-4F8476EB0D66}" type="presParOf" srcId="{F62B18C2-CEB6-4326-9904-36934D0EC1AD}" destId="{50CB8694-FB1F-4044-80CC-C3DF26AA1872}" srcOrd="8" destOrd="0" presId="urn:microsoft.com/office/officeart/2008/layout/VerticalCurvedList"/>
    <dgm:cxn modelId="{11A923F5-B885-4FA9-88F5-D4A871A9C15A}" type="presParOf" srcId="{50CB8694-FB1F-4044-80CC-C3DF26AA1872}" destId="{75527A66-4BC9-42E2-9A84-F34C493FA22A}" srcOrd="0" destOrd="0" presId="urn:microsoft.com/office/officeart/2008/layout/VerticalCurvedList"/>
    <dgm:cxn modelId="{6C8C545E-47EC-49E3-AFD2-3AFCEE5D1E08}" type="presParOf" srcId="{F62B18C2-CEB6-4326-9904-36934D0EC1AD}" destId="{F8160B9C-E022-48F9-8D44-8CF37224D726}" srcOrd="9" destOrd="0" presId="urn:microsoft.com/office/officeart/2008/layout/VerticalCurvedList"/>
    <dgm:cxn modelId="{5388570D-6A07-44C0-8BFF-5651C96B7D98}" type="presParOf" srcId="{F62B18C2-CEB6-4326-9904-36934D0EC1AD}" destId="{438770CF-2074-42CF-A7EC-5A6CAC436B63}" srcOrd="10" destOrd="0" presId="urn:microsoft.com/office/officeart/2008/layout/VerticalCurvedList"/>
    <dgm:cxn modelId="{6C5A014C-878D-44F2-8E9A-F955A1018ECD}" type="presParOf" srcId="{438770CF-2074-42CF-A7EC-5A6CAC436B63}" destId="{245EEE48-CDC1-4BB1-8E36-A13B163905FA}" srcOrd="0" destOrd="0" presId="urn:microsoft.com/office/officeart/2008/layout/VerticalCurvedList"/>
    <dgm:cxn modelId="{B1CC9200-2D76-4A5C-B12E-FF92568A7C29}" type="presParOf" srcId="{F62B18C2-CEB6-4326-9904-36934D0EC1AD}" destId="{D40A3D93-2F37-46B8-ACC2-67B7025E6ED5}" srcOrd="11" destOrd="0" presId="urn:microsoft.com/office/officeart/2008/layout/VerticalCurvedList"/>
    <dgm:cxn modelId="{74F5F2D2-9C9E-4434-90DE-EA1875D1636A}" type="presParOf" srcId="{F62B18C2-CEB6-4326-9904-36934D0EC1AD}" destId="{EC717188-4309-48A2-A1A5-2ED4C59A98D4}" srcOrd="12" destOrd="0" presId="urn:microsoft.com/office/officeart/2008/layout/VerticalCurvedList"/>
    <dgm:cxn modelId="{CD530F6B-A37F-4143-8D86-D847B0B59717}" type="presParOf" srcId="{EC717188-4309-48A2-A1A5-2ED4C59A98D4}" destId="{83EE06BF-1E1F-4680-92CD-85CF3109CA52}" srcOrd="0" destOrd="0" presId="urn:microsoft.com/office/officeart/2008/layout/VerticalCurvedList"/>
    <dgm:cxn modelId="{B53DC573-3B75-4565-8DCE-52975AC29864}" type="presParOf" srcId="{F62B18C2-CEB6-4326-9904-36934D0EC1AD}" destId="{6A324CE4-23C7-421A-AE0F-67CA2E16FF3E}" srcOrd="13" destOrd="0" presId="urn:microsoft.com/office/officeart/2008/layout/VerticalCurvedList"/>
    <dgm:cxn modelId="{C53AC86C-A30C-4849-A444-C77EDCF088FC}" type="presParOf" srcId="{F62B18C2-CEB6-4326-9904-36934D0EC1AD}" destId="{914D14B2-D842-44AF-AD1F-CF75B2A0C982}" srcOrd="14" destOrd="0" presId="urn:microsoft.com/office/officeart/2008/layout/VerticalCurvedList"/>
    <dgm:cxn modelId="{C17BCE40-014E-4414-9C30-B1A68D1EE838}" type="presParOf" srcId="{914D14B2-D842-44AF-AD1F-CF75B2A0C982}" destId="{2930F9A1-6A54-4A8C-BCAD-D8D693410134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CC5FD1AE-4491-4DFD-8731-E38EEB39B200}" type="doc">
      <dgm:prSet loTypeId="urn:microsoft.com/office/officeart/2008/layout/LinedList" loCatId="list" qsTypeId="urn:microsoft.com/office/officeart/2005/8/quickstyle/3d6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9C5EDB69-D8E2-4FC3-A8D7-2E61AA1C03D3}">
      <dgm:prSet/>
      <dgm:spPr/>
      <dgm:t>
        <a:bodyPr/>
        <a:lstStyle/>
        <a:p>
          <a:pPr rtl="0"/>
          <a:r>
            <a:rPr lang="uz-Cyrl-UZ" smtClean="0"/>
            <a:t>Mulkka va aqliy mulkka egalik huquqi</a:t>
          </a:r>
          <a:endParaRPr lang="ru-RU"/>
        </a:p>
      </dgm:t>
    </dgm:pt>
    <dgm:pt modelId="{A83D33A3-C0DD-4569-A013-3881F1D633F1}" type="parTrans" cxnId="{F598BD44-A03C-485B-AFEE-8B8F04E16236}">
      <dgm:prSet/>
      <dgm:spPr/>
      <dgm:t>
        <a:bodyPr/>
        <a:lstStyle/>
        <a:p>
          <a:endParaRPr lang="ru-RU"/>
        </a:p>
      </dgm:t>
    </dgm:pt>
    <dgm:pt modelId="{DD7E1339-1954-4BF6-9C2D-5F091C31AB7D}" type="sibTrans" cxnId="{F598BD44-A03C-485B-AFEE-8B8F04E16236}">
      <dgm:prSet/>
      <dgm:spPr/>
      <dgm:t>
        <a:bodyPr/>
        <a:lstStyle/>
        <a:p>
          <a:endParaRPr lang="ru-RU"/>
        </a:p>
      </dgm:t>
    </dgm:pt>
    <dgm:pt modelId="{F8EB347C-49DF-4F15-87C7-2D04D4890F2D}">
      <dgm:prSet/>
      <dgm:spPr/>
      <dgm:t>
        <a:bodyPr/>
        <a:lstStyle/>
        <a:p>
          <a:pPr rtl="0"/>
          <a:r>
            <a:rPr lang="uz-Cyrl-UZ" smtClean="0"/>
            <a:t>Xorijiy sarmoyadorlar sarmoya faoliyati</a:t>
          </a:r>
          <a:endParaRPr lang="ru-RU"/>
        </a:p>
      </dgm:t>
    </dgm:pt>
    <dgm:pt modelId="{F01C8D90-3896-40C5-95C9-9193C2BA6AF1}" type="parTrans" cxnId="{3A7AD394-07A9-440B-8ADB-915933795FE6}">
      <dgm:prSet/>
      <dgm:spPr/>
      <dgm:t>
        <a:bodyPr/>
        <a:lstStyle/>
        <a:p>
          <a:endParaRPr lang="ru-RU"/>
        </a:p>
      </dgm:t>
    </dgm:pt>
    <dgm:pt modelId="{4DCF70B0-A6D1-4D8A-B590-6129DCF30EA3}" type="sibTrans" cxnId="{3A7AD394-07A9-440B-8ADB-915933795FE6}">
      <dgm:prSet/>
      <dgm:spPr/>
      <dgm:t>
        <a:bodyPr/>
        <a:lstStyle/>
        <a:p>
          <a:endParaRPr lang="ru-RU"/>
        </a:p>
      </dgm:t>
    </dgm:pt>
    <dgm:pt modelId="{D6BCC054-28DB-440B-9045-8CBA1FF19488}">
      <dgm:prSet/>
      <dgm:spPr/>
      <dgm:t>
        <a:bodyPr/>
        <a:lstStyle/>
        <a:p>
          <a:pPr rtl="0"/>
          <a:r>
            <a:rPr lang="uz-Cyrl-UZ" smtClean="0"/>
            <a:t>O‘zbekiston Respublikasida xorijiy sarmoya korxonalari </a:t>
          </a:r>
          <a:endParaRPr lang="ru-RU"/>
        </a:p>
      </dgm:t>
    </dgm:pt>
    <dgm:pt modelId="{ACDED6B0-EF28-4A5B-AA43-4CD90E61E9FF}" type="parTrans" cxnId="{72E88B99-6E40-4DA1-9A84-95A621EFFFE0}">
      <dgm:prSet/>
      <dgm:spPr/>
      <dgm:t>
        <a:bodyPr/>
        <a:lstStyle/>
        <a:p>
          <a:endParaRPr lang="ru-RU"/>
        </a:p>
      </dgm:t>
    </dgm:pt>
    <dgm:pt modelId="{2D49197D-180F-4A09-9F50-BF9C9F05ED2B}" type="sibTrans" cxnId="{72E88B99-6E40-4DA1-9A84-95A621EFFFE0}">
      <dgm:prSet/>
      <dgm:spPr/>
      <dgm:t>
        <a:bodyPr/>
        <a:lstStyle/>
        <a:p>
          <a:endParaRPr lang="ru-RU"/>
        </a:p>
      </dgm:t>
    </dgm:pt>
    <dgm:pt modelId="{133C36B9-F9B6-44EC-B58A-7B760A3235C2}">
      <dgm:prSet/>
      <dgm:spPr/>
      <dgm:t>
        <a:bodyPr/>
        <a:lstStyle/>
        <a:p>
          <a:pPr rtl="0"/>
          <a:r>
            <a:rPr lang="uz-Cyrl-UZ" smtClean="0"/>
            <a:t>Xorijiy sarmoyali korxonalar mustaqil holda 100 foizli xorijiy kapital </a:t>
          </a:r>
          <a:endParaRPr lang="ru-RU"/>
        </a:p>
      </dgm:t>
    </dgm:pt>
    <dgm:pt modelId="{26011D8D-E876-4C10-ACD0-B3C15F4445BA}" type="parTrans" cxnId="{7B4756EA-3C36-4E82-852E-BF552B482CAF}">
      <dgm:prSet/>
      <dgm:spPr/>
      <dgm:t>
        <a:bodyPr/>
        <a:lstStyle/>
        <a:p>
          <a:endParaRPr lang="ru-RU"/>
        </a:p>
      </dgm:t>
    </dgm:pt>
    <dgm:pt modelId="{4169D9B7-6F0B-4005-9E5B-2AD2C7ACF09D}" type="sibTrans" cxnId="{7B4756EA-3C36-4E82-852E-BF552B482CAF}">
      <dgm:prSet/>
      <dgm:spPr/>
      <dgm:t>
        <a:bodyPr/>
        <a:lstStyle/>
        <a:p>
          <a:endParaRPr lang="ru-RU"/>
        </a:p>
      </dgm:t>
    </dgm:pt>
    <dgm:pt modelId="{257FF61F-56EE-4D53-991C-9378D3F495F2}">
      <dgm:prSet/>
      <dgm:spPr/>
      <dgm:t>
        <a:bodyPr/>
        <a:lstStyle/>
        <a:p>
          <a:pPr rtl="0"/>
          <a:r>
            <a:rPr lang="uz-Cyrl-UZ" smtClean="0"/>
            <a:t>Huquqiy tartib O‘zbekistondagi boshqa korxonalardan kam bo‘lmasligi</a:t>
          </a:r>
          <a:endParaRPr lang="ru-RU"/>
        </a:p>
      </dgm:t>
    </dgm:pt>
    <dgm:pt modelId="{882A468D-FD34-4B01-9D34-569728650BA3}" type="parTrans" cxnId="{540F2AC1-5119-4C02-945A-227BE5C48693}">
      <dgm:prSet/>
      <dgm:spPr/>
      <dgm:t>
        <a:bodyPr/>
        <a:lstStyle/>
        <a:p>
          <a:endParaRPr lang="ru-RU"/>
        </a:p>
      </dgm:t>
    </dgm:pt>
    <dgm:pt modelId="{FD0DB543-955A-430C-B3FB-250CB1E9EEF0}" type="sibTrans" cxnId="{540F2AC1-5119-4C02-945A-227BE5C48693}">
      <dgm:prSet/>
      <dgm:spPr/>
      <dgm:t>
        <a:bodyPr/>
        <a:lstStyle/>
        <a:p>
          <a:endParaRPr lang="ru-RU"/>
        </a:p>
      </dgm:t>
    </dgm:pt>
    <dgm:pt modelId="{1CAFC16B-E9AC-48BC-B86F-12F19F7CC7C9}" type="pres">
      <dgm:prSet presAssocID="{CC5FD1AE-4491-4DFD-8731-E38EEB39B200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E14F3A48-3D30-4BCA-8072-A92888B0DF9C}" type="pres">
      <dgm:prSet presAssocID="{9C5EDB69-D8E2-4FC3-A8D7-2E61AA1C03D3}" presName="thickLine" presStyleLbl="alignNode1" presStyleIdx="0" presStyleCnt="5"/>
      <dgm:spPr/>
    </dgm:pt>
    <dgm:pt modelId="{D9B90A8D-92D7-42E0-83C7-87E78A8E86D2}" type="pres">
      <dgm:prSet presAssocID="{9C5EDB69-D8E2-4FC3-A8D7-2E61AA1C03D3}" presName="horz1" presStyleCnt="0"/>
      <dgm:spPr/>
    </dgm:pt>
    <dgm:pt modelId="{5E14329C-147A-4810-9B7C-6DC3C308FB8A}" type="pres">
      <dgm:prSet presAssocID="{9C5EDB69-D8E2-4FC3-A8D7-2E61AA1C03D3}" presName="tx1" presStyleLbl="revTx" presStyleIdx="0" presStyleCnt="5"/>
      <dgm:spPr/>
      <dgm:t>
        <a:bodyPr/>
        <a:lstStyle/>
        <a:p>
          <a:endParaRPr lang="ru-RU"/>
        </a:p>
      </dgm:t>
    </dgm:pt>
    <dgm:pt modelId="{4E18338D-E70D-4B7D-B5E2-97D50C2086DB}" type="pres">
      <dgm:prSet presAssocID="{9C5EDB69-D8E2-4FC3-A8D7-2E61AA1C03D3}" presName="vert1" presStyleCnt="0"/>
      <dgm:spPr/>
    </dgm:pt>
    <dgm:pt modelId="{0B4D9AA3-FD59-42F1-B7F4-CC91069E80BF}" type="pres">
      <dgm:prSet presAssocID="{F8EB347C-49DF-4F15-87C7-2D04D4890F2D}" presName="thickLine" presStyleLbl="alignNode1" presStyleIdx="1" presStyleCnt="5"/>
      <dgm:spPr/>
    </dgm:pt>
    <dgm:pt modelId="{48027D99-3DC0-47C2-BE3F-D974AF6969EE}" type="pres">
      <dgm:prSet presAssocID="{F8EB347C-49DF-4F15-87C7-2D04D4890F2D}" presName="horz1" presStyleCnt="0"/>
      <dgm:spPr/>
    </dgm:pt>
    <dgm:pt modelId="{0EAB95AE-A809-4E54-8D0E-7A62AA292B57}" type="pres">
      <dgm:prSet presAssocID="{F8EB347C-49DF-4F15-87C7-2D04D4890F2D}" presName="tx1" presStyleLbl="revTx" presStyleIdx="1" presStyleCnt="5"/>
      <dgm:spPr/>
      <dgm:t>
        <a:bodyPr/>
        <a:lstStyle/>
        <a:p>
          <a:endParaRPr lang="ru-RU"/>
        </a:p>
      </dgm:t>
    </dgm:pt>
    <dgm:pt modelId="{D6F85DFA-8A6C-4E00-ACD3-417E7CA507E5}" type="pres">
      <dgm:prSet presAssocID="{F8EB347C-49DF-4F15-87C7-2D04D4890F2D}" presName="vert1" presStyleCnt="0"/>
      <dgm:spPr/>
    </dgm:pt>
    <dgm:pt modelId="{DDBF31DF-FA20-4B54-9601-79ACA731D19C}" type="pres">
      <dgm:prSet presAssocID="{D6BCC054-28DB-440B-9045-8CBA1FF19488}" presName="thickLine" presStyleLbl="alignNode1" presStyleIdx="2" presStyleCnt="5"/>
      <dgm:spPr/>
    </dgm:pt>
    <dgm:pt modelId="{EAE9139A-D2F1-4875-8440-6149BC6965CD}" type="pres">
      <dgm:prSet presAssocID="{D6BCC054-28DB-440B-9045-8CBA1FF19488}" presName="horz1" presStyleCnt="0"/>
      <dgm:spPr/>
    </dgm:pt>
    <dgm:pt modelId="{57A2343A-3AE1-4DC4-9277-A59CB44D0C35}" type="pres">
      <dgm:prSet presAssocID="{D6BCC054-28DB-440B-9045-8CBA1FF19488}" presName="tx1" presStyleLbl="revTx" presStyleIdx="2" presStyleCnt="5"/>
      <dgm:spPr/>
      <dgm:t>
        <a:bodyPr/>
        <a:lstStyle/>
        <a:p>
          <a:endParaRPr lang="ru-RU"/>
        </a:p>
      </dgm:t>
    </dgm:pt>
    <dgm:pt modelId="{B6A8C65F-D7F9-4B18-8717-E8574BAD8C03}" type="pres">
      <dgm:prSet presAssocID="{D6BCC054-28DB-440B-9045-8CBA1FF19488}" presName="vert1" presStyleCnt="0"/>
      <dgm:spPr/>
    </dgm:pt>
    <dgm:pt modelId="{B4C22BC7-2F8C-404E-AF76-FDDF4B6FF8ED}" type="pres">
      <dgm:prSet presAssocID="{133C36B9-F9B6-44EC-B58A-7B760A3235C2}" presName="thickLine" presStyleLbl="alignNode1" presStyleIdx="3" presStyleCnt="5"/>
      <dgm:spPr/>
    </dgm:pt>
    <dgm:pt modelId="{DBF1D61A-E164-4190-A443-7DC9EEA37061}" type="pres">
      <dgm:prSet presAssocID="{133C36B9-F9B6-44EC-B58A-7B760A3235C2}" presName="horz1" presStyleCnt="0"/>
      <dgm:spPr/>
    </dgm:pt>
    <dgm:pt modelId="{463C9F5B-0DF3-4FEC-9D57-74AA66C7F216}" type="pres">
      <dgm:prSet presAssocID="{133C36B9-F9B6-44EC-B58A-7B760A3235C2}" presName="tx1" presStyleLbl="revTx" presStyleIdx="3" presStyleCnt="5"/>
      <dgm:spPr/>
      <dgm:t>
        <a:bodyPr/>
        <a:lstStyle/>
        <a:p>
          <a:endParaRPr lang="ru-RU"/>
        </a:p>
      </dgm:t>
    </dgm:pt>
    <dgm:pt modelId="{A76F1E1E-7105-4243-8129-91012B81886A}" type="pres">
      <dgm:prSet presAssocID="{133C36B9-F9B6-44EC-B58A-7B760A3235C2}" presName="vert1" presStyleCnt="0"/>
      <dgm:spPr/>
    </dgm:pt>
    <dgm:pt modelId="{54C7BD05-22C5-4998-AEEA-0EBB1B303867}" type="pres">
      <dgm:prSet presAssocID="{257FF61F-56EE-4D53-991C-9378D3F495F2}" presName="thickLine" presStyleLbl="alignNode1" presStyleIdx="4" presStyleCnt="5"/>
      <dgm:spPr/>
    </dgm:pt>
    <dgm:pt modelId="{F056E016-4EC7-48AA-8F7B-428635EBE775}" type="pres">
      <dgm:prSet presAssocID="{257FF61F-56EE-4D53-991C-9378D3F495F2}" presName="horz1" presStyleCnt="0"/>
      <dgm:spPr/>
    </dgm:pt>
    <dgm:pt modelId="{D66313EE-34F2-4034-B22E-C25BBDD5E891}" type="pres">
      <dgm:prSet presAssocID="{257FF61F-56EE-4D53-991C-9378D3F495F2}" presName="tx1" presStyleLbl="revTx" presStyleIdx="4" presStyleCnt="5"/>
      <dgm:spPr/>
      <dgm:t>
        <a:bodyPr/>
        <a:lstStyle/>
        <a:p>
          <a:endParaRPr lang="ru-RU"/>
        </a:p>
      </dgm:t>
    </dgm:pt>
    <dgm:pt modelId="{A0050049-B647-40F3-ADB7-57D26F5490EA}" type="pres">
      <dgm:prSet presAssocID="{257FF61F-56EE-4D53-991C-9378D3F495F2}" presName="vert1" presStyleCnt="0"/>
      <dgm:spPr/>
    </dgm:pt>
  </dgm:ptLst>
  <dgm:cxnLst>
    <dgm:cxn modelId="{2EB48E28-E3CB-44D4-AA36-FBF45F4EB32C}" type="presOf" srcId="{D6BCC054-28DB-440B-9045-8CBA1FF19488}" destId="{57A2343A-3AE1-4DC4-9277-A59CB44D0C35}" srcOrd="0" destOrd="0" presId="urn:microsoft.com/office/officeart/2008/layout/LinedList"/>
    <dgm:cxn modelId="{540F2AC1-5119-4C02-945A-227BE5C48693}" srcId="{CC5FD1AE-4491-4DFD-8731-E38EEB39B200}" destId="{257FF61F-56EE-4D53-991C-9378D3F495F2}" srcOrd="4" destOrd="0" parTransId="{882A468D-FD34-4B01-9D34-569728650BA3}" sibTransId="{FD0DB543-955A-430C-B3FB-250CB1E9EEF0}"/>
    <dgm:cxn modelId="{E2A0C766-F8A3-4B0A-819A-9AEE0AE6104E}" type="presOf" srcId="{CC5FD1AE-4491-4DFD-8731-E38EEB39B200}" destId="{1CAFC16B-E9AC-48BC-B86F-12F19F7CC7C9}" srcOrd="0" destOrd="0" presId="urn:microsoft.com/office/officeart/2008/layout/LinedList"/>
    <dgm:cxn modelId="{76114287-2ABB-4DF8-BAA2-6B80D191B728}" type="presOf" srcId="{9C5EDB69-D8E2-4FC3-A8D7-2E61AA1C03D3}" destId="{5E14329C-147A-4810-9B7C-6DC3C308FB8A}" srcOrd="0" destOrd="0" presId="urn:microsoft.com/office/officeart/2008/layout/LinedList"/>
    <dgm:cxn modelId="{C2850618-4DA8-46D6-9BE6-AD964D82469E}" type="presOf" srcId="{257FF61F-56EE-4D53-991C-9378D3F495F2}" destId="{D66313EE-34F2-4034-B22E-C25BBDD5E891}" srcOrd="0" destOrd="0" presId="urn:microsoft.com/office/officeart/2008/layout/LinedList"/>
    <dgm:cxn modelId="{EC89AD1E-39A8-4652-9224-593A1EFAEC1A}" type="presOf" srcId="{133C36B9-F9B6-44EC-B58A-7B760A3235C2}" destId="{463C9F5B-0DF3-4FEC-9D57-74AA66C7F216}" srcOrd="0" destOrd="0" presId="urn:microsoft.com/office/officeart/2008/layout/LinedList"/>
    <dgm:cxn modelId="{7B4756EA-3C36-4E82-852E-BF552B482CAF}" srcId="{CC5FD1AE-4491-4DFD-8731-E38EEB39B200}" destId="{133C36B9-F9B6-44EC-B58A-7B760A3235C2}" srcOrd="3" destOrd="0" parTransId="{26011D8D-E876-4C10-ACD0-B3C15F4445BA}" sibTransId="{4169D9B7-6F0B-4005-9E5B-2AD2C7ACF09D}"/>
    <dgm:cxn modelId="{F598BD44-A03C-485B-AFEE-8B8F04E16236}" srcId="{CC5FD1AE-4491-4DFD-8731-E38EEB39B200}" destId="{9C5EDB69-D8E2-4FC3-A8D7-2E61AA1C03D3}" srcOrd="0" destOrd="0" parTransId="{A83D33A3-C0DD-4569-A013-3881F1D633F1}" sibTransId="{DD7E1339-1954-4BF6-9C2D-5F091C31AB7D}"/>
    <dgm:cxn modelId="{3A7AD394-07A9-440B-8ADB-915933795FE6}" srcId="{CC5FD1AE-4491-4DFD-8731-E38EEB39B200}" destId="{F8EB347C-49DF-4F15-87C7-2D04D4890F2D}" srcOrd="1" destOrd="0" parTransId="{F01C8D90-3896-40C5-95C9-9193C2BA6AF1}" sibTransId="{4DCF70B0-A6D1-4D8A-B590-6129DCF30EA3}"/>
    <dgm:cxn modelId="{72E88B99-6E40-4DA1-9A84-95A621EFFFE0}" srcId="{CC5FD1AE-4491-4DFD-8731-E38EEB39B200}" destId="{D6BCC054-28DB-440B-9045-8CBA1FF19488}" srcOrd="2" destOrd="0" parTransId="{ACDED6B0-EF28-4A5B-AA43-4CD90E61E9FF}" sibTransId="{2D49197D-180F-4A09-9F50-BF9C9F05ED2B}"/>
    <dgm:cxn modelId="{EA7D6BC0-A180-4F2C-96AC-FF9E856C696B}" type="presOf" srcId="{F8EB347C-49DF-4F15-87C7-2D04D4890F2D}" destId="{0EAB95AE-A809-4E54-8D0E-7A62AA292B57}" srcOrd="0" destOrd="0" presId="urn:microsoft.com/office/officeart/2008/layout/LinedList"/>
    <dgm:cxn modelId="{AD346786-D6B8-4A59-93AC-B092937476A4}" type="presParOf" srcId="{1CAFC16B-E9AC-48BC-B86F-12F19F7CC7C9}" destId="{E14F3A48-3D30-4BCA-8072-A92888B0DF9C}" srcOrd="0" destOrd="0" presId="urn:microsoft.com/office/officeart/2008/layout/LinedList"/>
    <dgm:cxn modelId="{CC946173-5C95-4C8F-98C8-2CDB05606399}" type="presParOf" srcId="{1CAFC16B-E9AC-48BC-B86F-12F19F7CC7C9}" destId="{D9B90A8D-92D7-42E0-83C7-87E78A8E86D2}" srcOrd="1" destOrd="0" presId="urn:microsoft.com/office/officeart/2008/layout/LinedList"/>
    <dgm:cxn modelId="{8184AF69-B7EB-4372-B31E-4511EABC34DA}" type="presParOf" srcId="{D9B90A8D-92D7-42E0-83C7-87E78A8E86D2}" destId="{5E14329C-147A-4810-9B7C-6DC3C308FB8A}" srcOrd="0" destOrd="0" presId="urn:microsoft.com/office/officeart/2008/layout/LinedList"/>
    <dgm:cxn modelId="{DBDB528C-6A88-4AD0-A310-F66B68F76FC9}" type="presParOf" srcId="{D9B90A8D-92D7-42E0-83C7-87E78A8E86D2}" destId="{4E18338D-E70D-4B7D-B5E2-97D50C2086DB}" srcOrd="1" destOrd="0" presId="urn:microsoft.com/office/officeart/2008/layout/LinedList"/>
    <dgm:cxn modelId="{E3B02451-AF43-4662-BA6C-BB6F11C15AC5}" type="presParOf" srcId="{1CAFC16B-E9AC-48BC-B86F-12F19F7CC7C9}" destId="{0B4D9AA3-FD59-42F1-B7F4-CC91069E80BF}" srcOrd="2" destOrd="0" presId="urn:microsoft.com/office/officeart/2008/layout/LinedList"/>
    <dgm:cxn modelId="{C5D30C18-F364-480B-8479-BA40FEA4E643}" type="presParOf" srcId="{1CAFC16B-E9AC-48BC-B86F-12F19F7CC7C9}" destId="{48027D99-3DC0-47C2-BE3F-D974AF6969EE}" srcOrd="3" destOrd="0" presId="urn:microsoft.com/office/officeart/2008/layout/LinedList"/>
    <dgm:cxn modelId="{21135EF0-C50A-4441-9755-316764A1596C}" type="presParOf" srcId="{48027D99-3DC0-47C2-BE3F-D974AF6969EE}" destId="{0EAB95AE-A809-4E54-8D0E-7A62AA292B57}" srcOrd="0" destOrd="0" presId="urn:microsoft.com/office/officeart/2008/layout/LinedList"/>
    <dgm:cxn modelId="{D298ECA8-A43A-4212-AEB1-D08DDBE0FD6A}" type="presParOf" srcId="{48027D99-3DC0-47C2-BE3F-D974AF6969EE}" destId="{D6F85DFA-8A6C-4E00-ACD3-417E7CA507E5}" srcOrd="1" destOrd="0" presId="urn:microsoft.com/office/officeart/2008/layout/LinedList"/>
    <dgm:cxn modelId="{375FFB41-75E0-41B8-8352-23BF6878AE73}" type="presParOf" srcId="{1CAFC16B-E9AC-48BC-B86F-12F19F7CC7C9}" destId="{DDBF31DF-FA20-4B54-9601-79ACA731D19C}" srcOrd="4" destOrd="0" presId="urn:microsoft.com/office/officeart/2008/layout/LinedList"/>
    <dgm:cxn modelId="{52844DB8-8B67-48A6-9349-C38545758AAA}" type="presParOf" srcId="{1CAFC16B-E9AC-48BC-B86F-12F19F7CC7C9}" destId="{EAE9139A-D2F1-4875-8440-6149BC6965CD}" srcOrd="5" destOrd="0" presId="urn:microsoft.com/office/officeart/2008/layout/LinedList"/>
    <dgm:cxn modelId="{0EB341C9-C57C-467F-9989-DFFE41F8D424}" type="presParOf" srcId="{EAE9139A-D2F1-4875-8440-6149BC6965CD}" destId="{57A2343A-3AE1-4DC4-9277-A59CB44D0C35}" srcOrd="0" destOrd="0" presId="urn:microsoft.com/office/officeart/2008/layout/LinedList"/>
    <dgm:cxn modelId="{5C25BEE8-91ED-4450-88D0-95952EFDE75B}" type="presParOf" srcId="{EAE9139A-D2F1-4875-8440-6149BC6965CD}" destId="{B6A8C65F-D7F9-4B18-8717-E8574BAD8C03}" srcOrd="1" destOrd="0" presId="urn:microsoft.com/office/officeart/2008/layout/LinedList"/>
    <dgm:cxn modelId="{BEDE85FB-FEB7-45EC-A0EA-5C802F845CE7}" type="presParOf" srcId="{1CAFC16B-E9AC-48BC-B86F-12F19F7CC7C9}" destId="{B4C22BC7-2F8C-404E-AF76-FDDF4B6FF8ED}" srcOrd="6" destOrd="0" presId="urn:microsoft.com/office/officeart/2008/layout/LinedList"/>
    <dgm:cxn modelId="{DC7274E8-7B7E-4DCE-98E9-6B9EABED8396}" type="presParOf" srcId="{1CAFC16B-E9AC-48BC-B86F-12F19F7CC7C9}" destId="{DBF1D61A-E164-4190-A443-7DC9EEA37061}" srcOrd="7" destOrd="0" presId="urn:microsoft.com/office/officeart/2008/layout/LinedList"/>
    <dgm:cxn modelId="{9E59CBEF-2431-49D1-8B78-7D1172828197}" type="presParOf" srcId="{DBF1D61A-E164-4190-A443-7DC9EEA37061}" destId="{463C9F5B-0DF3-4FEC-9D57-74AA66C7F216}" srcOrd="0" destOrd="0" presId="urn:microsoft.com/office/officeart/2008/layout/LinedList"/>
    <dgm:cxn modelId="{BD105520-93F1-4055-AB61-E07F143F6F06}" type="presParOf" srcId="{DBF1D61A-E164-4190-A443-7DC9EEA37061}" destId="{A76F1E1E-7105-4243-8129-91012B81886A}" srcOrd="1" destOrd="0" presId="urn:microsoft.com/office/officeart/2008/layout/LinedList"/>
    <dgm:cxn modelId="{38CE7C6E-2C4B-44FE-9420-3125A7098C1C}" type="presParOf" srcId="{1CAFC16B-E9AC-48BC-B86F-12F19F7CC7C9}" destId="{54C7BD05-22C5-4998-AEEA-0EBB1B303867}" srcOrd="8" destOrd="0" presId="urn:microsoft.com/office/officeart/2008/layout/LinedList"/>
    <dgm:cxn modelId="{B8A15306-54EE-4FDE-A7F9-D02F64AEFE01}" type="presParOf" srcId="{1CAFC16B-E9AC-48BC-B86F-12F19F7CC7C9}" destId="{F056E016-4EC7-48AA-8F7B-428635EBE775}" srcOrd="9" destOrd="0" presId="urn:microsoft.com/office/officeart/2008/layout/LinedList"/>
    <dgm:cxn modelId="{B8B66E76-4470-4B57-BEE7-E1FBEE433EE8}" type="presParOf" srcId="{F056E016-4EC7-48AA-8F7B-428635EBE775}" destId="{D66313EE-34F2-4034-B22E-C25BBDD5E891}" srcOrd="0" destOrd="0" presId="urn:microsoft.com/office/officeart/2008/layout/LinedList"/>
    <dgm:cxn modelId="{BBF15C33-B7E2-4E75-B046-5701F51E5530}" type="presParOf" srcId="{F056E016-4EC7-48AA-8F7B-428635EBE775}" destId="{A0050049-B647-40F3-ADB7-57D26F5490EA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5C7B85F2-63F2-4BE2-9599-B8EDF2C49440}" type="doc">
      <dgm:prSet loTypeId="urn:microsoft.com/office/officeart/2005/8/layout/vList2" loCatId="list" qsTypeId="urn:microsoft.com/office/officeart/2009/2/quickstyle/3d8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C980416B-55B4-492D-AADD-B138EC938D8A}">
      <dgm:prSet/>
      <dgm:spPr/>
      <dgm:t>
        <a:bodyPr/>
        <a:lstStyle/>
        <a:p>
          <a:pPr rtl="0"/>
          <a:r>
            <a:rPr lang="uz-Cyrl-UZ" smtClean="0"/>
            <a:t>Xorijiy sarmoyador mustaqil ravishda sarmoya ko‘lami</a:t>
          </a:r>
          <a:endParaRPr lang="ru-RU"/>
        </a:p>
      </dgm:t>
    </dgm:pt>
    <dgm:pt modelId="{428F73C5-B90B-42DC-A796-FA9B2C316881}" type="parTrans" cxnId="{C71CADB1-9C9E-4B75-A525-BA6C5C8234A3}">
      <dgm:prSet/>
      <dgm:spPr/>
      <dgm:t>
        <a:bodyPr/>
        <a:lstStyle/>
        <a:p>
          <a:endParaRPr lang="ru-RU"/>
        </a:p>
      </dgm:t>
    </dgm:pt>
    <dgm:pt modelId="{6F591F5C-E851-404B-8374-5B7C7F247602}" type="sibTrans" cxnId="{C71CADB1-9C9E-4B75-A525-BA6C5C8234A3}">
      <dgm:prSet/>
      <dgm:spPr/>
      <dgm:t>
        <a:bodyPr/>
        <a:lstStyle/>
        <a:p>
          <a:endParaRPr lang="ru-RU"/>
        </a:p>
      </dgm:t>
    </dgm:pt>
    <dgm:pt modelId="{18413B2E-5D99-4330-B821-A8E772D9E8F4}">
      <dgm:prSet/>
      <dgm:spPr/>
      <dgm:t>
        <a:bodyPr/>
        <a:lstStyle/>
        <a:p>
          <a:pPr rtl="0"/>
          <a:r>
            <a:rPr lang="uz-Cyrl-UZ" smtClean="0"/>
            <a:t>Xorijiy sarmoyador O‘zbekiston va undan tashqarida ob’yektlar </a:t>
          </a:r>
          <a:endParaRPr lang="ru-RU"/>
        </a:p>
      </dgm:t>
    </dgm:pt>
    <dgm:pt modelId="{406C1006-E808-4282-8EBD-662FFB01A8CD}" type="parTrans" cxnId="{3C77BE9E-93FB-4C9D-BF11-7CC8218FCB95}">
      <dgm:prSet/>
      <dgm:spPr/>
      <dgm:t>
        <a:bodyPr/>
        <a:lstStyle/>
        <a:p>
          <a:endParaRPr lang="ru-RU"/>
        </a:p>
      </dgm:t>
    </dgm:pt>
    <dgm:pt modelId="{1839FAE7-2E8A-478D-9E5A-2FB1EB9DBF32}" type="sibTrans" cxnId="{3C77BE9E-93FB-4C9D-BF11-7CC8218FCB95}">
      <dgm:prSet/>
      <dgm:spPr/>
      <dgm:t>
        <a:bodyPr/>
        <a:lstStyle/>
        <a:p>
          <a:endParaRPr lang="ru-RU"/>
        </a:p>
      </dgm:t>
    </dgm:pt>
    <dgm:pt modelId="{19BE8EBD-C457-4567-86A2-10BEE8C1756A}">
      <dgm:prSet/>
      <dgm:spPr/>
      <dgm:t>
        <a:bodyPr/>
        <a:lstStyle/>
        <a:p>
          <a:pPr rtl="0"/>
          <a:r>
            <a:rPr lang="uz-Cyrl-UZ" smtClean="0"/>
            <a:t>Sug‘urta himoyasi sug‘urta tizimi orqali ta’minlanadi</a:t>
          </a:r>
          <a:endParaRPr lang="ru-RU"/>
        </a:p>
      </dgm:t>
    </dgm:pt>
    <dgm:pt modelId="{086E5929-EAD4-49DE-866E-B7935C1ABACF}" type="parTrans" cxnId="{576C1143-B728-4B5B-8BCD-64AE23E88A03}">
      <dgm:prSet/>
      <dgm:spPr/>
      <dgm:t>
        <a:bodyPr/>
        <a:lstStyle/>
        <a:p>
          <a:endParaRPr lang="ru-RU"/>
        </a:p>
      </dgm:t>
    </dgm:pt>
    <dgm:pt modelId="{54191F67-C482-4AB6-A0C2-52B5E57B29BD}" type="sibTrans" cxnId="{576C1143-B728-4B5B-8BCD-64AE23E88A03}">
      <dgm:prSet/>
      <dgm:spPr/>
      <dgm:t>
        <a:bodyPr/>
        <a:lstStyle/>
        <a:p>
          <a:endParaRPr lang="ru-RU"/>
        </a:p>
      </dgm:t>
    </dgm:pt>
    <dgm:pt modelId="{3EF4B5E9-1590-4FFA-A24F-BB1B98D06F14}">
      <dgm:prSet/>
      <dgm:spPr/>
      <dgm:t>
        <a:bodyPr/>
        <a:lstStyle/>
        <a:p>
          <a:pPr rtl="0"/>
          <a:r>
            <a:rPr lang="uz-Cyrl-UZ" smtClean="0"/>
            <a:t>Xorijiy sarmoyali korxonalar litsenziyasiz ishlab chiqarish </a:t>
          </a:r>
          <a:endParaRPr lang="ru-RU"/>
        </a:p>
      </dgm:t>
    </dgm:pt>
    <dgm:pt modelId="{96F377D2-B084-4981-8BB1-707865527BFF}" type="parTrans" cxnId="{B6661CC3-B36C-496A-AD86-D024AB2A3AAF}">
      <dgm:prSet/>
      <dgm:spPr/>
      <dgm:t>
        <a:bodyPr/>
        <a:lstStyle/>
        <a:p>
          <a:endParaRPr lang="ru-RU"/>
        </a:p>
      </dgm:t>
    </dgm:pt>
    <dgm:pt modelId="{69B64774-348A-49BF-9C5D-683429DE5821}" type="sibTrans" cxnId="{B6661CC3-B36C-496A-AD86-D024AB2A3AAF}">
      <dgm:prSet/>
      <dgm:spPr/>
      <dgm:t>
        <a:bodyPr/>
        <a:lstStyle/>
        <a:p>
          <a:endParaRPr lang="ru-RU"/>
        </a:p>
      </dgm:t>
    </dgm:pt>
    <dgm:pt modelId="{B221A57C-3A44-4E25-B908-90F6D1509444}">
      <dgm:prSet/>
      <dgm:spPr/>
      <dgm:t>
        <a:bodyPr/>
        <a:lstStyle/>
        <a:p>
          <a:pPr rtl="0"/>
          <a:r>
            <a:rPr lang="uz-Cyrl-UZ" smtClean="0"/>
            <a:t>Chet el fuqarolari cheklanmagan miqdorda korxonaning ishchi va xizmatchilari</a:t>
          </a:r>
          <a:endParaRPr lang="ru-RU"/>
        </a:p>
      </dgm:t>
    </dgm:pt>
    <dgm:pt modelId="{64A20082-A22F-49D0-99F7-B72A5B87108E}" type="parTrans" cxnId="{7216D02B-2D27-4195-9D94-B821E6E6CB8C}">
      <dgm:prSet/>
      <dgm:spPr/>
      <dgm:t>
        <a:bodyPr/>
        <a:lstStyle/>
        <a:p>
          <a:endParaRPr lang="ru-RU"/>
        </a:p>
      </dgm:t>
    </dgm:pt>
    <dgm:pt modelId="{29064E0D-B7F4-4E05-97B9-7DC55283D357}" type="sibTrans" cxnId="{7216D02B-2D27-4195-9D94-B821E6E6CB8C}">
      <dgm:prSet/>
      <dgm:spPr/>
      <dgm:t>
        <a:bodyPr/>
        <a:lstStyle/>
        <a:p>
          <a:endParaRPr lang="ru-RU"/>
        </a:p>
      </dgm:t>
    </dgm:pt>
    <dgm:pt modelId="{E71E0DD5-E69A-4304-896C-195B289C323F}">
      <dgm:prSet/>
      <dgm:spPr/>
      <dgm:t>
        <a:bodyPr/>
        <a:lstStyle/>
        <a:p>
          <a:pPr rtl="0"/>
          <a:r>
            <a:rPr lang="uz-Cyrl-UZ" smtClean="0"/>
            <a:t>Xorijiy sarmoyali korxonalar xodimlarining oylik maoshi </a:t>
          </a:r>
          <a:r>
            <a:rPr lang="en-US" smtClean="0"/>
            <a:t>va hokazolar</a:t>
          </a:r>
          <a:endParaRPr lang="ru-RU"/>
        </a:p>
      </dgm:t>
    </dgm:pt>
    <dgm:pt modelId="{B7E327BC-9B4D-498F-9A42-AD715FC81CA1}" type="parTrans" cxnId="{967FD821-CB5B-4127-8D9A-D30AE8AC4A67}">
      <dgm:prSet/>
      <dgm:spPr/>
      <dgm:t>
        <a:bodyPr/>
        <a:lstStyle/>
        <a:p>
          <a:endParaRPr lang="ru-RU"/>
        </a:p>
      </dgm:t>
    </dgm:pt>
    <dgm:pt modelId="{95E0C800-A910-427D-9EF0-57388DE34710}" type="sibTrans" cxnId="{967FD821-CB5B-4127-8D9A-D30AE8AC4A67}">
      <dgm:prSet/>
      <dgm:spPr/>
      <dgm:t>
        <a:bodyPr/>
        <a:lstStyle/>
        <a:p>
          <a:endParaRPr lang="ru-RU"/>
        </a:p>
      </dgm:t>
    </dgm:pt>
    <dgm:pt modelId="{6C2D201E-05B9-42CC-A197-A3D20D00FB30}" type="pres">
      <dgm:prSet presAssocID="{5C7B85F2-63F2-4BE2-9599-B8EDF2C4944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C38595FA-EDA9-4A59-B84B-5F84B50EB21D}" type="pres">
      <dgm:prSet presAssocID="{C980416B-55B4-492D-AADD-B138EC938D8A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FDB356-A66C-45C3-B0CB-33C997C6E7DF}" type="pres">
      <dgm:prSet presAssocID="{6F591F5C-E851-404B-8374-5B7C7F247602}" presName="spacer" presStyleCnt="0"/>
      <dgm:spPr/>
    </dgm:pt>
    <dgm:pt modelId="{4A6C71B6-6C4C-4AB9-9D4B-93CA8C0D1F15}" type="pres">
      <dgm:prSet presAssocID="{18413B2E-5D99-4330-B821-A8E772D9E8F4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CDB438-44AC-4CA9-95A3-C694ECCC9B88}" type="pres">
      <dgm:prSet presAssocID="{1839FAE7-2E8A-478D-9E5A-2FB1EB9DBF32}" presName="spacer" presStyleCnt="0"/>
      <dgm:spPr/>
    </dgm:pt>
    <dgm:pt modelId="{57C0B24C-95EF-412D-9938-BD4C3C0D2DE2}" type="pres">
      <dgm:prSet presAssocID="{19BE8EBD-C457-4567-86A2-10BEE8C1756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1C2B4DD-25CA-468E-A56D-54788900124E}" type="pres">
      <dgm:prSet presAssocID="{54191F67-C482-4AB6-A0C2-52B5E57B29BD}" presName="spacer" presStyleCnt="0"/>
      <dgm:spPr/>
    </dgm:pt>
    <dgm:pt modelId="{5DFA9E9E-6E10-42C2-A750-6E354EAFFC94}" type="pres">
      <dgm:prSet presAssocID="{3EF4B5E9-1590-4FFA-A24F-BB1B98D06F14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98AF13-D505-4618-A968-F4EDD1DAAD61}" type="pres">
      <dgm:prSet presAssocID="{69B64774-348A-49BF-9C5D-683429DE5821}" presName="spacer" presStyleCnt="0"/>
      <dgm:spPr/>
    </dgm:pt>
    <dgm:pt modelId="{F093CA00-1D81-4150-B101-B967BC031F46}" type="pres">
      <dgm:prSet presAssocID="{B221A57C-3A44-4E25-B908-90F6D1509444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FF003A0-8D06-4570-B0DA-FDB300292538}" type="pres">
      <dgm:prSet presAssocID="{29064E0D-B7F4-4E05-97B9-7DC55283D357}" presName="spacer" presStyleCnt="0"/>
      <dgm:spPr/>
    </dgm:pt>
    <dgm:pt modelId="{ABB8316D-45B8-4128-B6BD-207D7B465A36}" type="pres">
      <dgm:prSet presAssocID="{E71E0DD5-E69A-4304-896C-195B289C323F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59AA8B-66C0-46EC-A7FA-2AC726AFB9B8}" type="presOf" srcId="{C980416B-55B4-492D-AADD-B138EC938D8A}" destId="{C38595FA-EDA9-4A59-B84B-5F84B50EB21D}" srcOrd="0" destOrd="0" presId="urn:microsoft.com/office/officeart/2005/8/layout/vList2"/>
    <dgm:cxn modelId="{E54587ED-C14C-4F91-9411-9FD721F4C5ED}" type="presOf" srcId="{3EF4B5E9-1590-4FFA-A24F-BB1B98D06F14}" destId="{5DFA9E9E-6E10-42C2-A750-6E354EAFFC94}" srcOrd="0" destOrd="0" presId="urn:microsoft.com/office/officeart/2005/8/layout/vList2"/>
    <dgm:cxn modelId="{9CC3412D-9A61-4872-956F-84207B10D553}" type="presOf" srcId="{E71E0DD5-E69A-4304-896C-195B289C323F}" destId="{ABB8316D-45B8-4128-B6BD-207D7B465A36}" srcOrd="0" destOrd="0" presId="urn:microsoft.com/office/officeart/2005/8/layout/vList2"/>
    <dgm:cxn modelId="{7216D02B-2D27-4195-9D94-B821E6E6CB8C}" srcId="{5C7B85F2-63F2-4BE2-9599-B8EDF2C49440}" destId="{B221A57C-3A44-4E25-B908-90F6D1509444}" srcOrd="4" destOrd="0" parTransId="{64A20082-A22F-49D0-99F7-B72A5B87108E}" sibTransId="{29064E0D-B7F4-4E05-97B9-7DC55283D357}"/>
    <dgm:cxn modelId="{AA5DBE5F-BDB6-4914-8331-2F1B32A0E1EA}" type="presOf" srcId="{18413B2E-5D99-4330-B821-A8E772D9E8F4}" destId="{4A6C71B6-6C4C-4AB9-9D4B-93CA8C0D1F15}" srcOrd="0" destOrd="0" presId="urn:microsoft.com/office/officeart/2005/8/layout/vList2"/>
    <dgm:cxn modelId="{BB0D3FB0-9D89-44CC-8056-FD785E6635B3}" type="presOf" srcId="{19BE8EBD-C457-4567-86A2-10BEE8C1756A}" destId="{57C0B24C-95EF-412D-9938-BD4C3C0D2DE2}" srcOrd="0" destOrd="0" presId="urn:microsoft.com/office/officeart/2005/8/layout/vList2"/>
    <dgm:cxn modelId="{576C1143-B728-4B5B-8BCD-64AE23E88A03}" srcId="{5C7B85F2-63F2-4BE2-9599-B8EDF2C49440}" destId="{19BE8EBD-C457-4567-86A2-10BEE8C1756A}" srcOrd="2" destOrd="0" parTransId="{086E5929-EAD4-49DE-866E-B7935C1ABACF}" sibTransId="{54191F67-C482-4AB6-A0C2-52B5E57B29BD}"/>
    <dgm:cxn modelId="{967FD821-CB5B-4127-8D9A-D30AE8AC4A67}" srcId="{5C7B85F2-63F2-4BE2-9599-B8EDF2C49440}" destId="{E71E0DD5-E69A-4304-896C-195B289C323F}" srcOrd="5" destOrd="0" parTransId="{B7E327BC-9B4D-498F-9A42-AD715FC81CA1}" sibTransId="{95E0C800-A910-427D-9EF0-57388DE34710}"/>
    <dgm:cxn modelId="{C71CADB1-9C9E-4B75-A525-BA6C5C8234A3}" srcId="{5C7B85F2-63F2-4BE2-9599-B8EDF2C49440}" destId="{C980416B-55B4-492D-AADD-B138EC938D8A}" srcOrd="0" destOrd="0" parTransId="{428F73C5-B90B-42DC-A796-FA9B2C316881}" sibTransId="{6F591F5C-E851-404B-8374-5B7C7F247602}"/>
    <dgm:cxn modelId="{3C77BE9E-93FB-4C9D-BF11-7CC8218FCB95}" srcId="{5C7B85F2-63F2-4BE2-9599-B8EDF2C49440}" destId="{18413B2E-5D99-4330-B821-A8E772D9E8F4}" srcOrd="1" destOrd="0" parTransId="{406C1006-E808-4282-8EBD-662FFB01A8CD}" sibTransId="{1839FAE7-2E8A-478D-9E5A-2FB1EB9DBF32}"/>
    <dgm:cxn modelId="{B6661CC3-B36C-496A-AD86-D024AB2A3AAF}" srcId="{5C7B85F2-63F2-4BE2-9599-B8EDF2C49440}" destId="{3EF4B5E9-1590-4FFA-A24F-BB1B98D06F14}" srcOrd="3" destOrd="0" parTransId="{96F377D2-B084-4981-8BB1-707865527BFF}" sibTransId="{69B64774-348A-49BF-9C5D-683429DE5821}"/>
    <dgm:cxn modelId="{7AB2D2A5-7048-4385-8648-9BC3606D70AE}" type="presOf" srcId="{5C7B85F2-63F2-4BE2-9599-B8EDF2C49440}" destId="{6C2D201E-05B9-42CC-A197-A3D20D00FB30}" srcOrd="0" destOrd="0" presId="urn:microsoft.com/office/officeart/2005/8/layout/vList2"/>
    <dgm:cxn modelId="{8F89F589-3631-46DC-AC3F-4A4B0C7AFC51}" type="presOf" srcId="{B221A57C-3A44-4E25-B908-90F6D1509444}" destId="{F093CA00-1D81-4150-B101-B967BC031F46}" srcOrd="0" destOrd="0" presId="urn:microsoft.com/office/officeart/2005/8/layout/vList2"/>
    <dgm:cxn modelId="{3C4440BC-5FFC-441C-B482-B4F64EBB77E1}" type="presParOf" srcId="{6C2D201E-05B9-42CC-A197-A3D20D00FB30}" destId="{C38595FA-EDA9-4A59-B84B-5F84B50EB21D}" srcOrd="0" destOrd="0" presId="urn:microsoft.com/office/officeart/2005/8/layout/vList2"/>
    <dgm:cxn modelId="{ECCB2F7E-0EEA-4765-AF44-0621A5D25FCB}" type="presParOf" srcId="{6C2D201E-05B9-42CC-A197-A3D20D00FB30}" destId="{B6FDB356-A66C-45C3-B0CB-33C997C6E7DF}" srcOrd="1" destOrd="0" presId="urn:microsoft.com/office/officeart/2005/8/layout/vList2"/>
    <dgm:cxn modelId="{23F33F02-5AE6-48DE-9AD6-CDE3DB056BB6}" type="presParOf" srcId="{6C2D201E-05B9-42CC-A197-A3D20D00FB30}" destId="{4A6C71B6-6C4C-4AB9-9D4B-93CA8C0D1F15}" srcOrd="2" destOrd="0" presId="urn:microsoft.com/office/officeart/2005/8/layout/vList2"/>
    <dgm:cxn modelId="{D3199C56-1B39-4142-864D-D0C486DC48AA}" type="presParOf" srcId="{6C2D201E-05B9-42CC-A197-A3D20D00FB30}" destId="{1ECDB438-44AC-4CA9-95A3-C694ECCC9B88}" srcOrd="3" destOrd="0" presId="urn:microsoft.com/office/officeart/2005/8/layout/vList2"/>
    <dgm:cxn modelId="{94F33E1E-F2BF-4ADA-87AA-9C647CE3EB53}" type="presParOf" srcId="{6C2D201E-05B9-42CC-A197-A3D20D00FB30}" destId="{57C0B24C-95EF-412D-9938-BD4C3C0D2DE2}" srcOrd="4" destOrd="0" presId="urn:microsoft.com/office/officeart/2005/8/layout/vList2"/>
    <dgm:cxn modelId="{0EC4441F-31A8-4F3D-A280-D7091F427CBA}" type="presParOf" srcId="{6C2D201E-05B9-42CC-A197-A3D20D00FB30}" destId="{A1C2B4DD-25CA-468E-A56D-54788900124E}" srcOrd="5" destOrd="0" presId="urn:microsoft.com/office/officeart/2005/8/layout/vList2"/>
    <dgm:cxn modelId="{F509862E-9630-4FF3-8B6B-77DD89C1682B}" type="presParOf" srcId="{6C2D201E-05B9-42CC-A197-A3D20D00FB30}" destId="{5DFA9E9E-6E10-42C2-A750-6E354EAFFC94}" srcOrd="6" destOrd="0" presId="urn:microsoft.com/office/officeart/2005/8/layout/vList2"/>
    <dgm:cxn modelId="{B8B41CD3-8253-48C3-878D-F5846494D61E}" type="presParOf" srcId="{6C2D201E-05B9-42CC-A197-A3D20D00FB30}" destId="{2398AF13-D505-4618-A968-F4EDD1DAAD61}" srcOrd="7" destOrd="0" presId="urn:microsoft.com/office/officeart/2005/8/layout/vList2"/>
    <dgm:cxn modelId="{F2546798-162B-4CC6-8DEA-E5989C811BF7}" type="presParOf" srcId="{6C2D201E-05B9-42CC-A197-A3D20D00FB30}" destId="{F093CA00-1D81-4150-B101-B967BC031F46}" srcOrd="8" destOrd="0" presId="urn:microsoft.com/office/officeart/2005/8/layout/vList2"/>
    <dgm:cxn modelId="{CEDCA475-B796-4083-9CD4-5EE11EC9A7E7}" type="presParOf" srcId="{6C2D201E-05B9-42CC-A197-A3D20D00FB30}" destId="{0FF003A0-8D06-4570-B0DA-FDB300292538}" srcOrd="9" destOrd="0" presId="urn:microsoft.com/office/officeart/2005/8/layout/vList2"/>
    <dgm:cxn modelId="{9870F1A2-48C9-4761-8AA2-40654560538D}" type="presParOf" srcId="{6C2D201E-05B9-42CC-A197-A3D20D00FB30}" destId="{ABB8316D-45B8-4128-B6BD-207D7B465A36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FEF6A544-21C5-42C2-93FE-5FB7139C43E3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EF46BB9B-2999-480C-927A-2652A67BF8C5}">
      <dgm:prSet/>
      <dgm:spPr/>
      <dgm:t>
        <a:bodyPr/>
        <a:lstStyle/>
        <a:p>
          <a:pPr rtl="0"/>
          <a:r>
            <a:rPr lang="uz-Cyrl-UZ" smtClean="0"/>
            <a:t>O‘zbekistonda barcha iqtisodiy tizimlarning barqarorlashuvi </a:t>
          </a:r>
          <a:endParaRPr lang="ru-RU"/>
        </a:p>
      </dgm:t>
    </dgm:pt>
    <dgm:pt modelId="{89996C72-FD15-4621-9258-C0F2118283B5}" type="parTrans" cxnId="{FBFA3EF9-E33D-4CCC-BBB4-3DFFFF899C78}">
      <dgm:prSet/>
      <dgm:spPr/>
      <dgm:t>
        <a:bodyPr/>
        <a:lstStyle/>
        <a:p>
          <a:endParaRPr lang="ru-RU"/>
        </a:p>
      </dgm:t>
    </dgm:pt>
    <dgm:pt modelId="{D76AC410-961F-413D-AA12-20E073319799}" type="sibTrans" cxnId="{FBFA3EF9-E33D-4CCC-BBB4-3DFFFF899C78}">
      <dgm:prSet/>
      <dgm:spPr/>
      <dgm:t>
        <a:bodyPr/>
        <a:lstStyle/>
        <a:p>
          <a:endParaRPr lang="ru-RU"/>
        </a:p>
      </dgm:t>
    </dgm:pt>
    <dgm:pt modelId="{E6C3D35F-F372-4FC9-8DA9-A434912989B8}">
      <dgm:prSet/>
      <dgm:spPr/>
      <dgm:t>
        <a:bodyPr/>
        <a:lstStyle/>
        <a:p>
          <a:pPr rtl="0"/>
          <a:r>
            <a:rPr lang="uz-Cyrl-UZ" smtClean="0"/>
            <a:t>Turizm rivoji uchun iqtisodiyotda bozor munosabatlarini islox qilish </a:t>
          </a:r>
          <a:endParaRPr lang="ru-RU"/>
        </a:p>
      </dgm:t>
    </dgm:pt>
    <dgm:pt modelId="{0CDB0325-5929-4476-B4E9-4257AF8296FA}" type="parTrans" cxnId="{6FD4698B-3177-4617-9A8B-376726542434}">
      <dgm:prSet/>
      <dgm:spPr/>
      <dgm:t>
        <a:bodyPr/>
        <a:lstStyle/>
        <a:p>
          <a:endParaRPr lang="ru-RU"/>
        </a:p>
      </dgm:t>
    </dgm:pt>
    <dgm:pt modelId="{E158A1FD-2F22-4D73-8C84-C00AB863BF1C}" type="sibTrans" cxnId="{6FD4698B-3177-4617-9A8B-376726542434}">
      <dgm:prSet/>
      <dgm:spPr/>
      <dgm:t>
        <a:bodyPr/>
        <a:lstStyle/>
        <a:p>
          <a:endParaRPr lang="ru-RU"/>
        </a:p>
      </dgm:t>
    </dgm:pt>
    <dgm:pt modelId="{306F0CE3-A540-46A2-80E3-D6E16AE0024E}">
      <dgm:prSet/>
      <dgm:spPr/>
      <dgm:t>
        <a:bodyPr/>
        <a:lstStyle/>
        <a:p>
          <a:pPr rtl="0"/>
          <a:r>
            <a:rPr lang="uz-Cyrl-UZ" smtClean="0"/>
            <a:t>Keyingi turizmni boshqarishni rivojlantirish</a:t>
          </a:r>
          <a:endParaRPr lang="ru-RU"/>
        </a:p>
      </dgm:t>
    </dgm:pt>
    <dgm:pt modelId="{5EE15A01-36B4-4B44-9FC6-9E94186F5313}" type="parTrans" cxnId="{851B56F6-165A-4D9F-8108-6CA78EBF5932}">
      <dgm:prSet/>
      <dgm:spPr/>
      <dgm:t>
        <a:bodyPr/>
        <a:lstStyle/>
        <a:p>
          <a:endParaRPr lang="ru-RU"/>
        </a:p>
      </dgm:t>
    </dgm:pt>
    <dgm:pt modelId="{CD7A8B6E-DA51-43DC-A7F4-C29655CD970A}" type="sibTrans" cxnId="{851B56F6-165A-4D9F-8108-6CA78EBF5932}">
      <dgm:prSet/>
      <dgm:spPr/>
      <dgm:t>
        <a:bodyPr/>
        <a:lstStyle/>
        <a:p>
          <a:endParaRPr lang="ru-RU"/>
        </a:p>
      </dgm:t>
    </dgm:pt>
    <dgm:pt modelId="{15075B6F-CEED-429F-8C6D-DEBF0E6CEF21}">
      <dgm:prSet/>
      <dgm:spPr/>
      <dgm:t>
        <a:bodyPr/>
        <a:lstStyle/>
        <a:p>
          <a:pPr rtl="0"/>
          <a:r>
            <a:rPr lang="uz-Cyrl-UZ" smtClean="0"/>
            <a:t>Turistik xizmatlar narxi va tariflarining murosasozlashuvidir </a:t>
          </a:r>
          <a:endParaRPr lang="ru-RU"/>
        </a:p>
      </dgm:t>
    </dgm:pt>
    <dgm:pt modelId="{7B8A4776-C397-4977-BB50-CC853A10B771}" type="parTrans" cxnId="{7337679A-3C69-46E5-92B7-560D506C331A}">
      <dgm:prSet/>
      <dgm:spPr/>
      <dgm:t>
        <a:bodyPr/>
        <a:lstStyle/>
        <a:p>
          <a:endParaRPr lang="ru-RU"/>
        </a:p>
      </dgm:t>
    </dgm:pt>
    <dgm:pt modelId="{27C6FD9C-D632-449B-8EDD-230093B4230F}" type="sibTrans" cxnId="{7337679A-3C69-46E5-92B7-560D506C331A}">
      <dgm:prSet/>
      <dgm:spPr/>
      <dgm:t>
        <a:bodyPr/>
        <a:lstStyle/>
        <a:p>
          <a:endParaRPr lang="ru-RU"/>
        </a:p>
      </dgm:t>
    </dgm:pt>
    <dgm:pt modelId="{291ACDBE-1466-4535-B9F0-A722A4FD27EA}">
      <dgm:prSet/>
      <dgm:spPr/>
      <dgm:t>
        <a:bodyPr/>
        <a:lstStyle/>
        <a:p>
          <a:pPr rtl="0"/>
          <a:r>
            <a:rPr lang="uz-Cyrl-UZ" smtClean="0"/>
            <a:t>«O‘zbekturizm» Milliy kompaniyasi xalqaro yarmarkalarda </a:t>
          </a:r>
          <a:endParaRPr lang="ru-RU"/>
        </a:p>
      </dgm:t>
    </dgm:pt>
    <dgm:pt modelId="{E710C39A-92A0-4ECC-BD20-48F07EC8D895}" type="parTrans" cxnId="{DE350C8B-A456-4C0E-AFE6-53DEA3F1C33C}">
      <dgm:prSet/>
      <dgm:spPr/>
      <dgm:t>
        <a:bodyPr/>
        <a:lstStyle/>
        <a:p>
          <a:endParaRPr lang="ru-RU"/>
        </a:p>
      </dgm:t>
    </dgm:pt>
    <dgm:pt modelId="{116FEF7A-2859-47CB-BFFB-7A52819BFFC3}" type="sibTrans" cxnId="{DE350C8B-A456-4C0E-AFE6-53DEA3F1C33C}">
      <dgm:prSet/>
      <dgm:spPr/>
      <dgm:t>
        <a:bodyPr/>
        <a:lstStyle/>
        <a:p>
          <a:endParaRPr lang="ru-RU"/>
        </a:p>
      </dgm:t>
    </dgm:pt>
    <dgm:pt modelId="{BA2C7BAB-EF86-4847-99F0-689097DF9EF9}">
      <dgm:prSet/>
      <dgm:spPr/>
      <dgm:t>
        <a:bodyPr/>
        <a:lstStyle/>
        <a:p>
          <a:pPr rtl="0"/>
          <a:r>
            <a:rPr lang="uz-Cyrl-UZ" smtClean="0"/>
            <a:t>O‘zbekistonda asosan ilmiy turizm</a:t>
          </a:r>
          <a:endParaRPr lang="ru-RU"/>
        </a:p>
      </dgm:t>
    </dgm:pt>
    <dgm:pt modelId="{2CD83984-3926-4C6B-A30B-1188EB7586D2}" type="parTrans" cxnId="{DC2A67FE-5D39-4F23-AE61-B0D60F46174E}">
      <dgm:prSet/>
      <dgm:spPr/>
      <dgm:t>
        <a:bodyPr/>
        <a:lstStyle/>
        <a:p>
          <a:endParaRPr lang="ru-RU"/>
        </a:p>
      </dgm:t>
    </dgm:pt>
    <dgm:pt modelId="{DE99794F-6409-410F-AE01-BE2B84502706}" type="sibTrans" cxnId="{DC2A67FE-5D39-4F23-AE61-B0D60F46174E}">
      <dgm:prSet/>
      <dgm:spPr/>
      <dgm:t>
        <a:bodyPr/>
        <a:lstStyle/>
        <a:p>
          <a:endParaRPr lang="ru-RU"/>
        </a:p>
      </dgm:t>
    </dgm:pt>
    <dgm:pt modelId="{4C86F241-ACA7-4F81-AD83-E91EA0EE5965}" type="pres">
      <dgm:prSet presAssocID="{FEF6A544-21C5-42C2-93FE-5FB7139C43E3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5677E69-B976-4FE4-8FC4-BC5F43D39F40}" type="pres">
      <dgm:prSet presAssocID="{EF46BB9B-2999-480C-927A-2652A67BF8C5}" presName="parentLin" presStyleCnt="0"/>
      <dgm:spPr/>
    </dgm:pt>
    <dgm:pt modelId="{A43622AD-358E-4B94-A6D6-CAF33C7B9EFE}" type="pres">
      <dgm:prSet presAssocID="{EF46BB9B-2999-480C-927A-2652A67BF8C5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D62E9C15-2249-4F72-AF46-42E1F588680B}" type="pres">
      <dgm:prSet presAssocID="{EF46BB9B-2999-480C-927A-2652A67BF8C5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E41A50-934D-418F-9244-A1B04B7F55CE}" type="pres">
      <dgm:prSet presAssocID="{EF46BB9B-2999-480C-927A-2652A67BF8C5}" presName="negativeSpace" presStyleCnt="0"/>
      <dgm:spPr/>
    </dgm:pt>
    <dgm:pt modelId="{D18316C5-DD66-4E53-8777-4748B94FBFEE}" type="pres">
      <dgm:prSet presAssocID="{EF46BB9B-2999-480C-927A-2652A67BF8C5}" presName="childText" presStyleLbl="conFgAcc1" presStyleIdx="0" presStyleCnt="6">
        <dgm:presLayoutVars>
          <dgm:bulletEnabled val="1"/>
        </dgm:presLayoutVars>
      </dgm:prSet>
      <dgm:spPr/>
    </dgm:pt>
    <dgm:pt modelId="{EA242489-DAC7-49FE-9008-2076E23A8122}" type="pres">
      <dgm:prSet presAssocID="{D76AC410-961F-413D-AA12-20E073319799}" presName="spaceBetweenRectangles" presStyleCnt="0"/>
      <dgm:spPr/>
    </dgm:pt>
    <dgm:pt modelId="{CB6EB088-031A-47BA-9FFF-928B27ADD05E}" type="pres">
      <dgm:prSet presAssocID="{E6C3D35F-F372-4FC9-8DA9-A434912989B8}" presName="parentLin" presStyleCnt="0"/>
      <dgm:spPr/>
    </dgm:pt>
    <dgm:pt modelId="{DC0BC928-D48E-408B-9594-97EB9E6D1DAE}" type="pres">
      <dgm:prSet presAssocID="{E6C3D35F-F372-4FC9-8DA9-A434912989B8}" presName="parentLeftMargin" presStyleLbl="node1" presStyleIdx="0" presStyleCnt="6"/>
      <dgm:spPr/>
      <dgm:t>
        <a:bodyPr/>
        <a:lstStyle/>
        <a:p>
          <a:endParaRPr lang="ru-RU"/>
        </a:p>
      </dgm:t>
    </dgm:pt>
    <dgm:pt modelId="{17E4443F-14A6-4843-84E3-9BBF12584326}" type="pres">
      <dgm:prSet presAssocID="{E6C3D35F-F372-4FC9-8DA9-A434912989B8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06F9A8F-14A0-459C-81A2-E01219522203}" type="pres">
      <dgm:prSet presAssocID="{E6C3D35F-F372-4FC9-8DA9-A434912989B8}" presName="negativeSpace" presStyleCnt="0"/>
      <dgm:spPr/>
    </dgm:pt>
    <dgm:pt modelId="{F996A637-D29A-4A48-94E4-8F866C1FC6E5}" type="pres">
      <dgm:prSet presAssocID="{E6C3D35F-F372-4FC9-8DA9-A434912989B8}" presName="childText" presStyleLbl="conFgAcc1" presStyleIdx="1" presStyleCnt="6">
        <dgm:presLayoutVars>
          <dgm:bulletEnabled val="1"/>
        </dgm:presLayoutVars>
      </dgm:prSet>
      <dgm:spPr/>
    </dgm:pt>
    <dgm:pt modelId="{392DC1C2-3323-4127-9AA3-914132428D34}" type="pres">
      <dgm:prSet presAssocID="{E158A1FD-2F22-4D73-8C84-C00AB863BF1C}" presName="spaceBetweenRectangles" presStyleCnt="0"/>
      <dgm:spPr/>
    </dgm:pt>
    <dgm:pt modelId="{06485582-88B4-4D7B-A6B9-281C35D7A5CA}" type="pres">
      <dgm:prSet presAssocID="{306F0CE3-A540-46A2-80E3-D6E16AE0024E}" presName="parentLin" presStyleCnt="0"/>
      <dgm:spPr/>
    </dgm:pt>
    <dgm:pt modelId="{1AE0F76C-A3E0-4B1B-91E6-E515A5157130}" type="pres">
      <dgm:prSet presAssocID="{306F0CE3-A540-46A2-80E3-D6E16AE0024E}" presName="parentLeftMargin" presStyleLbl="node1" presStyleIdx="1" presStyleCnt="6"/>
      <dgm:spPr/>
      <dgm:t>
        <a:bodyPr/>
        <a:lstStyle/>
        <a:p>
          <a:endParaRPr lang="ru-RU"/>
        </a:p>
      </dgm:t>
    </dgm:pt>
    <dgm:pt modelId="{3361F192-6EAA-48AF-9E9C-8D43CFAF49BE}" type="pres">
      <dgm:prSet presAssocID="{306F0CE3-A540-46A2-80E3-D6E16AE0024E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EB698CB-73B8-465B-813A-E3E293A30643}" type="pres">
      <dgm:prSet presAssocID="{306F0CE3-A540-46A2-80E3-D6E16AE0024E}" presName="negativeSpace" presStyleCnt="0"/>
      <dgm:spPr/>
    </dgm:pt>
    <dgm:pt modelId="{2BCF7974-B30D-4D76-969C-322C199348D0}" type="pres">
      <dgm:prSet presAssocID="{306F0CE3-A540-46A2-80E3-D6E16AE0024E}" presName="childText" presStyleLbl="conFgAcc1" presStyleIdx="2" presStyleCnt="6">
        <dgm:presLayoutVars>
          <dgm:bulletEnabled val="1"/>
        </dgm:presLayoutVars>
      </dgm:prSet>
      <dgm:spPr/>
    </dgm:pt>
    <dgm:pt modelId="{075D81DE-41E6-474D-841D-2A3472F156C7}" type="pres">
      <dgm:prSet presAssocID="{CD7A8B6E-DA51-43DC-A7F4-C29655CD970A}" presName="spaceBetweenRectangles" presStyleCnt="0"/>
      <dgm:spPr/>
    </dgm:pt>
    <dgm:pt modelId="{26D02251-71B4-4839-B7FF-F1924956F70B}" type="pres">
      <dgm:prSet presAssocID="{15075B6F-CEED-429F-8C6D-DEBF0E6CEF21}" presName="parentLin" presStyleCnt="0"/>
      <dgm:spPr/>
    </dgm:pt>
    <dgm:pt modelId="{2B064B66-3006-4978-B0D6-023EEC971177}" type="pres">
      <dgm:prSet presAssocID="{15075B6F-CEED-429F-8C6D-DEBF0E6CEF21}" presName="parentLeftMargin" presStyleLbl="node1" presStyleIdx="2" presStyleCnt="6"/>
      <dgm:spPr/>
      <dgm:t>
        <a:bodyPr/>
        <a:lstStyle/>
        <a:p>
          <a:endParaRPr lang="ru-RU"/>
        </a:p>
      </dgm:t>
    </dgm:pt>
    <dgm:pt modelId="{446A4CF2-377E-47C8-BDB7-239ADFA27548}" type="pres">
      <dgm:prSet presAssocID="{15075B6F-CEED-429F-8C6D-DEBF0E6CEF21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34048-23F2-48A8-92FF-72EBB9C66151}" type="pres">
      <dgm:prSet presAssocID="{15075B6F-CEED-429F-8C6D-DEBF0E6CEF21}" presName="negativeSpace" presStyleCnt="0"/>
      <dgm:spPr/>
    </dgm:pt>
    <dgm:pt modelId="{70607970-45B2-484E-B788-C04D046B9336}" type="pres">
      <dgm:prSet presAssocID="{15075B6F-CEED-429F-8C6D-DEBF0E6CEF21}" presName="childText" presStyleLbl="conFgAcc1" presStyleIdx="3" presStyleCnt="6">
        <dgm:presLayoutVars>
          <dgm:bulletEnabled val="1"/>
        </dgm:presLayoutVars>
      </dgm:prSet>
      <dgm:spPr/>
    </dgm:pt>
    <dgm:pt modelId="{5902BB8B-29CB-4147-A4FA-952AE9E4789D}" type="pres">
      <dgm:prSet presAssocID="{27C6FD9C-D632-449B-8EDD-230093B4230F}" presName="spaceBetweenRectangles" presStyleCnt="0"/>
      <dgm:spPr/>
    </dgm:pt>
    <dgm:pt modelId="{4D7C3424-671A-40F4-AE95-C19528D72625}" type="pres">
      <dgm:prSet presAssocID="{291ACDBE-1466-4535-B9F0-A722A4FD27EA}" presName="parentLin" presStyleCnt="0"/>
      <dgm:spPr/>
    </dgm:pt>
    <dgm:pt modelId="{AE0033B5-1A73-4B0A-B0BE-9B7E7BF85596}" type="pres">
      <dgm:prSet presAssocID="{291ACDBE-1466-4535-B9F0-A722A4FD27EA}" presName="parentLeftMargin" presStyleLbl="node1" presStyleIdx="3" presStyleCnt="6"/>
      <dgm:spPr/>
      <dgm:t>
        <a:bodyPr/>
        <a:lstStyle/>
        <a:p>
          <a:endParaRPr lang="ru-RU"/>
        </a:p>
      </dgm:t>
    </dgm:pt>
    <dgm:pt modelId="{8B1FCE59-0823-4B9C-B339-BD54EFF61800}" type="pres">
      <dgm:prSet presAssocID="{291ACDBE-1466-4535-B9F0-A722A4FD27E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F51D1E1-24C4-4ABB-A300-2C25BA235795}" type="pres">
      <dgm:prSet presAssocID="{291ACDBE-1466-4535-B9F0-A722A4FD27EA}" presName="negativeSpace" presStyleCnt="0"/>
      <dgm:spPr/>
    </dgm:pt>
    <dgm:pt modelId="{AFB55A05-E8BF-4731-84E3-BAC1A97E6A84}" type="pres">
      <dgm:prSet presAssocID="{291ACDBE-1466-4535-B9F0-A722A4FD27EA}" presName="childText" presStyleLbl="conFgAcc1" presStyleIdx="4" presStyleCnt="6">
        <dgm:presLayoutVars>
          <dgm:bulletEnabled val="1"/>
        </dgm:presLayoutVars>
      </dgm:prSet>
      <dgm:spPr/>
    </dgm:pt>
    <dgm:pt modelId="{C61D5E6A-F4C6-41D5-8003-CFAE6284BE22}" type="pres">
      <dgm:prSet presAssocID="{116FEF7A-2859-47CB-BFFB-7A52819BFFC3}" presName="spaceBetweenRectangles" presStyleCnt="0"/>
      <dgm:spPr/>
    </dgm:pt>
    <dgm:pt modelId="{531F2B5D-E1DE-416C-A7AE-6894CE424BB2}" type="pres">
      <dgm:prSet presAssocID="{BA2C7BAB-EF86-4847-99F0-689097DF9EF9}" presName="parentLin" presStyleCnt="0"/>
      <dgm:spPr/>
    </dgm:pt>
    <dgm:pt modelId="{904E0A29-D1CE-4CD8-BB37-26E2E70E6089}" type="pres">
      <dgm:prSet presAssocID="{BA2C7BAB-EF86-4847-99F0-689097DF9EF9}" presName="parentLeftMargin" presStyleLbl="node1" presStyleIdx="4" presStyleCnt="6"/>
      <dgm:spPr/>
      <dgm:t>
        <a:bodyPr/>
        <a:lstStyle/>
        <a:p>
          <a:endParaRPr lang="ru-RU"/>
        </a:p>
      </dgm:t>
    </dgm:pt>
    <dgm:pt modelId="{69CFB539-0CE5-4D06-9ECE-926922F0DBDB}" type="pres">
      <dgm:prSet presAssocID="{BA2C7BAB-EF86-4847-99F0-689097DF9EF9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7DBAE47-1B81-4FCE-A2F0-5514B983C27F}" type="pres">
      <dgm:prSet presAssocID="{BA2C7BAB-EF86-4847-99F0-689097DF9EF9}" presName="negativeSpace" presStyleCnt="0"/>
      <dgm:spPr/>
    </dgm:pt>
    <dgm:pt modelId="{8C289917-7D1E-4EBD-B4E9-8DF6ABB1E90E}" type="pres">
      <dgm:prSet presAssocID="{BA2C7BAB-EF86-4847-99F0-689097DF9EF9}" presName="childText" presStyleLbl="conFgAcc1" presStyleIdx="5" presStyleCnt="6">
        <dgm:presLayoutVars>
          <dgm:bulletEnabled val="1"/>
        </dgm:presLayoutVars>
      </dgm:prSet>
      <dgm:spPr/>
    </dgm:pt>
  </dgm:ptLst>
  <dgm:cxnLst>
    <dgm:cxn modelId="{D1B29A25-F831-4961-8EF3-0F87FDCB125A}" type="presOf" srcId="{E6C3D35F-F372-4FC9-8DA9-A434912989B8}" destId="{DC0BC928-D48E-408B-9594-97EB9E6D1DAE}" srcOrd="0" destOrd="0" presId="urn:microsoft.com/office/officeart/2005/8/layout/list1"/>
    <dgm:cxn modelId="{E0B0D71E-8658-44CB-80C9-11FBD847FCC7}" type="presOf" srcId="{EF46BB9B-2999-480C-927A-2652A67BF8C5}" destId="{D62E9C15-2249-4F72-AF46-42E1F588680B}" srcOrd="1" destOrd="0" presId="urn:microsoft.com/office/officeart/2005/8/layout/list1"/>
    <dgm:cxn modelId="{BFC4746E-091C-49B2-98EE-7F63EB970D5B}" type="presOf" srcId="{306F0CE3-A540-46A2-80E3-D6E16AE0024E}" destId="{1AE0F76C-A3E0-4B1B-91E6-E515A5157130}" srcOrd="0" destOrd="0" presId="urn:microsoft.com/office/officeart/2005/8/layout/list1"/>
    <dgm:cxn modelId="{23A1859D-268D-4D94-BF44-484953E4DDFD}" type="presOf" srcId="{291ACDBE-1466-4535-B9F0-A722A4FD27EA}" destId="{AE0033B5-1A73-4B0A-B0BE-9B7E7BF85596}" srcOrd="0" destOrd="0" presId="urn:microsoft.com/office/officeart/2005/8/layout/list1"/>
    <dgm:cxn modelId="{733CE9B7-318E-49A1-B444-7DB96492045B}" type="presOf" srcId="{BA2C7BAB-EF86-4847-99F0-689097DF9EF9}" destId="{904E0A29-D1CE-4CD8-BB37-26E2E70E6089}" srcOrd="0" destOrd="0" presId="urn:microsoft.com/office/officeart/2005/8/layout/list1"/>
    <dgm:cxn modelId="{6FD4698B-3177-4617-9A8B-376726542434}" srcId="{FEF6A544-21C5-42C2-93FE-5FB7139C43E3}" destId="{E6C3D35F-F372-4FC9-8DA9-A434912989B8}" srcOrd="1" destOrd="0" parTransId="{0CDB0325-5929-4476-B4E9-4257AF8296FA}" sibTransId="{E158A1FD-2F22-4D73-8C84-C00AB863BF1C}"/>
    <dgm:cxn modelId="{EE1E8781-55E2-4167-8A1A-3B450782F299}" type="presOf" srcId="{BA2C7BAB-EF86-4847-99F0-689097DF9EF9}" destId="{69CFB539-0CE5-4D06-9ECE-926922F0DBDB}" srcOrd="1" destOrd="0" presId="urn:microsoft.com/office/officeart/2005/8/layout/list1"/>
    <dgm:cxn modelId="{12F93543-9AF6-41F3-901B-C120166F3A28}" type="presOf" srcId="{FEF6A544-21C5-42C2-93FE-5FB7139C43E3}" destId="{4C86F241-ACA7-4F81-AD83-E91EA0EE5965}" srcOrd="0" destOrd="0" presId="urn:microsoft.com/office/officeart/2005/8/layout/list1"/>
    <dgm:cxn modelId="{5425AD1A-B8BD-4CA1-9566-1D362B5AAE42}" type="presOf" srcId="{15075B6F-CEED-429F-8C6D-DEBF0E6CEF21}" destId="{446A4CF2-377E-47C8-BDB7-239ADFA27548}" srcOrd="1" destOrd="0" presId="urn:microsoft.com/office/officeart/2005/8/layout/list1"/>
    <dgm:cxn modelId="{7590644E-82BE-4F55-9853-62FB0B025F00}" type="presOf" srcId="{15075B6F-CEED-429F-8C6D-DEBF0E6CEF21}" destId="{2B064B66-3006-4978-B0D6-023EEC971177}" srcOrd="0" destOrd="0" presId="urn:microsoft.com/office/officeart/2005/8/layout/list1"/>
    <dgm:cxn modelId="{851B56F6-165A-4D9F-8108-6CA78EBF5932}" srcId="{FEF6A544-21C5-42C2-93FE-5FB7139C43E3}" destId="{306F0CE3-A540-46A2-80E3-D6E16AE0024E}" srcOrd="2" destOrd="0" parTransId="{5EE15A01-36B4-4B44-9FC6-9E94186F5313}" sibTransId="{CD7A8B6E-DA51-43DC-A7F4-C29655CD970A}"/>
    <dgm:cxn modelId="{17AFE40C-D28C-4077-8F69-DDB34C5693A2}" type="presOf" srcId="{EF46BB9B-2999-480C-927A-2652A67BF8C5}" destId="{A43622AD-358E-4B94-A6D6-CAF33C7B9EFE}" srcOrd="0" destOrd="0" presId="urn:microsoft.com/office/officeart/2005/8/layout/list1"/>
    <dgm:cxn modelId="{DC2A67FE-5D39-4F23-AE61-B0D60F46174E}" srcId="{FEF6A544-21C5-42C2-93FE-5FB7139C43E3}" destId="{BA2C7BAB-EF86-4847-99F0-689097DF9EF9}" srcOrd="5" destOrd="0" parTransId="{2CD83984-3926-4C6B-A30B-1188EB7586D2}" sibTransId="{DE99794F-6409-410F-AE01-BE2B84502706}"/>
    <dgm:cxn modelId="{725CFC85-D20D-4F3D-8555-E664F176162F}" type="presOf" srcId="{E6C3D35F-F372-4FC9-8DA9-A434912989B8}" destId="{17E4443F-14A6-4843-84E3-9BBF12584326}" srcOrd="1" destOrd="0" presId="urn:microsoft.com/office/officeart/2005/8/layout/list1"/>
    <dgm:cxn modelId="{FBFA3EF9-E33D-4CCC-BBB4-3DFFFF899C78}" srcId="{FEF6A544-21C5-42C2-93FE-5FB7139C43E3}" destId="{EF46BB9B-2999-480C-927A-2652A67BF8C5}" srcOrd="0" destOrd="0" parTransId="{89996C72-FD15-4621-9258-C0F2118283B5}" sibTransId="{D76AC410-961F-413D-AA12-20E073319799}"/>
    <dgm:cxn modelId="{44301FA6-B630-4128-AAF7-0339DCE0677E}" type="presOf" srcId="{306F0CE3-A540-46A2-80E3-D6E16AE0024E}" destId="{3361F192-6EAA-48AF-9E9C-8D43CFAF49BE}" srcOrd="1" destOrd="0" presId="urn:microsoft.com/office/officeart/2005/8/layout/list1"/>
    <dgm:cxn modelId="{90F7B741-ADF9-4E2E-9CAD-37C5993CF7BF}" type="presOf" srcId="{291ACDBE-1466-4535-B9F0-A722A4FD27EA}" destId="{8B1FCE59-0823-4B9C-B339-BD54EFF61800}" srcOrd="1" destOrd="0" presId="urn:microsoft.com/office/officeart/2005/8/layout/list1"/>
    <dgm:cxn modelId="{7337679A-3C69-46E5-92B7-560D506C331A}" srcId="{FEF6A544-21C5-42C2-93FE-5FB7139C43E3}" destId="{15075B6F-CEED-429F-8C6D-DEBF0E6CEF21}" srcOrd="3" destOrd="0" parTransId="{7B8A4776-C397-4977-BB50-CC853A10B771}" sibTransId="{27C6FD9C-D632-449B-8EDD-230093B4230F}"/>
    <dgm:cxn modelId="{DE350C8B-A456-4C0E-AFE6-53DEA3F1C33C}" srcId="{FEF6A544-21C5-42C2-93FE-5FB7139C43E3}" destId="{291ACDBE-1466-4535-B9F0-A722A4FD27EA}" srcOrd="4" destOrd="0" parTransId="{E710C39A-92A0-4ECC-BD20-48F07EC8D895}" sibTransId="{116FEF7A-2859-47CB-BFFB-7A52819BFFC3}"/>
    <dgm:cxn modelId="{CFD5146D-2647-499C-863E-4A40BB0890B3}" type="presParOf" srcId="{4C86F241-ACA7-4F81-AD83-E91EA0EE5965}" destId="{F5677E69-B976-4FE4-8FC4-BC5F43D39F40}" srcOrd="0" destOrd="0" presId="urn:microsoft.com/office/officeart/2005/8/layout/list1"/>
    <dgm:cxn modelId="{89D5E00C-E57E-4D4F-AF4C-2958FDFD1941}" type="presParOf" srcId="{F5677E69-B976-4FE4-8FC4-BC5F43D39F40}" destId="{A43622AD-358E-4B94-A6D6-CAF33C7B9EFE}" srcOrd="0" destOrd="0" presId="urn:microsoft.com/office/officeart/2005/8/layout/list1"/>
    <dgm:cxn modelId="{B87DE05E-DCA4-4AF1-9A08-5F5ED6C97486}" type="presParOf" srcId="{F5677E69-B976-4FE4-8FC4-BC5F43D39F40}" destId="{D62E9C15-2249-4F72-AF46-42E1F588680B}" srcOrd="1" destOrd="0" presId="urn:microsoft.com/office/officeart/2005/8/layout/list1"/>
    <dgm:cxn modelId="{669529C7-0A3A-4EA2-86CC-43083B91EE20}" type="presParOf" srcId="{4C86F241-ACA7-4F81-AD83-E91EA0EE5965}" destId="{86E41A50-934D-418F-9244-A1B04B7F55CE}" srcOrd="1" destOrd="0" presId="urn:microsoft.com/office/officeart/2005/8/layout/list1"/>
    <dgm:cxn modelId="{F58AF462-72EA-4769-BE6F-DF43DAB8507D}" type="presParOf" srcId="{4C86F241-ACA7-4F81-AD83-E91EA0EE5965}" destId="{D18316C5-DD66-4E53-8777-4748B94FBFEE}" srcOrd="2" destOrd="0" presId="urn:microsoft.com/office/officeart/2005/8/layout/list1"/>
    <dgm:cxn modelId="{43B32C71-4EB0-4C02-9696-B81856659102}" type="presParOf" srcId="{4C86F241-ACA7-4F81-AD83-E91EA0EE5965}" destId="{EA242489-DAC7-49FE-9008-2076E23A8122}" srcOrd="3" destOrd="0" presId="urn:microsoft.com/office/officeart/2005/8/layout/list1"/>
    <dgm:cxn modelId="{7C0D0E45-1413-49BD-BA51-15864EBA01C1}" type="presParOf" srcId="{4C86F241-ACA7-4F81-AD83-E91EA0EE5965}" destId="{CB6EB088-031A-47BA-9FFF-928B27ADD05E}" srcOrd="4" destOrd="0" presId="urn:microsoft.com/office/officeart/2005/8/layout/list1"/>
    <dgm:cxn modelId="{FA976FD1-2D0F-4103-AF54-46C74F85FA90}" type="presParOf" srcId="{CB6EB088-031A-47BA-9FFF-928B27ADD05E}" destId="{DC0BC928-D48E-408B-9594-97EB9E6D1DAE}" srcOrd="0" destOrd="0" presId="urn:microsoft.com/office/officeart/2005/8/layout/list1"/>
    <dgm:cxn modelId="{D5974B89-5BAA-4AB6-9785-81764CA18CAE}" type="presParOf" srcId="{CB6EB088-031A-47BA-9FFF-928B27ADD05E}" destId="{17E4443F-14A6-4843-84E3-9BBF12584326}" srcOrd="1" destOrd="0" presId="urn:microsoft.com/office/officeart/2005/8/layout/list1"/>
    <dgm:cxn modelId="{BCEEB4A1-8A51-4AC9-A26D-19FD3522A8EE}" type="presParOf" srcId="{4C86F241-ACA7-4F81-AD83-E91EA0EE5965}" destId="{806F9A8F-14A0-459C-81A2-E01219522203}" srcOrd="5" destOrd="0" presId="urn:microsoft.com/office/officeart/2005/8/layout/list1"/>
    <dgm:cxn modelId="{E6A87E7E-BCE4-4E2F-BAB6-5603A5B407F7}" type="presParOf" srcId="{4C86F241-ACA7-4F81-AD83-E91EA0EE5965}" destId="{F996A637-D29A-4A48-94E4-8F866C1FC6E5}" srcOrd="6" destOrd="0" presId="urn:microsoft.com/office/officeart/2005/8/layout/list1"/>
    <dgm:cxn modelId="{297F46E7-134E-4890-9D66-D557185C2E00}" type="presParOf" srcId="{4C86F241-ACA7-4F81-AD83-E91EA0EE5965}" destId="{392DC1C2-3323-4127-9AA3-914132428D34}" srcOrd="7" destOrd="0" presId="urn:microsoft.com/office/officeart/2005/8/layout/list1"/>
    <dgm:cxn modelId="{8ADCE011-7B48-42F6-A2EB-0AB185748F55}" type="presParOf" srcId="{4C86F241-ACA7-4F81-AD83-E91EA0EE5965}" destId="{06485582-88B4-4D7B-A6B9-281C35D7A5CA}" srcOrd="8" destOrd="0" presId="urn:microsoft.com/office/officeart/2005/8/layout/list1"/>
    <dgm:cxn modelId="{407AE549-51CC-44A0-88F3-C7F71E47CEAC}" type="presParOf" srcId="{06485582-88B4-4D7B-A6B9-281C35D7A5CA}" destId="{1AE0F76C-A3E0-4B1B-91E6-E515A5157130}" srcOrd="0" destOrd="0" presId="urn:microsoft.com/office/officeart/2005/8/layout/list1"/>
    <dgm:cxn modelId="{9518C521-2B90-4137-A895-7139D02A7C0A}" type="presParOf" srcId="{06485582-88B4-4D7B-A6B9-281C35D7A5CA}" destId="{3361F192-6EAA-48AF-9E9C-8D43CFAF49BE}" srcOrd="1" destOrd="0" presId="urn:microsoft.com/office/officeart/2005/8/layout/list1"/>
    <dgm:cxn modelId="{B2E79FEB-0486-4D62-80FF-98DD7EBA3EB9}" type="presParOf" srcId="{4C86F241-ACA7-4F81-AD83-E91EA0EE5965}" destId="{2EB698CB-73B8-465B-813A-E3E293A30643}" srcOrd="9" destOrd="0" presId="urn:microsoft.com/office/officeart/2005/8/layout/list1"/>
    <dgm:cxn modelId="{42FCEF5F-221B-405C-B1DA-3665E71708A5}" type="presParOf" srcId="{4C86F241-ACA7-4F81-AD83-E91EA0EE5965}" destId="{2BCF7974-B30D-4D76-969C-322C199348D0}" srcOrd="10" destOrd="0" presId="urn:microsoft.com/office/officeart/2005/8/layout/list1"/>
    <dgm:cxn modelId="{B8E931C4-6864-43CF-B594-C60B2CA81D24}" type="presParOf" srcId="{4C86F241-ACA7-4F81-AD83-E91EA0EE5965}" destId="{075D81DE-41E6-474D-841D-2A3472F156C7}" srcOrd="11" destOrd="0" presId="urn:microsoft.com/office/officeart/2005/8/layout/list1"/>
    <dgm:cxn modelId="{7CC5EB4A-F5B4-4E0A-A019-9C6F617D15B6}" type="presParOf" srcId="{4C86F241-ACA7-4F81-AD83-E91EA0EE5965}" destId="{26D02251-71B4-4839-B7FF-F1924956F70B}" srcOrd="12" destOrd="0" presId="urn:microsoft.com/office/officeart/2005/8/layout/list1"/>
    <dgm:cxn modelId="{F9B88E71-54E6-41B1-98DA-E2FEB9C22D63}" type="presParOf" srcId="{26D02251-71B4-4839-B7FF-F1924956F70B}" destId="{2B064B66-3006-4978-B0D6-023EEC971177}" srcOrd="0" destOrd="0" presId="urn:microsoft.com/office/officeart/2005/8/layout/list1"/>
    <dgm:cxn modelId="{65ECFAF9-943C-4027-A374-D8E759D679D9}" type="presParOf" srcId="{26D02251-71B4-4839-B7FF-F1924956F70B}" destId="{446A4CF2-377E-47C8-BDB7-239ADFA27548}" srcOrd="1" destOrd="0" presId="urn:microsoft.com/office/officeart/2005/8/layout/list1"/>
    <dgm:cxn modelId="{7BAD65CE-8885-46E9-A65A-976B234B857C}" type="presParOf" srcId="{4C86F241-ACA7-4F81-AD83-E91EA0EE5965}" destId="{55534048-23F2-48A8-92FF-72EBB9C66151}" srcOrd="13" destOrd="0" presId="urn:microsoft.com/office/officeart/2005/8/layout/list1"/>
    <dgm:cxn modelId="{95A41896-BC18-4F83-B0B1-07A1A0E8F541}" type="presParOf" srcId="{4C86F241-ACA7-4F81-AD83-E91EA0EE5965}" destId="{70607970-45B2-484E-B788-C04D046B9336}" srcOrd="14" destOrd="0" presId="urn:microsoft.com/office/officeart/2005/8/layout/list1"/>
    <dgm:cxn modelId="{0C5EA9BF-EDB1-40B9-963D-FFA013201C17}" type="presParOf" srcId="{4C86F241-ACA7-4F81-AD83-E91EA0EE5965}" destId="{5902BB8B-29CB-4147-A4FA-952AE9E4789D}" srcOrd="15" destOrd="0" presId="urn:microsoft.com/office/officeart/2005/8/layout/list1"/>
    <dgm:cxn modelId="{C0E115D4-EBF7-4EEB-8245-B6DB4DA0C1EA}" type="presParOf" srcId="{4C86F241-ACA7-4F81-AD83-E91EA0EE5965}" destId="{4D7C3424-671A-40F4-AE95-C19528D72625}" srcOrd="16" destOrd="0" presId="urn:microsoft.com/office/officeart/2005/8/layout/list1"/>
    <dgm:cxn modelId="{8A4772EE-CF4F-4DCE-8350-77083A35E179}" type="presParOf" srcId="{4D7C3424-671A-40F4-AE95-C19528D72625}" destId="{AE0033B5-1A73-4B0A-B0BE-9B7E7BF85596}" srcOrd="0" destOrd="0" presId="urn:microsoft.com/office/officeart/2005/8/layout/list1"/>
    <dgm:cxn modelId="{490EF33C-8B41-42D3-80BC-4ADB96EC832B}" type="presParOf" srcId="{4D7C3424-671A-40F4-AE95-C19528D72625}" destId="{8B1FCE59-0823-4B9C-B339-BD54EFF61800}" srcOrd="1" destOrd="0" presId="urn:microsoft.com/office/officeart/2005/8/layout/list1"/>
    <dgm:cxn modelId="{982A786A-35FD-43C0-9EB8-51A28A252793}" type="presParOf" srcId="{4C86F241-ACA7-4F81-AD83-E91EA0EE5965}" destId="{5F51D1E1-24C4-4ABB-A300-2C25BA235795}" srcOrd="17" destOrd="0" presId="urn:microsoft.com/office/officeart/2005/8/layout/list1"/>
    <dgm:cxn modelId="{B6EB1D0E-BC66-481F-BFE9-6D6BD5CAEAB9}" type="presParOf" srcId="{4C86F241-ACA7-4F81-AD83-E91EA0EE5965}" destId="{AFB55A05-E8BF-4731-84E3-BAC1A97E6A84}" srcOrd="18" destOrd="0" presId="urn:microsoft.com/office/officeart/2005/8/layout/list1"/>
    <dgm:cxn modelId="{4E5E4DA4-03A0-4215-8092-74A3D3BA3CE3}" type="presParOf" srcId="{4C86F241-ACA7-4F81-AD83-E91EA0EE5965}" destId="{C61D5E6A-F4C6-41D5-8003-CFAE6284BE22}" srcOrd="19" destOrd="0" presId="urn:microsoft.com/office/officeart/2005/8/layout/list1"/>
    <dgm:cxn modelId="{D7D6A794-5352-4F5E-96D0-A8FD71D169C6}" type="presParOf" srcId="{4C86F241-ACA7-4F81-AD83-E91EA0EE5965}" destId="{531F2B5D-E1DE-416C-A7AE-6894CE424BB2}" srcOrd="20" destOrd="0" presId="urn:microsoft.com/office/officeart/2005/8/layout/list1"/>
    <dgm:cxn modelId="{5F37F0BD-998D-4710-8516-3584FAA09340}" type="presParOf" srcId="{531F2B5D-E1DE-416C-A7AE-6894CE424BB2}" destId="{904E0A29-D1CE-4CD8-BB37-26E2E70E6089}" srcOrd="0" destOrd="0" presId="urn:microsoft.com/office/officeart/2005/8/layout/list1"/>
    <dgm:cxn modelId="{A090D181-6318-4BBC-9514-CE5F9E38C774}" type="presParOf" srcId="{531F2B5D-E1DE-416C-A7AE-6894CE424BB2}" destId="{69CFB539-0CE5-4D06-9ECE-926922F0DBDB}" srcOrd="1" destOrd="0" presId="urn:microsoft.com/office/officeart/2005/8/layout/list1"/>
    <dgm:cxn modelId="{2C14C9A8-17A0-44CA-888A-19C2DCD1FA9E}" type="presParOf" srcId="{4C86F241-ACA7-4F81-AD83-E91EA0EE5965}" destId="{47DBAE47-1B81-4FCE-A2F0-5514B983C27F}" srcOrd="21" destOrd="0" presId="urn:microsoft.com/office/officeart/2005/8/layout/list1"/>
    <dgm:cxn modelId="{6035F42D-571C-45FF-BB0E-9E2443283C8A}" type="presParOf" srcId="{4C86F241-ACA7-4F81-AD83-E91EA0EE5965}" destId="{8C289917-7D1E-4EBD-B4E9-8DF6ABB1E90E}" srcOrd="2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08A94DF7-FCA5-45E7-AF0D-6B8BB54316E4}" type="doc">
      <dgm:prSet loTypeId="urn:microsoft.com/office/officeart/2005/8/layout/process4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E8BC265-8B9F-4394-97E8-9AED5D297109}">
      <dgm:prSet/>
      <dgm:spPr/>
      <dgm:t>
        <a:bodyPr/>
        <a:lstStyle/>
        <a:p>
          <a:pPr rtl="0"/>
          <a:r>
            <a:rPr lang="uz-Cyrl-UZ" smtClean="0"/>
            <a:t>Milliy turistik kompleksning asosiy infrastrukturasi </a:t>
          </a:r>
          <a:endParaRPr lang="ru-RU"/>
        </a:p>
      </dgm:t>
    </dgm:pt>
    <dgm:pt modelId="{A8771E7B-83CE-4A21-AEF1-A00DDAB49C86}" type="parTrans" cxnId="{699F50AB-C526-4902-AD94-4EB4EE0C852C}">
      <dgm:prSet/>
      <dgm:spPr/>
      <dgm:t>
        <a:bodyPr/>
        <a:lstStyle/>
        <a:p>
          <a:endParaRPr lang="ru-RU"/>
        </a:p>
      </dgm:t>
    </dgm:pt>
    <dgm:pt modelId="{3B2B8374-8ED8-4B3D-B97E-A1CE8CF46EEF}" type="sibTrans" cxnId="{699F50AB-C526-4902-AD94-4EB4EE0C852C}">
      <dgm:prSet/>
      <dgm:spPr/>
      <dgm:t>
        <a:bodyPr/>
        <a:lstStyle/>
        <a:p>
          <a:endParaRPr lang="ru-RU"/>
        </a:p>
      </dgm:t>
    </dgm:pt>
    <dgm:pt modelId="{5CF984F9-87C3-4CD7-9CA5-16198C5DAF6C}">
      <dgm:prSet/>
      <dgm:spPr/>
      <dgm:t>
        <a:bodyPr/>
        <a:lstStyle/>
        <a:p>
          <a:pPr rtl="0"/>
          <a:r>
            <a:rPr lang="uz-Cyrl-UZ" smtClean="0"/>
            <a:t>Bozor iqtisodiyoti modeli mehmonxonalar munosabatlari</a:t>
          </a:r>
          <a:endParaRPr lang="ru-RU"/>
        </a:p>
      </dgm:t>
    </dgm:pt>
    <dgm:pt modelId="{6A99E52D-7F60-4718-A354-73862E32D382}" type="parTrans" cxnId="{7D79D0D4-4E2C-4CAF-8E6F-FAF354E5E46E}">
      <dgm:prSet/>
      <dgm:spPr/>
      <dgm:t>
        <a:bodyPr/>
        <a:lstStyle/>
        <a:p>
          <a:endParaRPr lang="ru-RU"/>
        </a:p>
      </dgm:t>
    </dgm:pt>
    <dgm:pt modelId="{506F7ED7-9C9F-41A2-A280-417178317A4E}" type="sibTrans" cxnId="{7D79D0D4-4E2C-4CAF-8E6F-FAF354E5E46E}">
      <dgm:prSet/>
      <dgm:spPr/>
      <dgm:t>
        <a:bodyPr/>
        <a:lstStyle/>
        <a:p>
          <a:endParaRPr lang="ru-RU"/>
        </a:p>
      </dgm:t>
    </dgm:pt>
    <dgm:pt modelId="{3520191D-FC8A-45DE-9D5A-5E9DED215C5A}">
      <dgm:prSet/>
      <dgm:spPr/>
      <dgm:t>
        <a:bodyPr/>
        <a:lstStyle/>
        <a:p>
          <a:pPr rtl="0"/>
          <a:r>
            <a:rPr lang="uz-Cyrl-UZ" smtClean="0"/>
            <a:t>Marketing qonuni </a:t>
          </a:r>
          <a:endParaRPr lang="ru-RU"/>
        </a:p>
      </dgm:t>
    </dgm:pt>
    <dgm:pt modelId="{EA5354F3-BE94-41AA-8130-F2A52C061CD1}" type="parTrans" cxnId="{5282D986-5E44-4BF7-80D3-B1BEE1FDB89A}">
      <dgm:prSet/>
      <dgm:spPr/>
      <dgm:t>
        <a:bodyPr/>
        <a:lstStyle/>
        <a:p>
          <a:endParaRPr lang="ru-RU"/>
        </a:p>
      </dgm:t>
    </dgm:pt>
    <dgm:pt modelId="{728496F8-30A4-437E-854B-9B307AED28DC}" type="sibTrans" cxnId="{5282D986-5E44-4BF7-80D3-B1BEE1FDB89A}">
      <dgm:prSet/>
      <dgm:spPr/>
      <dgm:t>
        <a:bodyPr/>
        <a:lstStyle/>
        <a:p>
          <a:endParaRPr lang="ru-RU"/>
        </a:p>
      </dgm:t>
    </dgm:pt>
    <dgm:pt modelId="{564D236F-1A6F-487A-BA1D-8EF5E624AC03}">
      <dgm:prSet/>
      <dgm:spPr/>
      <dgm:t>
        <a:bodyPr/>
        <a:lstStyle/>
        <a:p>
          <a:pPr rtl="0"/>
          <a:r>
            <a:rPr lang="uz-Cyrl-UZ" smtClean="0"/>
            <a:t>Mehmonxona industriyasida bozor s</a:t>
          </a:r>
          <a:r>
            <a:rPr lang="en-US" smtClean="0"/>
            <a:t>i</a:t>
          </a:r>
          <a:r>
            <a:rPr lang="uz-Cyrl-UZ" smtClean="0"/>
            <a:t>gmentlarini tashkil etish</a:t>
          </a:r>
          <a:endParaRPr lang="ru-RU"/>
        </a:p>
      </dgm:t>
    </dgm:pt>
    <dgm:pt modelId="{83C41D81-59D2-4920-9F73-FC09A34160A8}" type="parTrans" cxnId="{3D53D42C-ECFB-42B7-B875-FCA946CB048D}">
      <dgm:prSet/>
      <dgm:spPr/>
      <dgm:t>
        <a:bodyPr/>
        <a:lstStyle/>
        <a:p>
          <a:endParaRPr lang="ru-RU"/>
        </a:p>
      </dgm:t>
    </dgm:pt>
    <dgm:pt modelId="{EBD16E5E-7707-4C66-8A5E-27D5F0496710}" type="sibTrans" cxnId="{3D53D42C-ECFB-42B7-B875-FCA946CB048D}">
      <dgm:prSet/>
      <dgm:spPr/>
      <dgm:t>
        <a:bodyPr/>
        <a:lstStyle/>
        <a:p>
          <a:endParaRPr lang="ru-RU"/>
        </a:p>
      </dgm:t>
    </dgm:pt>
    <dgm:pt modelId="{9B9B8B26-FDE9-43A1-98A0-DE14B51A2408}">
      <dgm:prSet/>
      <dgm:spPr/>
      <dgm:t>
        <a:bodyPr/>
        <a:lstStyle/>
        <a:p>
          <a:pPr rtl="0"/>
          <a:r>
            <a:rPr lang="uz-Cyrl-UZ" smtClean="0"/>
            <a:t>Madaniyatimiz va tariximizni o‘rganish va bilish maqsadida kelayotgan turistlar </a:t>
          </a:r>
          <a:endParaRPr lang="ru-RU"/>
        </a:p>
      </dgm:t>
    </dgm:pt>
    <dgm:pt modelId="{F940B6BE-4FEC-43F2-9277-1892017C0202}" type="parTrans" cxnId="{999F363B-6053-401E-A075-9E66AAD51CBB}">
      <dgm:prSet/>
      <dgm:spPr/>
      <dgm:t>
        <a:bodyPr/>
        <a:lstStyle/>
        <a:p>
          <a:endParaRPr lang="ru-RU"/>
        </a:p>
      </dgm:t>
    </dgm:pt>
    <dgm:pt modelId="{268B7260-65F0-4CBE-ACCD-512E12E37012}" type="sibTrans" cxnId="{999F363B-6053-401E-A075-9E66AAD51CBB}">
      <dgm:prSet/>
      <dgm:spPr/>
      <dgm:t>
        <a:bodyPr/>
        <a:lstStyle/>
        <a:p>
          <a:endParaRPr lang="ru-RU"/>
        </a:p>
      </dgm:t>
    </dgm:pt>
    <dgm:pt modelId="{EBD8D442-CF6F-410E-AB94-9A794FCDBB99}" type="pres">
      <dgm:prSet presAssocID="{08A94DF7-FCA5-45E7-AF0D-6B8BB54316E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E7B03AC-033E-475E-8F9F-E8311CD50C71}" type="pres">
      <dgm:prSet presAssocID="{9B9B8B26-FDE9-43A1-98A0-DE14B51A2408}" presName="boxAndChildren" presStyleCnt="0"/>
      <dgm:spPr/>
    </dgm:pt>
    <dgm:pt modelId="{47068EE2-BB42-437E-885D-D767268F38C8}" type="pres">
      <dgm:prSet presAssocID="{9B9B8B26-FDE9-43A1-98A0-DE14B51A2408}" presName="parentTextBox" presStyleLbl="node1" presStyleIdx="0" presStyleCnt="5"/>
      <dgm:spPr/>
      <dgm:t>
        <a:bodyPr/>
        <a:lstStyle/>
        <a:p>
          <a:endParaRPr lang="ru-RU"/>
        </a:p>
      </dgm:t>
    </dgm:pt>
    <dgm:pt modelId="{85D0544B-DA2F-480E-A2EE-7C8E9AA9CA6B}" type="pres">
      <dgm:prSet presAssocID="{EBD16E5E-7707-4C66-8A5E-27D5F0496710}" presName="sp" presStyleCnt="0"/>
      <dgm:spPr/>
    </dgm:pt>
    <dgm:pt modelId="{3EDF1277-3B27-4730-BB90-7980833B4241}" type="pres">
      <dgm:prSet presAssocID="{564D236F-1A6F-487A-BA1D-8EF5E624AC03}" presName="arrowAndChildren" presStyleCnt="0"/>
      <dgm:spPr/>
    </dgm:pt>
    <dgm:pt modelId="{AAF6667F-BE6B-4E61-8055-747A4CF73C33}" type="pres">
      <dgm:prSet presAssocID="{564D236F-1A6F-487A-BA1D-8EF5E624AC03}" presName="parentTextArrow" presStyleLbl="node1" presStyleIdx="1" presStyleCnt="5"/>
      <dgm:spPr/>
      <dgm:t>
        <a:bodyPr/>
        <a:lstStyle/>
        <a:p>
          <a:endParaRPr lang="ru-RU"/>
        </a:p>
      </dgm:t>
    </dgm:pt>
    <dgm:pt modelId="{98029448-9710-41F3-AA73-320E1FBABA93}" type="pres">
      <dgm:prSet presAssocID="{728496F8-30A4-437E-854B-9B307AED28DC}" presName="sp" presStyleCnt="0"/>
      <dgm:spPr/>
    </dgm:pt>
    <dgm:pt modelId="{E298A8F8-BFC9-41DF-A75C-E85593270DA3}" type="pres">
      <dgm:prSet presAssocID="{3520191D-FC8A-45DE-9D5A-5E9DED215C5A}" presName="arrowAndChildren" presStyleCnt="0"/>
      <dgm:spPr/>
    </dgm:pt>
    <dgm:pt modelId="{338872A1-6D34-48CC-AF9B-3ED5343B18D4}" type="pres">
      <dgm:prSet presAssocID="{3520191D-FC8A-45DE-9D5A-5E9DED215C5A}" presName="parentTextArrow" presStyleLbl="node1" presStyleIdx="2" presStyleCnt="5"/>
      <dgm:spPr/>
      <dgm:t>
        <a:bodyPr/>
        <a:lstStyle/>
        <a:p>
          <a:endParaRPr lang="ru-RU"/>
        </a:p>
      </dgm:t>
    </dgm:pt>
    <dgm:pt modelId="{D0E2FA61-F112-42D8-B91C-B62D8869005E}" type="pres">
      <dgm:prSet presAssocID="{506F7ED7-9C9F-41A2-A280-417178317A4E}" presName="sp" presStyleCnt="0"/>
      <dgm:spPr/>
    </dgm:pt>
    <dgm:pt modelId="{F75A0133-3CF1-4B38-ABF0-5219A2AA9FF7}" type="pres">
      <dgm:prSet presAssocID="{5CF984F9-87C3-4CD7-9CA5-16198C5DAF6C}" presName="arrowAndChildren" presStyleCnt="0"/>
      <dgm:spPr/>
    </dgm:pt>
    <dgm:pt modelId="{4C6AC775-6DCA-4574-8E8F-3B54573BA6A7}" type="pres">
      <dgm:prSet presAssocID="{5CF984F9-87C3-4CD7-9CA5-16198C5DAF6C}" presName="parentTextArrow" presStyleLbl="node1" presStyleIdx="3" presStyleCnt="5"/>
      <dgm:spPr/>
      <dgm:t>
        <a:bodyPr/>
        <a:lstStyle/>
        <a:p>
          <a:endParaRPr lang="ru-RU"/>
        </a:p>
      </dgm:t>
    </dgm:pt>
    <dgm:pt modelId="{E7E44F1C-A968-4599-9568-E567CA081420}" type="pres">
      <dgm:prSet presAssocID="{3B2B8374-8ED8-4B3D-B97E-A1CE8CF46EEF}" presName="sp" presStyleCnt="0"/>
      <dgm:spPr/>
    </dgm:pt>
    <dgm:pt modelId="{CA3FD003-220C-48CC-9C38-A06340E5E57C}" type="pres">
      <dgm:prSet presAssocID="{0E8BC265-8B9F-4394-97E8-9AED5D297109}" presName="arrowAndChildren" presStyleCnt="0"/>
      <dgm:spPr/>
    </dgm:pt>
    <dgm:pt modelId="{78A763BA-8846-4A6E-BD44-39B2786E258D}" type="pres">
      <dgm:prSet presAssocID="{0E8BC265-8B9F-4394-97E8-9AED5D297109}" presName="parentTextArrow" presStyleLbl="node1" presStyleIdx="4" presStyleCnt="5"/>
      <dgm:spPr/>
      <dgm:t>
        <a:bodyPr/>
        <a:lstStyle/>
        <a:p>
          <a:endParaRPr lang="ru-RU"/>
        </a:p>
      </dgm:t>
    </dgm:pt>
  </dgm:ptLst>
  <dgm:cxnLst>
    <dgm:cxn modelId="{F4EF5C99-8DF5-4D8D-8FC5-DAF8CBFB97D6}" type="presOf" srcId="{0E8BC265-8B9F-4394-97E8-9AED5D297109}" destId="{78A763BA-8846-4A6E-BD44-39B2786E258D}" srcOrd="0" destOrd="0" presId="urn:microsoft.com/office/officeart/2005/8/layout/process4"/>
    <dgm:cxn modelId="{999F363B-6053-401E-A075-9E66AAD51CBB}" srcId="{08A94DF7-FCA5-45E7-AF0D-6B8BB54316E4}" destId="{9B9B8B26-FDE9-43A1-98A0-DE14B51A2408}" srcOrd="4" destOrd="0" parTransId="{F940B6BE-4FEC-43F2-9277-1892017C0202}" sibTransId="{268B7260-65F0-4CBE-ACCD-512E12E37012}"/>
    <dgm:cxn modelId="{7D79D0D4-4E2C-4CAF-8E6F-FAF354E5E46E}" srcId="{08A94DF7-FCA5-45E7-AF0D-6B8BB54316E4}" destId="{5CF984F9-87C3-4CD7-9CA5-16198C5DAF6C}" srcOrd="1" destOrd="0" parTransId="{6A99E52D-7F60-4718-A354-73862E32D382}" sibTransId="{506F7ED7-9C9F-41A2-A280-417178317A4E}"/>
    <dgm:cxn modelId="{F93621B3-E1D8-4F6D-840E-7FC2BEA3F26C}" type="presOf" srcId="{5CF984F9-87C3-4CD7-9CA5-16198C5DAF6C}" destId="{4C6AC775-6DCA-4574-8E8F-3B54573BA6A7}" srcOrd="0" destOrd="0" presId="urn:microsoft.com/office/officeart/2005/8/layout/process4"/>
    <dgm:cxn modelId="{70792D31-04FD-4CB3-A01A-27B8C1891555}" type="presOf" srcId="{9B9B8B26-FDE9-43A1-98A0-DE14B51A2408}" destId="{47068EE2-BB42-437E-885D-D767268F38C8}" srcOrd="0" destOrd="0" presId="urn:microsoft.com/office/officeart/2005/8/layout/process4"/>
    <dgm:cxn modelId="{699F50AB-C526-4902-AD94-4EB4EE0C852C}" srcId="{08A94DF7-FCA5-45E7-AF0D-6B8BB54316E4}" destId="{0E8BC265-8B9F-4394-97E8-9AED5D297109}" srcOrd="0" destOrd="0" parTransId="{A8771E7B-83CE-4A21-AEF1-A00DDAB49C86}" sibTransId="{3B2B8374-8ED8-4B3D-B97E-A1CE8CF46EEF}"/>
    <dgm:cxn modelId="{3D53D42C-ECFB-42B7-B875-FCA946CB048D}" srcId="{08A94DF7-FCA5-45E7-AF0D-6B8BB54316E4}" destId="{564D236F-1A6F-487A-BA1D-8EF5E624AC03}" srcOrd="3" destOrd="0" parTransId="{83C41D81-59D2-4920-9F73-FC09A34160A8}" sibTransId="{EBD16E5E-7707-4C66-8A5E-27D5F0496710}"/>
    <dgm:cxn modelId="{61E0FBEC-81A8-42CE-BF6A-44646A232189}" type="presOf" srcId="{08A94DF7-FCA5-45E7-AF0D-6B8BB54316E4}" destId="{EBD8D442-CF6F-410E-AB94-9A794FCDBB99}" srcOrd="0" destOrd="0" presId="urn:microsoft.com/office/officeart/2005/8/layout/process4"/>
    <dgm:cxn modelId="{A0C7E03E-A7D2-4368-959D-3D2455E3105D}" type="presOf" srcId="{564D236F-1A6F-487A-BA1D-8EF5E624AC03}" destId="{AAF6667F-BE6B-4E61-8055-747A4CF73C33}" srcOrd="0" destOrd="0" presId="urn:microsoft.com/office/officeart/2005/8/layout/process4"/>
    <dgm:cxn modelId="{783CF4FE-A2F2-4584-A516-C049B54FB010}" type="presOf" srcId="{3520191D-FC8A-45DE-9D5A-5E9DED215C5A}" destId="{338872A1-6D34-48CC-AF9B-3ED5343B18D4}" srcOrd="0" destOrd="0" presId="urn:microsoft.com/office/officeart/2005/8/layout/process4"/>
    <dgm:cxn modelId="{5282D986-5E44-4BF7-80D3-B1BEE1FDB89A}" srcId="{08A94DF7-FCA5-45E7-AF0D-6B8BB54316E4}" destId="{3520191D-FC8A-45DE-9D5A-5E9DED215C5A}" srcOrd="2" destOrd="0" parTransId="{EA5354F3-BE94-41AA-8130-F2A52C061CD1}" sibTransId="{728496F8-30A4-437E-854B-9B307AED28DC}"/>
    <dgm:cxn modelId="{DCEA92A1-031E-4CF4-A4A1-5C1D65C852B1}" type="presParOf" srcId="{EBD8D442-CF6F-410E-AB94-9A794FCDBB99}" destId="{EE7B03AC-033E-475E-8F9F-E8311CD50C71}" srcOrd="0" destOrd="0" presId="urn:microsoft.com/office/officeart/2005/8/layout/process4"/>
    <dgm:cxn modelId="{93BC9D73-FD99-4D08-88C2-F313B8798210}" type="presParOf" srcId="{EE7B03AC-033E-475E-8F9F-E8311CD50C71}" destId="{47068EE2-BB42-437E-885D-D767268F38C8}" srcOrd="0" destOrd="0" presId="urn:microsoft.com/office/officeart/2005/8/layout/process4"/>
    <dgm:cxn modelId="{AAFC4CD3-5D72-48D6-AFB0-A12E0AE4158C}" type="presParOf" srcId="{EBD8D442-CF6F-410E-AB94-9A794FCDBB99}" destId="{85D0544B-DA2F-480E-A2EE-7C8E9AA9CA6B}" srcOrd="1" destOrd="0" presId="urn:microsoft.com/office/officeart/2005/8/layout/process4"/>
    <dgm:cxn modelId="{3229927A-CBD7-4CC9-A569-703127867A6A}" type="presParOf" srcId="{EBD8D442-CF6F-410E-AB94-9A794FCDBB99}" destId="{3EDF1277-3B27-4730-BB90-7980833B4241}" srcOrd="2" destOrd="0" presId="urn:microsoft.com/office/officeart/2005/8/layout/process4"/>
    <dgm:cxn modelId="{38F85B1A-5EE9-4764-B256-67A380877053}" type="presParOf" srcId="{3EDF1277-3B27-4730-BB90-7980833B4241}" destId="{AAF6667F-BE6B-4E61-8055-747A4CF73C33}" srcOrd="0" destOrd="0" presId="urn:microsoft.com/office/officeart/2005/8/layout/process4"/>
    <dgm:cxn modelId="{36A35A5B-2416-4B61-8ACD-737FF4864BBA}" type="presParOf" srcId="{EBD8D442-CF6F-410E-AB94-9A794FCDBB99}" destId="{98029448-9710-41F3-AA73-320E1FBABA93}" srcOrd="3" destOrd="0" presId="urn:microsoft.com/office/officeart/2005/8/layout/process4"/>
    <dgm:cxn modelId="{48FA0173-ED89-469F-80F6-059996832674}" type="presParOf" srcId="{EBD8D442-CF6F-410E-AB94-9A794FCDBB99}" destId="{E298A8F8-BFC9-41DF-A75C-E85593270DA3}" srcOrd="4" destOrd="0" presId="urn:microsoft.com/office/officeart/2005/8/layout/process4"/>
    <dgm:cxn modelId="{83991102-70A5-4915-85DD-A4AE7EE2A95E}" type="presParOf" srcId="{E298A8F8-BFC9-41DF-A75C-E85593270DA3}" destId="{338872A1-6D34-48CC-AF9B-3ED5343B18D4}" srcOrd="0" destOrd="0" presId="urn:microsoft.com/office/officeart/2005/8/layout/process4"/>
    <dgm:cxn modelId="{E833A234-CD20-42F8-B9AC-4FE9FEB53742}" type="presParOf" srcId="{EBD8D442-CF6F-410E-AB94-9A794FCDBB99}" destId="{D0E2FA61-F112-42D8-B91C-B62D8869005E}" srcOrd="5" destOrd="0" presId="urn:microsoft.com/office/officeart/2005/8/layout/process4"/>
    <dgm:cxn modelId="{67E2BFC6-2A1D-4A91-AB2A-4B41378B8DFA}" type="presParOf" srcId="{EBD8D442-CF6F-410E-AB94-9A794FCDBB99}" destId="{F75A0133-3CF1-4B38-ABF0-5219A2AA9FF7}" srcOrd="6" destOrd="0" presId="urn:microsoft.com/office/officeart/2005/8/layout/process4"/>
    <dgm:cxn modelId="{2C82DD83-0698-46C8-91FE-F7A4299C4EA0}" type="presParOf" srcId="{F75A0133-3CF1-4B38-ABF0-5219A2AA9FF7}" destId="{4C6AC775-6DCA-4574-8E8F-3B54573BA6A7}" srcOrd="0" destOrd="0" presId="urn:microsoft.com/office/officeart/2005/8/layout/process4"/>
    <dgm:cxn modelId="{717D8913-2CF7-4453-8887-C88BA93CE016}" type="presParOf" srcId="{EBD8D442-CF6F-410E-AB94-9A794FCDBB99}" destId="{E7E44F1C-A968-4599-9568-E567CA081420}" srcOrd="7" destOrd="0" presId="urn:microsoft.com/office/officeart/2005/8/layout/process4"/>
    <dgm:cxn modelId="{76B99909-0FCA-4E57-94E4-21C7ADC92574}" type="presParOf" srcId="{EBD8D442-CF6F-410E-AB94-9A794FCDBB99}" destId="{CA3FD003-220C-48CC-9C38-A06340E5E57C}" srcOrd="8" destOrd="0" presId="urn:microsoft.com/office/officeart/2005/8/layout/process4"/>
    <dgm:cxn modelId="{B7FCB7E2-8DEF-43D8-8A3D-5547C13941C9}" type="presParOf" srcId="{CA3FD003-220C-48CC-9C38-A06340E5E57C}" destId="{78A763BA-8846-4A6E-BD44-39B2786E258D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924491CB-5418-4B51-B73A-07FCFB2A66C8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9AD2CA1-BE9D-458E-9639-0C54E4B27D03}">
      <dgm:prSet/>
      <dgm:spPr/>
      <dgm:t>
        <a:bodyPr/>
        <a:lstStyle/>
        <a:p>
          <a:pPr rtl="0"/>
          <a:r>
            <a:rPr lang="uz-Cyrl-UZ" smtClean="0"/>
            <a:t>Turistik bozor</a:t>
          </a:r>
          <a:r>
            <a:rPr lang="uz-Cyrl-UZ" b="1" smtClean="0"/>
            <a:t> </a:t>
          </a:r>
          <a:endParaRPr lang="ru-RU"/>
        </a:p>
      </dgm:t>
    </dgm:pt>
    <dgm:pt modelId="{B97D9404-BA17-4E08-AE70-9BA829911F6A}" type="parTrans" cxnId="{D498648C-817D-4F61-AF99-5472717361BC}">
      <dgm:prSet/>
      <dgm:spPr/>
      <dgm:t>
        <a:bodyPr/>
        <a:lstStyle/>
        <a:p>
          <a:endParaRPr lang="ru-RU"/>
        </a:p>
      </dgm:t>
    </dgm:pt>
    <dgm:pt modelId="{A7F6E48E-AD9E-4B47-9428-D39BF4B5F10C}" type="sibTrans" cxnId="{D498648C-817D-4F61-AF99-5472717361BC}">
      <dgm:prSet/>
      <dgm:spPr/>
      <dgm:t>
        <a:bodyPr/>
        <a:lstStyle/>
        <a:p>
          <a:endParaRPr lang="ru-RU"/>
        </a:p>
      </dgm:t>
    </dgm:pt>
    <dgm:pt modelId="{A108A75D-F6EA-401A-9F12-6AE99068A603}">
      <dgm:prSet/>
      <dgm:spPr/>
      <dgm:t>
        <a:bodyPr/>
        <a:lstStyle/>
        <a:p>
          <a:pPr rtl="0"/>
          <a:r>
            <a:rPr lang="uz-Cyrl-UZ" smtClean="0"/>
            <a:t>Har bir turmahsulot ishlab chiqaruvchisi va iste’molchisi</a:t>
          </a:r>
          <a:endParaRPr lang="ru-RU"/>
        </a:p>
      </dgm:t>
    </dgm:pt>
    <dgm:pt modelId="{6BE9469F-7C2A-4C64-B26B-018D7B982B87}" type="parTrans" cxnId="{88DB70F9-019F-4E3E-99F6-27DE35C61614}">
      <dgm:prSet/>
      <dgm:spPr/>
      <dgm:t>
        <a:bodyPr/>
        <a:lstStyle/>
        <a:p>
          <a:endParaRPr lang="ru-RU"/>
        </a:p>
      </dgm:t>
    </dgm:pt>
    <dgm:pt modelId="{0C979EF5-C07C-42D2-98A7-563932F99C2B}" type="sibTrans" cxnId="{88DB70F9-019F-4E3E-99F6-27DE35C61614}">
      <dgm:prSet/>
      <dgm:spPr/>
      <dgm:t>
        <a:bodyPr/>
        <a:lstStyle/>
        <a:p>
          <a:endParaRPr lang="ru-RU"/>
        </a:p>
      </dgm:t>
    </dgm:pt>
    <dgm:pt modelId="{7E5DE956-293F-45F3-A404-2C713956B38B}">
      <dgm:prSet/>
      <dgm:spPr/>
      <dgm:t>
        <a:bodyPr/>
        <a:lstStyle/>
        <a:p>
          <a:pPr rtl="0"/>
          <a:r>
            <a:rPr lang="uz-Cyrl-UZ" smtClean="0"/>
            <a:t>to‘g‘ridan-to‘g‘ri emas, balki o‘rtadagi vositachi (dallol) orqali</a:t>
          </a:r>
          <a:r>
            <a:rPr lang="en-US" smtClean="0"/>
            <a:t> </a:t>
          </a:r>
          <a:r>
            <a:rPr lang="uz-Cyrl-UZ" smtClean="0"/>
            <a:t>sotiladi.</a:t>
          </a:r>
          <a:endParaRPr lang="ru-RU"/>
        </a:p>
      </dgm:t>
    </dgm:pt>
    <dgm:pt modelId="{03A27ADC-4131-4649-9EE4-2C40774BCA0B}" type="parTrans" cxnId="{AC160AE4-F44C-4584-9193-AD3059D185F2}">
      <dgm:prSet/>
      <dgm:spPr/>
      <dgm:t>
        <a:bodyPr/>
        <a:lstStyle/>
        <a:p>
          <a:endParaRPr lang="ru-RU"/>
        </a:p>
      </dgm:t>
    </dgm:pt>
    <dgm:pt modelId="{EE03A2DD-B8D3-4A93-A4E9-AE310444DDD6}" type="sibTrans" cxnId="{AC160AE4-F44C-4584-9193-AD3059D185F2}">
      <dgm:prSet/>
      <dgm:spPr/>
      <dgm:t>
        <a:bodyPr/>
        <a:lstStyle/>
        <a:p>
          <a:endParaRPr lang="ru-RU"/>
        </a:p>
      </dgm:t>
    </dgm:pt>
    <dgm:pt modelId="{49ADCB7C-0B07-49E7-B194-816FE1EF70FB}">
      <dgm:prSet/>
      <dgm:spPr/>
      <dgm:t>
        <a:bodyPr/>
        <a:lstStyle/>
        <a:p>
          <a:pPr rtl="0"/>
          <a:r>
            <a:rPr lang="uz-Cyrl-UZ" smtClean="0"/>
            <a:t>Aniq shart-sharoitlarga amal qilgandagina bozor samarali faoliyat yuritadi</a:t>
          </a:r>
          <a:endParaRPr lang="ru-RU"/>
        </a:p>
      </dgm:t>
    </dgm:pt>
    <dgm:pt modelId="{F2D97A8F-93DC-43A5-8715-6C676717E2BB}" type="parTrans" cxnId="{BABDE2D9-8EEA-4523-A607-439FCE8C7FB2}">
      <dgm:prSet/>
      <dgm:spPr/>
      <dgm:t>
        <a:bodyPr/>
        <a:lstStyle/>
        <a:p>
          <a:endParaRPr lang="ru-RU"/>
        </a:p>
      </dgm:t>
    </dgm:pt>
    <dgm:pt modelId="{A8312D2E-0F65-439D-A6EE-E1EE01322A1B}" type="sibTrans" cxnId="{BABDE2D9-8EEA-4523-A607-439FCE8C7FB2}">
      <dgm:prSet/>
      <dgm:spPr/>
      <dgm:t>
        <a:bodyPr/>
        <a:lstStyle/>
        <a:p>
          <a:endParaRPr lang="ru-RU"/>
        </a:p>
      </dgm:t>
    </dgm:pt>
    <dgm:pt modelId="{7278DD5A-4D66-4F5B-8BAB-BEBE916852C8}" type="pres">
      <dgm:prSet presAssocID="{924491CB-5418-4B51-B73A-07FCFB2A66C8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06FCEBE-00A7-4726-BD47-901860990111}" type="pres">
      <dgm:prSet presAssocID="{09AD2CA1-BE9D-458E-9639-0C54E4B27D03}" presName="linNode" presStyleCnt="0"/>
      <dgm:spPr/>
    </dgm:pt>
    <dgm:pt modelId="{67E0CD07-CB59-44B3-8B92-7F3E7BCCFED9}" type="pres">
      <dgm:prSet presAssocID="{09AD2CA1-BE9D-458E-9639-0C54E4B27D03}" presName="parentText" presStyleLbl="node1" presStyleIdx="0" presStyleCnt="4" custScaleX="188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9B49533-C68A-4C6F-84A3-5EE50AAFFCF3}" type="pres">
      <dgm:prSet presAssocID="{A7F6E48E-AD9E-4B47-9428-D39BF4B5F10C}" presName="sp" presStyleCnt="0"/>
      <dgm:spPr/>
    </dgm:pt>
    <dgm:pt modelId="{0CD3DB5D-51B4-461A-B103-789378865D9B}" type="pres">
      <dgm:prSet presAssocID="{A108A75D-F6EA-401A-9F12-6AE99068A603}" presName="linNode" presStyleCnt="0"/>
      <dgm:spPr/>
    </dgm:pt>
    <dgm:pt modelId="{53FD71F1-AA72-4E5F-9C46-11299B5B23CA}" type="pres">
      <dgm:prSet presAssocID="{A108A75D-F6EA-401A-9F12-6AE99068A603}" presName="parentText" presStyleLbl="node1" presStyleIdx="1" presStyleCnt="4" custScaleX="188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8737DF7-C9CD-44A6-B5B5-A315966B26E6}" type="pres">
      <dgm:prSet presAssocID="{0C979EF5-C07C-42D2-98A7-563932F99C2B}" presName="sp" presStyleCnt="0"/>
      <dgm:spPr/>
    </dgm:pt>
    <dgm:pt modelId="{AEA7B7CD-13F2-4A03-8221-B982A1CD78D9}" type="pres">
      <dgm:prSet presAssocID="{7E5DE956-293F-45F3-A404-2C713956B38B}" presName="linNode" presStyleCnt="0"/>
      <dgm:spPr/>
    </dgm:pt>
    <dgm:pt modelId="{0D35BD9E-9680-41EC-A34B-4E5850D5ECB5}" type="pres">
      <dgm:prSet presAssocID="{7E5DE956-293F-45F3-A404-2C713956B38B}" presName="parentText" presStyleLbl="node1" presStyleIdx="2" presStyleCnt="4" custScaleX="188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5D33693-3FF4-4965-A9F0-103942E0CA90}" type="pres">
      <dgm:prSet presAssocID="{EE03A2DD-B8D3-4A93-A4E9-AE310444DDD6}" presName="sp" presStyleCnt="0"/>
      <dgm:spPr/>
    </dgm:pt>
    <dgm:pt modelId="{304722E7-1B95-44AB-968A-680624C6F2CA}" type="pres">
      <dgm:prSet presAssocID="{49ADCB7C-0B07-49E7-B194-816FE1EF70FB}" presName="linNode" presStyleCnt="0"/>
      <dgm:spPr/>
    </dgm:pt>
    <dgm:pt modelId="{E06E4992-F87F-4F71-A7E3-80D65999237F}" type="pres">
      <dgm:prSet presAssocID="{49ADCB7C-0B07-49E7-B194-816FE1EF70FB}" presName="parentText" presStyleLbl="node1" presStyleIdx="3" presStyleCnt="4" custScaleX="18892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2A0C870-9E76-40CF-82FB-7FF5E6385600}" type="presOf" srcId="{7E5DE956-293F-45F3-A404-2C713956B38B}" destId="{0D35BD9E-9680-41EC-A34B-4E5850D5ECB5}" srcOrd="0" destOrd="0" presId="urn:microsoft.com/office/officeart/2005/8/layout/vList5"/>
    <dgm:cxn modelId="{2D27C2A6-AC1A-48F7-AC6F-8B260D258A61}" type="presOf" srcId="{49ADCB7C-0B07-49E7-B194-816FE1EF70FB}" destId="{E06E4992-F87F-4F71-A7E3-80D65999237F}" srcOrd="0" destOrd="0" presId="urn:microsoft.com/office/officeart/2005/8/layout/vList5"/>
    <dgm:cxn modelId="{D498648C-817D-4F61-AF99-5472717361BC}" srcId="{924491CB-5418-4B51-B73A-07FCFB2A66C8}" destId="{09AD2CA1-BE9D-458E-9639-0C54E4B27D03}" srcOrd="0" destOrd="0" parTransId="{B97D9404-BA17-4E08-AE70-9BA829911F6A}" sibTransId="{A7F6E48E-AD9E-4B47-9428-D39BF4B5F10C}"/>
    <dgm:cxn modelId="{B9186AEB-9727-4799-AE82-F8286DCDDC07}" type="presOf" srcId="{09AD2CA1-BE9D-458E-9639-0C54E4B27D03}" destId="{67E0CD07-CB59-44B3-8B92-7F3E7BCCFED9}" srcOrd="0" destOrd="0" presId="urn:microsoft.com/office/officeart/2005/8/layout/vList5"/>
    <dgm:cxn modelId="{BABDE2D9-8EEA-4523-A607-439FCE8C7FB2}" srcId="{924491CB-5418-4B51-B73A-07FCFB2A66C8}" destId="{49ADCB7C-0B07-49E7-B194-816FE1EF70FB}" srcOrd="3" destOrd="0" parTransId="{F2D97A8F-93DC-43A5-8715-6C676717E2BB}" sibTransId="{A8312D2E-0F65-439D-A6EE-E1EE01322A1B}"/>
    <dgm:cxn modelId="{CA356A5A-FB52-42AE-B976-026191717490}" type="presOf" srcId="{A108A75D-F6EA-401A-9F12-6AE99068A603}" destId="{53FD71F1-AA72-4E5F-9C46-11299B5B23CA}" srcOrd="0" destOrd="0" presId="urn:microsoft.com/office/officeart/2005/8/layout/vList5"/>
    <dgm:cxn modelId="{88DB70F9-019F-4E3E-99F6-27DE35C61614}" srcId="{924491CB-5418-4B51-B73A-07FCFB2A66C8}" destId="{A108A75D-F6EA-401A-9F12-6AE99068A603}" srcOrd="1" destOrd="0" parTransId="{6BE9469F-7C2A-4C64-B26B-018D7B982B87}" sibTransId="{0C979EF5-C07C-42D2-98A7-563932F99C2B}"/>
    <dgm:cxn modelId="{AC160AE4-F44C-4584-9193-AD3059D185F2}" srcId="{924491CB-5418-4B51-B73A-07FCFB2A66C8}" destId="{7E5DE956-293F-45F3-A404-2C713956B38B}" srcOrd="2" destOrd="0" parTransId="{03A27ADC-4131-4649-9EE4-2C40774BCA0B}" sibTransId="{EE03A2DD-B8D3-4A93-A4E9-AE310444DDD6}"/>
    <dgm:cxn modelId="{B4D4EDF6-AEC8-44C5-94BD-405B00334682}" type="presOf" srcId="{924491CB-5418-4B51-B73A-07FCFB2A66C8}" destId="{7278DD5A-4D66-4F5B-8BAB-BEBE916852C8}" srcOrd="0" destOrd="0" presId="urn:microsoft.com/office/officeart/2005/8/layout/vList5"/>
    <dgm:cxn modelId="{BAB94472-5016-4CE7-AFD2-C827EBE3682A}" type="presParOf" srcId="{7278DD5A-4D66-4F5B-8BAB-BEBE916852C8}" destId="{006FCEBE-00A7-4726-BD47-901860990111}" srcOrd="0" destOrd="0" presId="urn:microsoft.com/office/officeart/2005/8/layout/vList5"/>
    <dgm:cxn modelId="{186D52CA-05C4-4716-8E8C-021B51B7C3E7}" type="presParOf" srcId="{006FCEBE-00A7-4726-BD47-901860990111}" destId="{67E0CD07-CB59-44B3-8B92-7F3E7BCCFED9}" srcOrd="0" destOrd="0" presId="urn:microsoft.com/office/officeart/2005/8/layout/vList5"/>
    <dgm:cxn modelId="{8DE0951A-5E3E-4FFC-A234-DF127AA911F2}" type="presParOf" srcId="{7278DD5A-4D66-4F5B-8BAB-BEBE916852C8}" destId="{99B49533-C68A-4C6F-84A3-5EE50AAFFCF3}" srcOrd="1" destOrd="0" presId="urn:microsoft.com/office/officeart/2005/8/layout/vList5"/>
    <dgm:cxn modelId="{2E735E46-CE2B-42B8-A7A1-EA585EDB7AAA}" type="presParOf" srcId="{7278DD5A-4D66-4F5B-8BAB-BEBE916852C8}" destId="{0CD3DB5D-51B4-461A-B103-789378865D9B}" srcOrd="2" destOrd="0" presId="urn:microsoft.com/office/officeart/2005/8/layout/vList5"/>
    <dgm:cxn modelId="{D920905A-4473-4330-B55A-0E9D114F2C24}" type="presParOf" srcId="{0CD3DB5D-51B4-461A-B103-789378865D9B}" destId="{53FD71F1-AA72-4E5F-9C46-11299B5B23CA}" srcOrd="0" destOrd="0" presId="urn:microsoft.com/office/officeart/2005/8/layout/vList5"/>
    <dgm:cxn modelId="{E503D8C3-4437-4CA4-8CDB-1CD3319AF67E}" type="presParOf" srcId="{7278DD5A-4D66-4F5B-8BAB-BEBE916852C8}" destId="{F8737DF7-C9CD-44A6-B5B5-A315966B26E6}" srcOrd="3" destOrd="0" presId="urn:microsoft.com/office/officeart/2005/8/layout/vList5"/>
    <dgm:cxn modelId="{A815D63E-D5BC-43DD-95A9-6E1CD82EE586}" type="presParOf" srcId="{7278DD5A-4D66-4F5B-8BAB-BEBE916852C8}" destId="{AEA7B7CD-13F2-4A03-8221-B982A1CD78D9}" srcOrd="4" destOrd="0" presId="urn:microsoft.com/office/officeart/2005/8/layout/vList5"/>
    <dgm:cxn modelId="{ACA479AB-932B-4625-98EE-7B0196C61453}" type="presParOf" srcId="{AEA7B7CD-13F2-4A03-8221-B982A1CD78D9}" destId="{0D35BD9E-9680-41EC-A34B-4E5850D5ECB5}" srcOrd="0" destOrd="0" presId="urn:microsoft.com/office/officeart/2005/8/layout/vList5"/>
    <dgm:cxn modelId="{8067A9BC-2A96-4555-8210-604DB38FFDC2}" type="presParOf" srcId="{7278DD5A-4D66-4F5B-8BAB-BEBE916852C8}" destId="{C5D33693-3FF4-4965-A9F0-103942E0CA90}" srcOrd="5" destOrd="0" presId="urn:microsoft.com/office/officeart/2005/8/layout/vList5"/>
    <dgm:cxn modelId="{604EBED0-41F9-4618-8A3F-F4A050C48D0E}" type="presParOf" srcId="{7278DD5A-4D66-4F5B-8BAB-BEBE916852C8}" destId="{304722E7-1B95-44AB-968A-680624C6F2CA}" srcOrd="6" destOrd="0" presId="urn:microsoft.com/office/officeart/2005/8/layout/vList5"/>
    <dgm:cxn modelId="{1B405E07-A1F9-4C29-922E-D1BB0A89C086}" type="presParOf" srcId="{304722E7-1B95-44AB-968A-680624C6F2CA}" destId="{E06E4992-F87F-4F71-A7E3-80D65999237F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6BFCABCF-E6C8-4D37-A93F-62FF4C60204F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F21CEE7-00D1-4810-852B-60E7C54BA980}">
      <dgm:prSet phldrT="[Текст]"/>
      <dgm:spPr/>
      <dgm:t>
        <a:bodyPr/>
        <a:lstStyle/>
        <a:p>
          <a:r>
            <a:rPr lang="uz-Cyrl-UZ" dirty="0" smtClean="0"/>
            <a:t>Zamonaviy turistik bozor quyidagi o‘ziga xos bo‘lgan funksiyalarni bajaradi: </a:t>
          </a:r>
          <a:endParaRPr lang="ru-RU" dirty="0"/>
        </a:p>
      </dgm:t>
    </dgm:pt>
    <dgm:pt modelId="{14FB59C1-105F-4B09-93CE-DADAB84C9B01}" type="parTrans" cxnId="{C0C59D31-C5F6-4AA6-A254-38722E19CF49}">
      <dgm:prSet/>
      <dgm:spPr/>
      <dgm:t>
        <a:bodyPr/>
        <a:lstStyle/>
        <a:p>
          <a:endParaRPr lang="ru-RU"/>
        </a:p>
      </dgm:t>
    </dgm:pt>
    <dgm:pt modelId="{E91D5FC4-B45E-460A-9B70-D34A3F8EE3D7}" type="sibTrans" cxnId="{C0C59D31-C5F6-4AA6-A254-38722E19CF49}">
      <dgm:prSet/>
      <dgm:spPr/>
      <dgm:t>
        <a:bodyPr/>
        <a:lstStyle/>
        <a:p>
          <a:endParaRPr lang="ru-RU"/>
        </a:p>
      </dgm:t>
    </dgm:pt>
    <dgm:pt modelId="{F9E2E44A-D55B-4F05-9126-F6DDDC9C3E73}">
      <dgm:prSet phldrT="[Текст]"/>
      <dgm:spPr/>
      <dgm:t>
        <a:bodyPr/>
        <a:lstStyle/>
        <a:p>
          <a:r>
            <a:rPr lang="uz-Cyrl-UZ" i="1" dirty="0" smtClean="0"/>
            <a:t>1.Turistik mahsulotdagi iste’molchilik qiymati va sotuv qiymati funksiyasi</a:t>
          </a:r>
          <a:endParaRPr lang="ru-RU" dirty="0"/>
        </a:p>
      </dgm:t>
    </dgm:pt>
    <dgm:pt modelId="{D86DD471-E3C1-40D0-B42C-46E8A9DD7FD7}" type="parTrans" cxnId="{1591376C-ECE2-43A4-864E-13EE114CDB59}">
      <dgm:prSet/>
      <dgm:spPr/>
      <dgm:t>
        <a:bodyPr/>
        <a:lstStyle/>
        <a:p>
          <a:endParaRPr lang="ru-RU"/>
        </a:p>
      </dgm:t>
    </dgm:pt>
    <dgm:pt modelId="{BAF5E6F2-02A5-4C8B-864F-D0CC4ECD5F70}" type="sibTrans" cxnId="{1591376C-ECE2-43A4-864E-13EE114CDB59}">
      <dgm:prSet/>
      <dgm:spPr/>
      <dgm:t>
        <a:bodyPr/>
        <a:lstStyle/>
        <a:p>
          <a:endParaRPr lang="ru-RU"/>
        </a:p>
      </dgm:t>
    </dgm:pt>
    <dgm:pt modelId="{821A4745-9516-443D-8312-4421B50C0611}">
      <dgm:prSet phldrT="[Текст]"/>
      <dgm:spPr/>
      <dgm:t>
        <a:bodyPr/>
        <a:lstStyle/>
        <a:p>
          <a:r>
            <a:rPr lang="uz-Cyrl-UZ" i="1" dirty="0" smtClean="0"/>
            <a:t>2.Iste’molchi (turist)ga turistik ma</a:t>
          </a:r>
          <a:r>
            <a:rPr lang="en-US" i="1" dirty="0" smtClean="0"/>
            <a:t>h</a:t>
          </a:r>
          <a:r>
            <a:rPr lang="uz-Cyrl-UZ" i="1" dirty="0" smtClean="0"/>
            <a:t>sulotni yetkazib berish jarayonini tashkillashtirish funksiyasi</a:t>
          </a:r>
          <a:endParaRPr lang="ru-RU" dirty="0"/>
        </a:p>
      </dgm:t>
    </dgm:pt>
    <dgm:pt modelId="{F988319B-F8AC-4E20-A0A0-2F7CAC3F5EB0}" type="parTrans" cxnId="{3C630E56-8929-4106-A6DE-0015C155E91B}">
      <dgm:prSet/>
      <dgm:spPr/>
      <dgm:t>
        <a:bodyPr/>
        <a:lstStyle/>
        <a:p>
          <a:endParaRPr lang="ru-RU"/>
        </a:p>
      </dgm:t>
    </dgm:pt>
    <dgm:pt modelId="{263590E3-77C5-4E59-B6DB-C382F140AC99}" type="sibTrans" cxnId="{3C630E56-8929-4106-A6DE-0015C155E91B}">
      <dgm:prSet/>
      <dgm:spPr/>
      <dgm:t>
        <a:bodyPr/>
        <a:lstStyle/>
        <a:p>
          <a:endParaRPr lang="ru-RU"/>
        </a:p>
      </dgm:t>
    </dgm:pt>
    <dgm:pt modelId="{B2418954-1EE2-4436-9A4A-C389D6FB50D1}">
      <dgm:prSet phldrT="[Текст]"/>
      <dgm:spPr/>
      <dgm:t>
        <a:bodyPr/>
        <a:lstStyle/>
        <a:p>
          <a:r>
            <a:rPr lang="en-US" dirty="0" err="1" smtClean="0"/>
            <a:t>Turistik</a:t>
          </a:r>
          <a:r>
            <a:rPr lang="en-US" dirty="0" smtClean="0"/>
            <a:t> </a:t>
          </a:r>
          <a:r>
            <a:rPr lang="en-US" dirty="0" err="1" smtClean="0"/>
            <a:t>bozor</a:t>
          </a:r>
          <a:r>
            <a:rPr lang="en-US" dirty="0" smtClean="0"/>
            <a:t>  </a:t>
          </a:r>
          <a:r>
            <a:rPr lang="en-US" dirty="0" err="1" smtClean="0"/>
            <a:t>o‘ziga</a:t>
          </a:r>
          <a:r>
            <a:rPr lang="en-US" dirty="0" smtClean="0"/>
            <a:t> </a:t>
          </a:r>
          <a:r>
            <a:rPr lang="en-US" dirty="0" err="1" smtClean="0"/>
            <a:t>xos</a:t>
          </a:r>
          <a:r>
            <a:rPr lang="en-US" dirty="0" smtClean="0"/>
            <a:t> </a:t>
          </a:r>
          <a:r>
            <a:rPr lang="en-US" dirty="0" err="1" smtClean="0"/>
            <a:t>xususiyatlariga</a:t>
          </a:r>
          <a:r>
            <a:rPr lang="en-US" dirty="0" smtClean="0"/>
            <a:t> </a:t>
          </a:r>
          <a:r>
            <a:rPr lang="en-US" dirty="0" err="1" smtClean="0"/>
            <a:t>ega</a:t>
          </a:r>
          <a:r>
            <a:rPr lang="en-US" dirty="0" smtClean="0"/>
            <a:t>:</a:t>
          </a:r>
          <a:endParaRPr lang="ru-RU" dirty="0"/>
        </a:p>
      </dgm:t>
    </dgm:pt>
    <dgm:pt modelId="{37A9F3D8-545E-4D73-8656-5212CEB508C9}" type="parTrans" cxnId="{E49C59E5-21F5-48B5-B08B-A2103D3BCD51}">
      <dgm:prSet/>
      <dgm:spPr/>
      <dgm:t>
        <a:bodyPr/>
        <a:lstStyle/>
        <a:p>
          <a:endParaRPr lang="ru-RU"/>
        </a:p>
      </dgm:t>
    </dgm:pt>
    <dgm:pt modelId="{DC893E77-B889-45B0-9DDD-894A8146E25A}" type="sibTrans" cxnId="{E49C59E5-21F5-48B5-B08B-A2103D3BCD51}">
      <dgm:prSet/>
      <dgm:spPr/>
      <dgm:t>
        <a:bodyPr/>
        <a:lstStyle/>
        <a:p>
          <a:endParaRPr lang="ru-RU"/>
        </a:p>
      </dgm:t>
    </dgm:pt>
    <dgm:pt modelId="{96BD71D6-9AC4-4E22-B0AA-D8E542ABBB11}">
      <dgm:prSet phldrT="[Текст]"/>
      <dgm:spPr/>
      <dgm:t>
        <a:bodyPr/>
        <a:lstStyle/>
        <a:p>
          <a:r>
            <a:rPr lang="uz-Cyrl-UZ" i="1" dirty="0" smtClean="0"/>
            <a:t>1.Turistik xizmatlarning sezilmasligi</a:t>
          </a:r>
          <a:endParaRPr lang="ru-RU" dirty="0"/>
        </a:p>
      </dgm:t>
    </dgm:pt>
    <dgm:pt modelId="{2FBF2DBA-19CA-42EC-8806-42B12B69776F}" type="parTrans" cxnId="{4307169D-36E3-4C46-986D-33CF7768480C}">
      <dgm:prSet/>
      <dgm:spPr/>
      <dgm:t>
        <a:bodyPr/>
        <a:lstStyle/>
        <a:p>
          <a:endParaRPr lang="ru-RU"/>
        </a:p>
      </dgm:t>
    </dgm:pt>
    <dgm:pt modelId="{8AE92356-4601-4B20-A7C7-C342F5707CF2}" type="sibTrans" cxnId="{4307169D-36E3-4C46-986D-33CF7768480C}">
      <dgm:prSet/>
      <dgm:spPr/>
      <dgm:t>
        <a:bodyPr/>
        <a:lstStyle/>
        <a:p>
          <a:endParaRPr lang="ru-RU"/>
        </a:p>
      </dgm:t>
    </dgm:pt>
    <dgm:pt modelId="{4E67BB25-796C-4A80-8431-359121E48C6D}">
      <dgm:prSet phldrT="[Текст]"/>
      <dgm:spPr/>
      <dgm:t>
        <a:bodyPr/>
        <a:lstStyle/>
        <a:p>
          <a:r>
            <a:rPr lang="uz-Cyrl-UZ" i="1" dirty="0" smtClean="0"/>
            <a:t>2.Turistik mahsulotni amalga oshirishda  mahsulotni sotib olish va uni iste’moli orasida vaqt uzilishi bo‘ladi</a:t>
          </a:r>
          <a:endParaRPr lang="ru-RU" dirty="0"/>
        </a:p>
      </dgm:t>
    </dgm:pt>
    <dgm:pt modelId="{80CD9077-CC3E-4515-8EB1-C1CA597E5A64}" type="parTrans" cxnId="{E59B6A34-11E8-4F98-A07F-7B8CA9BF31F8}">
      <dgm:prSet/>
      <dgm:spPr/>
      <dgm:t>
        <a:bodyPr/>
        <a:lstStyle/>
        <a:p>
          <a:endParaRPr lang="ru-RU"/>
        </a:p>
      </dgm:t>
    </dgm:pt>
    <dgm:pt modelId="{09A5B78C-5DBF-4D95-9DA8-5703A6A00D2D}" type="sibTrans" cxnId="{E59B6A34-11E8-4F98-A07F-7B8CA9BF31F8}">
      <dgm:prSet/>
      <dgm:spPr/>
      <dgm:t>
        <a:bodyPr/>
        <a:lstStyle/>
        <a:p>
          <a:endParaRPr lang="ru-RU"/>
        </a:p>
      </dgm:t>
    </dgm:pt>
    <dgm:pt modelId="{D0A74BCC-42F6-4DB1-9CC6-C6E864FD2C95}">
      <dgm:prSet phldrT="[Текст]"/>
      <dgm:spPr/>
      <dgm:t>
        <a:bodyPr/>
        <a:lstStyle/>
        <a:p>
          <a:r>
            <a:rPr lang="uz-Cyrl-UZ" i="1" dirty="0" smtClean="0"/>
            <a:t>3.Mehnatga moddiy manfatni iqtisodiy tomondan ta’minlab berish funksiyasi.</a:t>
          </a:r>
          <a:endParaRPr lang="ru-RU" dirty="0"/>
        </a:p>
      </dgm:t>
    </dgm:pt>
    <dgm:pt modelId="{9EE824D5-6959-40B7-9118-771CE6216095}" type="parTrans" cxnId="{A888773D-ED40-4B22-8C43-EE8DC9EAAE35}">
      <dgm:prSet/>
      <dgm:spPr/>
      <dgm:t>
        <a:bodyPr/>
        <a:lstStyle/>
        <a:p>
          <a:endParaRPr lang="ru-RU"/>
        </a:p>
      </dgm:t>
    </dgm:pt>
    <dgm:pt modelId="{C4A09530-874F-4E6B-9865-E922D0B68848}" type="sibTrans" cxnId="{A888773D-ED40-4B22-8C43-EE8DC9EAAE35}">
      <dgm:prSet/>
      <dgm:spPr/>
      <dgm:t>
        <a:bodyPr/>
        <a:lstStyle/>
        <a:p>
          <a:endParaRPr lang="ru-RU"/>
        </a:p>
      </dgm:t>
    </dgm:pt>
    <dgm:pt modelId="{FEF26261-9D83-47FF-974D-B3B9DB030F89}">
      <dgm:prSet phldrT="[Текст]"/>
      <dgm:spPr/>
      <dgm:t>
        <a:bodyPr/>
        <a:lstStyle/>
        <a:p>
          <a:r>
            <a:rPr lang="uz-Cyrl-UZ" dirty="0" smtClean="0"/>
            <a:t>3.</a:t>
          </a:r>
          <a:r>
            <a:rPr lang="uz-Cyrl-UZ" i="1" dirty="0" smtClean="0"/>
            <a:t>Turistik  talabga mavsumiy almashuvlar va turistik oqimning shakli ta’sir qiladi</a:t>
          </a:r>
          <a:endParaRPr lang="ru-RU" dirty="0"/>
        </a:p>
      </dgm:t>
    </dgm:pt>
    <dgm:pt modelId="{2109A8E4-C568-4E66-BEE9-E4F9685D5D62}" type="parTrans" cxnId="{DB9F8B52-6B07-4703-8AB9-075493925360}">
      <dgm:prSet/>
      <dgm:spPr/>
    </dgm:pt>
    <dgm:pt modelId="{1B16B3EA-3CF4-4888-AA78-4C443BDFC794}" type="sibTrans" cxnId="{DB9F8B52-6B07-4703-8AB9-075493925360}">
      <dgm:prSet/>
      <dgm:spPr/>
    </dgm:pt>
    <dgm:pt modelId="{A8332E84-B5CD-4C90-BB38-A221FBDD2BFB}">
      <dgm:prSet phldrT="[Текст]"/>
      <dgm:spPr/>
      <dgm:t>
        <a:bodyPr/>
        <a:lstStyle/>
        <a:p>
          <a:r>
            <a:rPr lang="uz-Cyrl-UZ" i="1" dirty="0" smtClean="0"/>
            <a:t>4.Mahsulot sifati ko‘p hollarda aniq ijrochilarga bog‘liq</a:t>
          </a:r>
          <a:endParaRPr lang="ru-RU" dirty="0"/>
        </a:p>
      </dgm:t>
    </dgm:pt>
    <dgm:pt modelId="{A652D2D8-E8C2-45D6-98B3-E04F1B828FC9}" type="parTrans" cxnId="{9F275F53-B7D1-43B0-BF49-40975E225E3B}">
      <dgm:prSet/>
      <dgm:spPr/>
    </dgm:pt>
    <dgm:pt modelId="{3A486320-10EF-4572-884F-F9A7D299725F}" type="sibTrans" cxnId="{9F275F53-B7D1-43B0-BF49-40975E225E3B}">
      <dgm:prSet/>
      <dgm:spPr/>
    </dgm:pt>
    <dgm:pt modelId="{AD8414E5-5E0A-426B-9BAB-F3A97B0AC719}">
      <dgm:prSet phldrT="[Текст]"/>
      <dgm:spPr/>
      <dgm:t>
        <a:bodyPr/>
        <a:lstStyle/>
        <a:p>
          <a:r>
            <a:rPr lang="uz-Cyrl-UZ" i="1" dirty="0" smtClean="0"/>
            <a:t>5.Turistik bozorda iste’molchi va ishlab chiqaruvchi o‘rtasida hududiy tarqoqlik  mavjud</a:t>
          </a:r>
          <a:endParaRPr lang="ru-RU" dirty="0"/>
        </a:p>
      </dgm:t>
    </dgm:pt>
    <dgm:pt modelId="{15DFB291-BF97-4BCF-AC7D-832028EF62A1}" type="parTrans" cxnId="{C0A0F248-6B44-4370-9850-42788A4321FB}">
      <dgm:prSet/>
      <dgm:spPr/>
    </dgm:pt>
    <dgm:pt modelId="{16B5D1AD-63E7-4397-847E-C217ABD295CA}" type="sibTrans" cxnId="{C0A0F248-6B44-4370-9850-42788A4321FB}">
      <dgm:prSet/>
      <dgm:spPr/>
    </dgm:pt>
    <dgm:pt modelId="{B23EE06C-AFEE-4B67-984A-2BE8A92B1C8E}" type="pres">
      <dgm:prSet presAssocID="{6BFCABCF-E6C8-4D37-A93F-62FF4C60204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CA3C44A-F459-4663-BCCB-389CCFBD67B9}" type="pres">
      <dgm:prSet presAssocID="{7F21CEE7-00D1-4810-852B-60E7C54BA980}" presName="linNode" presStyleCnt="0"/>
      <dgm:spPr/>
    </dgm:pt>
    <dgm:pt modelId="{71646EF7-C0BB-43E3-BFED-87CBE1F5F419}" type="pres">
      <dgm:prSet presAssocID="{7F21CEE7-00D1-4810-852B-60E7C54BA980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C4CDA95-BA98-4536-978E-EF1DD6A169D6}" type="pres">
      <dgm:prSet presAssocID="{7F21CEE7-00D1-4810-852B-60E7C54BA980}" presName="descendantText" presStyleLbl="alignAccFollowNode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2C946F-F3A0-45D7-BE03-71475CE0CB06}" type="pres">
      <dgm:prSet presAssocID="{E91D5FC4-B45E-460A-9B70-D34A3F8EE3D7}" presName="sp" presStyleCnt="0"/>
      <dgm:spPr/>
    </dgm:pt>
    <dgm:pt modelId="{0F697B00-D3FF-4EEC-A2C6-32D341E2A349}" type="pres">
      <dgm:prSet presAssocID="{B2418954-1EE2-4436-9A4A-C389D6FB50D1}" presName="linNode" presStyleCnt="0"/>
      <dgm:spPr/>
    </dgm:pt>
    <dgm:pt modelId="{BF9DED38-1AF2-4964-8BDF-E3E8FF389108}" type="pres">
      <dgm:prSet presAssocID="{B2418954-1EE2-4436-9A4A-C389D6FB50D1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945846F-BA75-497C-A10D-BDB35397CA77}" type="pres">
      <dgm:prSet presAssocID="{B2418954-1EE2-4436-9A4A-C389D6FB50D1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888773D-ED40-4B22-8C43-EE8DC9EAAE35}" srcId="{7F21CEE7-00D1-4810-852B-60E7C54BA980}" destId="{D0A74BCC-42F6-4DB1-9CC6-C6E864FD2C95}" srcOrd="2" destOrd="0" parTransId="{9EE824D5-6959-40B7-9118-771CE6216095}" sibTransId="{C4A09530-874F-4E6B-9865-E922D0B68848}"/>
    <dgm:cxn modelId="{E59B6A34-11E8-4F98-A07F-7B8CA9BF31F8}" srcId="{B2418954-1EE2-4436-9A4A-C389D6FB50D1}" destId="{4E67BB25-796C-4A80-8431-359121E48C6D}" srcOrd="1" destOrd="0" parTransId="{80CD9077-CC3E-4515-8EB1-C1CA597E5A64}" sibTransId="{09A5B78C-5DBF-4D95-9DA8-5703A6A00D2D}"/>
    <dgm:cxn modelId="{9F275F53-B7D1-43B0-BF49-40975E225E3B}" srcId="{B2418954-1EE2-4436-9A4A-C389D6FB50D1}" destId="{A8332E84-B5CD-4C90-BB38-A221FBDD2BFB}" srcOrd="3" destOrd="0" parTransId="{A652D2D8-E8C2-45D6-98B3-E04F1B828FC9}" sibTransId="{3A486320-10EF-4572-884F-F9A7D299725F}"/>
    <dgm:cxn modelId="{8E48BEB6-3641-4406-ADAC-E5DCA925BE38}" type="presOf" srcId="{821A4745-9516-443D-8312-4421B50C0611}" destId="{3C4CDA95-BA98-4536-978E-EF1DD6A169D6}" srcOrd="0" destOrd="1" presId="urn:microsoft.com/office/officeart/2005/8/layout/vList5"/>
    <dgm:cxn modelId="{00FCC01B-FDFB-47CF-9F44-48C4CB8D84DC}" type="presOf" srcId="{AD8414E5-5E0A-426B-9BAB-F3A97B0AC719}" destId="{0945846F-BA75-497C-A10D-BDB35397CA77}" srcOrd="0" destOrd="4" presId="urn:microsoft.com/office/officeart/2005/8/layout/vList5"/>
    <dgm:cxn modelId="{E391585B-E5E1-4DC0-A16A-4CF02BB93312}" type="presOf" srcId="{6BFCABCF-E6C8-4D37-A93F-62FF4C60204F}" destId="{B23EE06C-AFEE-4B67-984A-2BE8A92B1C8E}" srcOrd="0" destOrd="0" presId="urn:microsoft.com/office/officeart/2005/8/layout/vList5"/>
    <dgm:cxn modelId="{FFEC204B-F75F-422C-8BB2-0C2ABEA55EA9}" type="presOf" srcId="{7F21CEE7-00D1-4810-852B-60E7C54BA980}" destId="{71646EF7-C0BB-43E3-BFED-87CBE1F5F419}" srcOrd="0" destOrd="0" presId="urn:microsoft.com/office/officeart/2005/8/layout/vList5"/>
    <dgm:cxn modelId="{3C630E56-8929-4106-A6DE-0015C155E91B}" srcId="{7F21CEE7-00D1-4810-852B-60E7C54BA980}" destId="{821A4745-9516-443D-8312-4421B50C0611}" srcOrd="1" destOrd="0" parTransId="{F988319B-F8AC-4E20-A0A0-2F7CAC3F5EB0}" sibTransId="{263590E3-77C5-4E59-B6DB-C382F140AC99}"/>
    <dgm:cxn modelId="{4307169D-36E3-4C46-986D-33CF7768480C}" srcId="{B2418954-1EE2-4436-9A4A-C389D6FB50D1}" destId="{96BD71D6-9AC4-4E22-B0AA-D8E542ABBB11}" srcOrd="0" destOrd="0" parTransId="{2FBF2DBA-19CA-42EC-8806-42B12B69776F}" sibTransId="{8AE92356-4601-4B20-A7C7-C342F5707CF2}"/>
    <dgm:cxn modelId="{C0C59D31-C5F6-4AA6-A254-38722E19CF49}" srcId="{6BFCABCF-E6C8-4D37-A93F-62FF4C60204F}" destId="{7F21CEE7-00D1-4810-852B-60E7C54BA980}" srcOrd="0" destOrd="0" parTransId="{14FB59C1-105F-4B09-93CE-DADAB84C9B01}" sibTransId="{E91D5FC4-B45E-460A-9B70-D34A3F8EE3D7}"/>
    <dgm:cxn modelId="{1591376C-ECE2-43A4-864E-13EE114CDB59}" srcId="{7F21CEE7-00D1-4810-852B-60E7C54BA980}" destId="{F9E2E44A-D55B-4F05-9126-F6DDDC9C3E73}" srcOrd="0" destOrd="0" parTransId="{D86DD471-E3C1-40D0-B42C-46E8A9DD7FD7}" sibTransId="{BAF5E6F2-02A5-4C8B-864F-D0CC4ECD5F70}"/>
    <dgm:cxn modelId="{689ED4B8-4012-449B-BDBF-C3F69019C61A}" type="presOf" srcId="{FEF26261-9D83-47FF-974D-B3B9DB030F89}" destId="{0945846F-BA75-497C-A10D-BDB35397CA77}" srcOrd="0" destOrd="2" presId="urn:microsoft.com/office/officeart/2005/8/layout/vList5"/>
    <dgm:cxn modelId="{E35EBBD1-581C-4FF8-B188-F7705E1D500F}" type="presOf" srcId="{F9E2E44A-D55B-4F05-9126-F6DDDC9C3E73}" destId="{3C4CDA95-BA98-4536-978E-EF1DD6A169D6}" srcOrd="0" destOrd="0" presId="urn:microsoft.com/office/officeart/2005/8/layout/vList5"/>
    <dgm:cxn modelId="{E49C59E5-21F5-48B5-B08B-A2103D3BCD51}" srcId="{6BFCABCF-E6C8-4D37-A93F-62FF4C60204F}" destId="{B2418954-1EE2-4436-9A4A-C389D6FB50D1}" srcOrd="1" destOrd="0" parTransId="{37A9F3D8-545E-4D73-8656-5212CEB508C9}" sibTransId="{DC893E77-B889-45B0-9DDD-894A8146E25A}"/>
    <dgm:cxn modelId="{DB9F8B52-6B07-4703-8AB9-075493925360}" srcId="{B2418954-1EE2-4436-9A4A-C389D6FB50D1}" destId="{FEF26261-9D83-47FF-974D-B3B9DB030F89}" srcOrd="2" destOrd="0" parTransId="{2109A8E4-C568-4E66-BEE9-E4F9685D5D62}" sibTransId="{1B16B3EA-3CF4-4888-AA78-4C443BDFC794}"/>
    <dgm:cxn modelId="{A650C438-249C-4086-AA55-5D888C52A925}" type="presOf" srcId="{B2418954-1EE2-4436-9A4A-C389D6FB50D1}" destId="{BF9DED38-1AF2-4964-8BDF-E3E8FF389108}" srcOrd="0" destOrd="0" presId="urn:microsoft.com/office/officeart/2005/8/layout/vList5"/>
    <dgm:cxn modelId="{52ECA886-3DFC-4CD5-9156-FA9D88256400}" type="presOf" srcId="{A8332E84-B5CD-4C90-BB38-A221FBDD2BFB}" destId="{0945846F-BA75-497C-A10D-BDB35397CA77}" srcOrd="0" destOrd="3" presId="urn:microsoft.com/office/officeart/2005/8/layout/vList5"/>
    <dgm:cxn modelId="{C0A0F248-6B44-4370-9850-42788A4321FB}" srcId="{B2418954-1EE2-4436-9A4A-C389D6FB50D1}" destId="{AD8414E5-5E0A-426B-9BAB-F3A97B0AC719}" srcOrd="4" destOrd="0" parTransId="{15DFB291-BF97-4BCF-AC7D-832028EF62A1}" sibTransId="{16B5D1AD-63E7-4397-847E-C217ABD295CA}"/>
    <dgm:cxn modelId="{DC3E58A5-BBCC-41F6-9BE4-0F3FE5A6B70D}" type="presOf" srcId="{96BD71D6-9AC4-4E22-B0AA-D8E542ABBB11}" destId="{0945846F-BA75-497C-A10D-BDB35397CA77}" srcOrd="0" destOrd="0" presId="urn:microsoft.com/office/officeart/2005/8/layout/vList5"/>
    <dgm:cxn modelId="{8BF86F8B-E61D-4223-BB16-6F9DB5DD6E6B}" type="presOf" srcId="{4E67BB25-796C-4A80-8431-359121E48C6D}" destId="{0945846F-BA75-497C-A10D-BDB35397CA77}" srcOrd="0" destOrd="1" presId="urn:microsoft.com/office/officeart/2005/8/layout/vList5"/>
    <dgm:cxn modelId="{AB3B6D45-B34C-472B-9168-770FB80EDC9C}" type="presOf" srcId="{D0A74BCC-42F6-4DB1-9CC6-C6E864FD2C95}" destId="{3C4CDA95-BA98-4536-978E-EF1DD6A169D6}" srcOrd="0" destOrd="2" presId="urn:microsoft.com/office/officeart/2005/8/layout/vList5"/>
    <dgm:cxn modelId="{4030C193-CC77-472F-A321-12774AE04076}" type="presParOf" srcId="{B23EE06C-AFEE-4B67-984A-2BE8A92B1C8E}" destId="{7CA3C44A-F459-4663-BCCB-389CCFBD67B9}" srcOrd="0" destOrd="0" presId="urn:microsoft.com/office/officeart/2005/8/layout/vList5"/>
    <dgm:cxn modelId="{0DE9CC22-B839-4362-8FF2-4A370431D255}" type="presParOf" srcId="{7CA3C44A-F459-4663-BCCB-389CCFBD67B9}" destId="{71646EF7-C0BB-43E3-BFED-87CBE1F5F419}" srcOrd="0" destOrd="0" presId="urn:microsoft.com/office/officeart/2005/8/layout/vList5"/>
    <dgm:cxn modelId="{E8F7EE66-284E-45DA-ABD8-D18B2924A452}" type="presParOf" srcId="{7CA3C44A-F459-4663-BCCB-389CCFBD67B9}" destId="{3C4CDA95-BA98-4536-978E-EF1DD6A169D6}" srcOrd="1" destOrd="0" presId="urn:microsoft.com/office/officeart/2005/8/layout/vList5"/>
    <dgm:cxn modelId="{2FE6A7CC-1140-4D20-B6F1-807A75F63B57}" type="presParOf" srcId="{B23EE06C-AFEE-4B67-984A-2BE8A92B1C8E}" destId="{BD2C946F-F3A0-45D7-BE03-71475CE0CB06}" srcOrd="1" destOrd="0" presId="urn:microsoft.com/office/officeart/2005/8/layout/vList5"/>
    <dgm:cxn modelId="{F7A44E80-C245-46AC-AC7B-4799393B9B19}" type="presParOf" srcId="{B23EE06C-AFEE-4B67-984A-2BE8A92B1C8E}" destId="{0F697B00-D3FF-4EEC-A2C6-32D341E2A349}" srcOrd="2" destOrd="0" presId="urn:microsoft.com/office/officeart/2005/8/layout/vList5"/>
    <dgm:cxn modelId="{7F27D76C-4DF1-4475-B9E8-6170FBCCD62B}" type="presParOf" srcId="{0F697B00-D3FF-4EEC-A2C6-32D341E2A349}" destId="{BF9DED38-1AF2-4964-8BDF-E3E8FF389108}" srcOrd="0" destOrd="0" presId="urn:microsoft.com/office/officeart/2005/8/layout/vList5"/>
    <dgm:cxn modelId="{509C640D-7CD8-430E-82BB-F46325CBE1A4}" type="presParOf" srcId="{0F697B00-D3FF-4EEC-A2C6-32D341E2A349}" destId="{0945846F-BA75-497C-A10D-BDB35397CA77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8D8B2912-82AC-4F17-AE85-0E878F93C5FD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000AE03-1EB4-4CAE-B5B1-BBF9BBE399CC}">
      <dgm:prSet/>
      <dgm:spPr/>
      <dgm:t>
        <a:bodyPr/>
        <a:lstStyle/>
        <a:p>
          <a:pPr rtl="0"/>
          <a:r>
            <a:rPr lang="uz-Cyrl-UZ" b="1" smtClean="0"/>
            <a:t>Turistik talab deganda </a:t>
          </a:r>
          <a:endParaRPr lang="ru-RU"/>
        </a:p>
      </dgm:t>
    </dgm:pt>
    <dgm:pt modelId="{180F24AB-8714-46FF-AB92-BE340467D2BB}" type="parTrans" cxnId="{70FE79EE-69E8-4713-9DA8-AD2123EE9DAE}">
      <dgm:prSet/>
      <dgm:spPr/>
      <dgm:t>
        <a:bodyPr/>
        <a:lstStyle/>
        <a:p>
          <a:endParaRPr lang="ru-RU"/>
        </a:p>
      </dgm:t>
    </dgm:pt>
    <dgm:pt modelId="{13A8F5F5-CB70-4DE5-BA27-82ED9D33D261}" type="sibTrans" cxnId="{70FE79EE-69E8-4713-9DA8-AD2123EE9DAE}">
      <dgm:prSet/>
      <dgm:spPr/>
      <dgm:t>
        <a:bodyPr/>
        <a:lstStyle/>
        <a:p>
          <a:endParaRPr lang="ru-RU"/>
        </a:p>
      </dgm:t>
    </dgm:pt>
    <dgm:pt modelId="{4243FFEC-2A93-488D-B9BD-4F0306381165}">
      <dgm:prSet/>
      <dgm:spPr/>
      <dgm:t>
        <a:bodyPr/>
        <a:lstStyle/>
        <a:p>
          <a:pPr rtl="0"/>
          <a:r>
            <a:rPr lang="uz-Cyrl-UZ" smtClean="0"/>
            <a:t>Bozordagi talabga muvofiq </a:t>
          </a:r>
          <a:r>
            <a:rPr lang="uz-Cyrl-UZ" b="1" smtClean="0"/>
            <a:t>turizmda taklif</a:t>
          </a:r>
          <a:r>
            <a:rPr lang="uz-Cyrl-UZ" smtClean="0"/>
            <a:t>lar vujudga keladi</a:t>
          </a:r>
          <a:endParaRPr lang="ru-RU"/>
        </a:p>
      </dgm:t>
    </dgm:pt>
    <dgm:pt modelId="{25E873E6-9485-43F5-B2F6-48CAFC678314}" type="parTrans" cxnId="{5B794AC4-2A8B-450B-9F73-FB35F28E7BA9}">
      <dgm:prSet/>
      <dgm:spPr/>
      <dgm:t>
        <a:bodyPr/>
        <a:lstStyle/>
        <a:p>
          <a:endParaRPr lang="ru-RU"/>
        </a:p>
      </dgm:t>
    </dgm:pt>
    <dgm:pt modelId="{0616A981-ACC1-4401-9E4C-2DAD7400FB96}" type="sibTrans" cxnId="{5B794AC4-2A8B-450B-9F73-FB35F28E7BA9}">
      <dgm:prSet/>
      <dgm:spPr/>
      <dgm:t>
        <a:bodyPr/>
        <a:lstStyle/>
        <a:p>
          <a:endParaRPr lang="ru-RU"/>
        </a:p>
      </dgm:t>
    </dgm:pt>
    <dgm:pt modelId="{5D87878A-3E31-4065-8C35-699A45430C16}">
      <dgm:prSet/>
      <dgm:spPr/>
      <dgm:t>
        <a:bodyPr/>
        <a:lstStyle/>
        <a:p>
          <a:pPr rtl="0"/>
          <a:r>
            <a:rPr lang="uz-Cyrl-UZ" smtClean="0"/>
            <a:t>Talab va taklif o‘rtasida o‘zaro bog‘liqlik</a:t>
          </a:r>
          <a:endParaRPr lang="ru-RU"/>
        </a:p>
      </dgm:t>
    </dgm:pt>
    <dgm:pt modelId="{1EBE4F40-EC16-4F46-B8D9-C2B436B9E6FC}" type="parTrans" cxnId="{298E12C3-13DC-4669-A63B-8A529E25A502}">
      <dgm:prSet/>
      <dgm:spPr/>
      <dgm:t>
        <a:bodyPr/>
        <a:lstStyle/>
        <a:p>
          <a:endParaRPr lang="ru-RU"/>
        </a:p>
      </dgm:t>
    </dgm:pt>
    <dgm:pt modelId="{F6A0A805-F03C-45B1-9CAA-49C87F9496FA}" type="sibTrans" cxnId="{298E12C3-13DC-4669-A63B-8A529E25A502}">
      <dgm:prSet/>
      <dgm:spPr/>
      <dgm:t>
        <a:bodyPr/>
        <a:lstStyle/>
        <a:p>
          <a:endParaRPr lang="ru-RU"/>
        </a:p>
      </dgm:t>
    </dgm:pt>
    <dgm:pt modelId="{E19DA4BC-5B9F-496C-A291-A26C95274E22}">
      <dgm:prSet/>
      <dgm:spPr/>
      <dgm:t>
        <a:bodyPr/>
        <a:lstStyle/>
        <a:p>
          <a:pPr rtl="0"/>
          <a:r>
            <a:rPr lang="uz-Cyrl-UZ" smtClean="0"/>
            <a:t>Turistik bozorda turistning xizmatga bo‘lgan talabi </a:t>
          </a:r>
          <a:endParaRPr lang="ru-RU"/>
        </a:p>
      </dgm:t>
    </dgm:pt>
    <dgm:pt modelId="{AA916116-5C3F-4B2A-BF04-BB73ABD020F9}" type="parTrans" cxnId="{B61A31D5-A2C5-49AF-92B2-E4377391FE99}">
      <dgm:prSet/>
      <dgm:spPr/>
      <dgm:t>
        <a:bodyPr/>
        <a:lstStyle/>
        <a:p>
          <a:endParaRPr lang="ru-RU"/>
        </a:p>
      </dgm:t>
    </dgm:pt>
    <dgm:pt modelId="{3A4DBDB3-3B58-41EE-91B6-545374C528C2}" type="sibTrans" cxnId="{B61A31D5-A2C5-49AF-92B2-E4377391FE99}">
      <dgm:prSet/>
      <dgm:spPr/>
      <dgm:t>
        <a:bodyPr/>
        <a:lstStyle/>
        <a:p>
          <a:endParaRPr lang="ru-RU"/>
        </a:p>
      </dgm:t>
    </dgm:pt>
    <dgm:pt modelId="{8407B4A0-65F4-4F27-A3F6-311AF0C9A294}" type="pres">
      <dgm:prSet presAssocID="{8D8B2912-82AC-4F17-AE85-0E878F93C5FD}" presName="matrix" presStyleCnt="0">
        <dgm:presLayoutVars>
          <dgm:chMax val="1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8611550-9A24-4AD7-A844-CD2980BF8551}" type="pres">
      <dgm:prSet presAssocID="{8D8B2912-82AC-4F17-AE85-0E878F93C5FD}" presName="diamond" presStyleLbl="bgShp" presStyleIdx="0" presStyleCnt="1"/>
      <dgm:spPr/>
    </dgm:pt>
    <dgm:pt modelId="{A360FC0F-77FE-4F4A-A116-D87A61EF08F4}" type="pres">
      <dgm:prSet presAssocID="{8D8B2912-82AC-4F17-AE85-0E878F93C5FD}" presName="quad1" presStyleLbl="node1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BDE0C7-1B67-4189-BCF0-36126052AE87}" type="pres">
      <dgm:prSet presAssocID="{8D8B2912-82AC-4F17-AE85-0E878F93C5FD}" presName="quad2" presStyleLbl="node1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027162-BC46-4859-B4EA-D36346A3E697}" type="pres">
      <dgm:prSet presAssocID="{8D8B2912-82AC-4F17-AE85-0E878F93C5FD}" presName="quad3" presStyleLbl="node1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5DE2FD-ACE6-466F-979D-33D5D5C46881}" type="pres">
      <dgm:prSet presAssocID="{8D8B2912-82AC-4F17-AE85-0E878F93C5FD}" presName="quad4" presStyleLbl="node1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F253EF-E215-4BEE-82C5-48CAF3E62B31}" type="presOf" srcId="{5D87878A-3E31-4065-8C35-699A45430C16}" destId="{FB027162-BC46-4859-B4EA-D36346A3E697}" srcOrd="0" destOrd="0" presId="urn:microsoft.com/office/officeart/2005/8/layout/matrix3"/>
    <dgm:cxn modelId="{5B794AC4-2A8B-450B-9F73-FB35F28E7BA9}" srcId="{8D8B2912-82AC-4F17-AE85-0E878F93C5FD}" destId="{4243FFEC-2A93-488D-B9BD-4F0306381165}" srcOrd="1" destOrd="0" parTransId="{25E873E6-9485-43F5-B2F6-48CAFC678314}" sibTransId="{0616A981-ACC1-4401-9E4C-2DAD7400FB96}"/>
    <dgm:cxn modelId="{298E12C3-13DC-4669-A63B-8A529E25A502}" srcId="{8D8B2912-82AC-4F17-AE85-0E878F93C5FD}" destId="{5D87878A-3E31-4065-8C35-699A45430C16}" srcOrd="2" destOrd="0" parTransId="{1EBE4F40-EC16-4F46-B8D9-C2B436B9E6FC}" sibTransId="{F6A0A805-F03C-45B1-9CAA-49C87F9496FA}"/>
    <dgm:cxn modelId="{A24C16C8-2145-4156-9346-AD52B4A72766}" type="presOf" srcId="{0000AE03-1EB4-4CAE-B5B1-BBF9BBE399CC}" destId="{A360FC0F-77FE-4F4A-A116-D87A61EF08F4}" srcOrd="0" destOrd="0" presId="urn:microsoft.com/office/officeart/2005/8/layout/matrix3"/>
    <dgm:cxn modelId="{44D2476A-B3AA-4422-8100-829B963B70F9}" type="presOf" srcId="{8D8B2912-82AC-4F17-AE85-0E878F93C5FD}" destId="{8407B4A0-65F4-4F27-A3F6-311AF0C9A294}" srcOrd="0" destOrd="0" presId="urn:microsoft.com/office/officeart/2005/8/layout/matrix3"/>
    <dgm:cxn modelId="{3F3DF308-AE87-4FB2-A374-96590C34766E}" type="presOf" srcId="{E19DA4BC-5B9F-496C-A291-A26C95274E22}" destId="{755DE2FD-ACE6-466F-979D-33D5D5C46881}" srcOrd="0" destOrd="0" presId="urn:microsoft.com/office/officeart/2005/8/layout/matrix3"/>
    <dgm:cxn modelId="{70FE79EE-69E8-4713-9DA8-AD2123EE9DAE}" srcId="{8D8B2912-82AC-4F17-AE85-0E878F93C5FD}" destId="{0000AE03-1EB4-4CAE-B5B1-BBF9BBE399CC}" srcOrd="0" destOrd="0" parTransId="{180F24AB-8714-46FF-AB92-BE340467D2BB}" sibTransId="{13A8F5F5-CB70-4DE5-BA27-82ED9D33D261}"/>
    <dgm:cxn modelId="{B61A31D5-A2C5-49AF-92B2-E4377391FE99}" srcId="{8D8B2912-82AC-4F17-AE85-0E878F93C5FD}" destId="{E19DA4BC-5B9F-496C-A291-A26C95274E22}" srcOrd="3" destOrd="0" parTransId="{AA916116-5C3F-4B2A-BF04-BB73ABD020F9}" sibTransId="{3A4DBDB3-3B58-41EE-91B6-545374C528C2}"/>
    <dgm:cxn modelId="{36DF366E-8588-445F-A082-6A9B754D51A6}" type="presOf" srcId="{4243FFEC-2A93-488D-B9BD-4F0306381165}" destId="{E5BDE0C7-1B67-4189-BCF0-36126052AE87}" srcOrd="0" destOrd="0" presId="urn:microsoft.com/office/officeart/2005/8/layout/matrix3"/>
    <dgm:cxn modelId="{5BE7430B-9CA5-490E-BAF2-4DD9105469C5}" type="presParOf" srcId="{8407B4A0-65F4-4F27-A3F6-311AF0C9A294}" destId="{28611550-9A24-4AD7-A844-CD2980BF8551}" srcOrd="0" destOrd="0" presId="urn:microsoft.com/office/officeart/2005/8/layout/matrix3"/>
    <dgm:cxn modelId="{F7F90B0F-C3F5-4671-80B1-D5A84FCCFB29}" type="presParOf" srcId="{8407B4A0-65F4-4F27-A3F6-311AF0C9A294}" destId="{A360FC0F-77FE-4F4A-A116-D87A61EF08F4}" srcOrd="1" destOrd="0" presId="urn:microsoft.com/office/officeart/2005/8/layout/matrix3"/>
    <dgm:cxn modelId="{E7E87007-6F3B-4E35-BB29-B2B8C91959E4}" type="presParOf" srcId="{8407B4A0-65F4-4F27-A3F6-311AF0C9A294}" destId="{E5BDE0C7-1B67-4189-BCF0-36126052AE87}" srcOrd="2" destOrd="0" presId="urn:microsoft.com/office/officeart/2005/8/layout/matrix3"/>
    <dgm:cxn modelId="{7048A188-83F4-4259-A93B-936C6B3316CA}" type="presParOf" srcId="{8407B4A0-65F4-4F27-A3F6-311AF0C9A294}" destId="{FB027162-BC46-4859-B4EA-D36346A3E697}" srcOrd="3" destOrd="0" presId="urn:microsoft.com/office/officeart/2005/8/layout/matrix3"/>
    <dgm:cxn modelId="{F8358723-BFCC-4A56-B270-F032746749E6}" type="presParOf" srcId="{8407B4A0-65F4-4F27-A3F6-311AF0C9A294}" destId="{755DE2FD-ACE6-466F-979D-33D5D5C46881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01764325-F393-4784-A255-5606C8D36B6C}" type="doc">
      <dgm:prSet loTypeId="urn:microsoft.com/office/officeart/2005/8/layout/lProcess3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91CF0A2-A2ED-4D20-B356-2A919E060A35}">
      <dgm:prSet/>
      <dgm:spPr/>
      <dgm:t>
        <a:bodyPr/>
        <a:lstStyle/>
        <a:p>
          <a:pPr rtl="0"/>
          <a:r>
            <a:rPr lang="uz-Cyrl-UZ" i="1" smtClean="0"/>
            <a:t>Turistik aylanma harakat </a:t>
          </a:r>
          <a:endParaRPr lang="ru-RU"/>
        </a:p>
      </dgm:t>
    </dgm:pt>
    <dgm:pt modelId="{DA9BAD62-E337-4357-B334-C4AAD36C0AC2}" type="parTrans" cxnId="{20074D0C-C424-44FF-BA65-459DFB02900E}">
      <dgm:prSet/>
      <dgm:spPr/>
      <dgm:t>
        <a:bodyPr/>
        <a:lstStyle/>
        <a:p>
          <a:endParaRPr lang="ru-RU"/>
        </a:p>
      </dgm:t>
    </dgm:pt>
    <dgm:pt modelId="{0A2EECC7-7048-4455-BBC7-BD9ADA9091AF}" type="sibTrans" cxnId="{20074D0C-C424-44FF-BA65-459DFB02900E}">
      <dgm:prSet/>
      <dgm:spPr/>
      <dgm:t>
        <a:bodyPr/>
        <a:lstStyle/>
        <a:p>
          <a:endParaRPr lang="ru-RU"/>
        </a:p>
      </dgm:t>
    </dgm:pt>
    <dgm:pt modelId="{3F7CCA70-79EB-4715-B841-E8BBD99BE9E6}">
      <dgm:prSet/>
      <dgm:spPr/>
      <dgm:t>
        <a:bodyPr/>
        <a:lstStyle/>
        <a:p>
          <a:pPr rtl="0"/>
          <a:r>
            <a:rPr lang="uz-Cyrl-UZ" b="1" smtClean="0"/>
            <a:t>Mehnat bozori </a:t>
          </a:r>
          <a:endParaRPr lang="ru-RU"/>
        </a:p>
      </dgm:t>
    </dgm:pt>
    <dgm:pt modelId="{38C115E7-53E4-4841-83D5-F80E0E471EE8}" type="parTrans" cxnId="{D1C75E66-E6D0-4DF6-9944-ECFAB0A8B46C}">
      <dgm:prSet/>
      <dgm:spPr/>
      <dgm:t>
        <a:bodyPr/>
        <a:lstStyle/>
        <a:p>
          <a:endParaRPr lang="ru-RU"/>
        </a:p>
      </dgm:t>
    </dgm:pt>
    <dgm:pt modelId="{9611E256-398E-4996-9634-E6B4BEA37957}" type="sibTrans" cxnId="{D1C75E66-E6D0-4DF6-9944-ECFAB0A8B46C}">
      <dgm:prSet/>
      <dgm:spPr/>
      <dgm:t>
        <a:bodyPr/>
        <a:lstStyle/>
        <a:p>
          <a:endParaRPr lang="ru-RU"/>
        </a:p>
      </dgm:t>
    </dgm:pt>
    <dgm:pt modelId="{374A400C-22AB-481F-BCEC-51B249137217}">
      <dgm:prSet/>
      <dgm:spPr/>
      <dgm:t>
        <a:bodyPr/>
        <a:lstStyle/>
        <a:p>
          <a:pPr rtl="0"/>
          <a:r>
            <a:rPr lang="uz-Cyrl-UZ" b="1" smtClean="0"/>
            <a:t>Moliyaviy bozor </a:t>
          </a:r>
          <a:endParaRPr lang="ru-RU"/>
        </a:p>
      </dgm:t>
    </dgm:pt>
    <dgm:pt modelId="{8EC2C409-C688-43E6-AA99-DC0CD621DDAD}" type="parTrans" cxnId="{8E6F7432-A89F-40D7-B50F-D808B8A71710}">
      <dgm:prSet/>
      <dgm:spPr/>
      <dgm:t>
        <a:bodyPr/>
        <a:lstStyle/>
        <a:p>
          <a:endParaRPr lang="ru-RU"/>
        </a:p>
      </dgm:t>
    </dgm:pt>
    <dgm:pt modelId="{7AF0C552-198D-439D-A5C1-7D4FF656B91C}" type="sibTrans" cxnId="{8E6F7432-A89F-40D7-B50F-D808B8A71710}">
      <dgm:prSet/>
      <dgm:spPr/>
      <dgm:t>
        <a:bodyPr/>
        <a:lstStyle/>
        <a:p>
          <a:endParaRPr lang="ru-RU"/>
        </a:p>
      </dgm:t>
    </dgm:pt>
    <dgm:pt modelId="{F9B565E5-23B7-4DED-9D72-D0482839B20F}">
      <dgm:prSet/>
      <dgm:spPr/>
      <dgm:t>
        <a:bodyPr/>
        <a:lstStyle/>
        <a:p>
          <a:pPr rtl="0"/>
          <a:r>
            <a:rPr lang="uz-Cyrl-UZ" b="1" smtClean="0"/>
            <a:t>Investitsiyalar bozori </a:t>
          </a:r>
          <a:endParaRPr lang="ru-RU"/>
        </a:p>
      </dgm:t>
    </dgm:pt>
    <dgm:pt modelId="{CA12BF3D-452D-466B-932A-C36822C75C83}" type="parTrans" cxnId="{922A8E38-317E-4EA7-A43D-DFBE4E2B06C0}">
      <dgm:prSet/>
      <dgm:spPr/>
      <dgm:t>
        <a:bodyPr/>
        <a:lstStyle/>
        <a:p>
          <a:endParaRPr lang="ru-RU"/>
        </a:p>
      </dgm:t>
    </dgm:pt>
    <dgm:pt modelId="{983A1F52-1857-49A9-B95F-F7291C9D3074}" type="sibTrans" cxnId="{922A8E38-317E-4EA7-A43D-DFBE4E2B06C0}">
      <dgm:prSet/>
      <dgm:spPr/>
      <dgm:t>
        <a:bodyPr/>
        <a:lstStyle/>
        <a:p>
          <a:endParaRPr lang="ru-RU"/>
        </a:p>
      </dgm:t>
    </dgm:pt>
    <dgm:pt modelId="{98ED8EC3-FF3D-43B9-932D-1776A6D35506}">
      <dgm:prSet/>
      <dgm:spPr/>
      <dgm:t>
        <a:bodyPr/>
        <a:lstStyle/>
        <a:p>
          <a:pPr rtl="0"/>
          <a:r>
            <a:rPr lang="uz-Cyrl-UZ" smtClean="0"/>
            <a:t>Ma’lumki bozor - bu mexanizm bo‘lib</a:t>
          </a:r>
          <a:endParaRPr lang="ru-RU"/>
        </a:p>
      </dgm:t>
    </dgm:pt>
    <dgm:pt modelId="{FBA27815-8273-4EEA-87AC-A607A1287967}" type="parTrans" cxnId="{1EC6AC08-B4C7-4B59-87A1-CB5ACE2A711E}">
      <dgm:prSet/>
      <dgm:spPr/>
      <dgm:t>
        <a:bodyPr/>
        <a:lstStyle/>
        <a:p>
          <a:endParaRPr lang="ru-RU"/>
        </a:p>
      </dgm:t>
    </dgm:pt>
    <dgm:pt modelId="{4C7CDBC6-F26B-4576-A619-6A234615EA63}" type="sibTrans" cxnId="{1EC6AC08-B4C7-4B59-87A1-CB5ACE2A711E}">
      <dgm:prSet/>
      <dgm:spPr/>
      <dgm:t>
        <a:bodyPr/>
        <a:lstStyle/>
        <a:p>
          <a:endParaRPr lang="ru-RU"/>
        </a:p>
      </dgm:t>
    </dgm:pt>
    <dgm:pt modelId="{E88A6FE7-86B2-4C64-B794-EE4842D0FC0C}" type="pres">
      <dgm:prSet presAssocID="{01764325-F393-4784-A255-5606C8D36B6C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227F0D13-0219-41AC-844E-09D92686AA5B}" type="pres">
      <dgm:prSet presAssocID="{691CF0A2-A2ED-4D20-B356-2A919E060A35}" presName="horFlow" presStyleCnt="0"/>
      <dgm:spPr/>
    </dgm:pt>
    <dgm:pt modelId="{0C0BB457-F577-466B-9B14-6F7784A6A065}" type="pres">
      <dgm:prSet presAssocID="{691CF0A2-A2ED-4D20-B356-2A919E060A35}" presName="bigChev" presStyleLbl="node1" presStyleIdx="0" presStyleCnt="5" custScaleX="505415"/>
      <dgm:spPr/>
      <dgm:t>
        <a:bodyPr/>
        <a:lstStyle/>
        <a:p>
          <a:endParaRPr lang="ru-RU"/>
        </a:p>
      </dgm:t>
    </dgm:pt>
    <dgm:pt modelId="{4D1BBFA9-65A1-45E0-8BBB-5FE38A61B554}" type="pres">
      <dgm:prSet presAssocID="{691CF0A2-A2ED-4D20-B356-2A919E060A35}" presName="vSp" presStyleCnt="0"/>
      <dgm:spPr/>
    </dgm:pt>
    <dgm:pt modelId="{135D8FE9-3047-493B-9EC5-5B628CF10271}" type="pres">
      <dgm:prSet presAssocID="{3F7CCA70-79EB-4715-B841-E8BBD99BE9E6}" presName="horFlow" presStyleCnt="0"/>
      <dgm:spPr/>
    </dgm:pt>
    <dgm:pt modelId="{253B317E-3B16-4E1D-AF1A-5552BC1DD029}" type="pres">
      <dgm:prSet presAssocID="{3F7CCA70-79EB-4715-B841-E8BBD99BE9E6}" presName="bigChev" presStyleLbl="node1" presStyleIdx="1" presStyleCnt="5" custScaleX="505415"/>
      <dgm:spPr/>
      <dgm:t>
        <a:bodyPr/>
        <a:lstStyle/>
        <a:p>
          <a:endParaRPr lang="ru-RU"/>
        </a:p>
      </dgm:t>
    </dgm:pt>
    <dgm:pt modelId="{BDFF6767-B220-40BC-AB72-E06C9B8A4E80}" type="pres">
      <dgm:prSet presAssocID="{3F7CCA70-79EB-4715-B841-E8BBD99BE9E6}" presName="vSp" presStyleCnt="0"/>
      <dgm:spPr/>
    </dgm:pt>
    <dgm:pt modelId="{F9738DED-2532-4DA7-930F-6D02DEE0F3E8}" type="pres">
      <dgm:prSet presAssocID="{374A400C-22AB-481F-BCEC-51B249137217}" presName="horFlow" presStyleCnt="0"/>
      <dgm:spPr/>
    </dgm:pt>
    <dgm:pt modelId="{73F1E09F-8104-49A8-B02C-7E762940ECC2}" type="pres">
      <dgm:prSet presAssocID="{374A400C-22AB-481F-BCEC-51B249137217}" presName="bigChev" presStyleLbl="node1" presStyleIdx="2" presStyleCnt="5" custScaleX="505415"/>
      <dgm:spPr/>
      <dgm:t>
        <a:bodyPr/>
        <a:lstStyle/>
        <a:p>
          <a:endParaRPr lang="ru-RU"/>
        </a:p>
      </dgm:t>
    </dgm:pt>
    <dgm:pt modelId="{D0428D33-2379-4EBA-969C-0A7163CED17E}" type="pres">
      <dgm:prSet presAssocID="{374A400C-22AB-481F-BCEC-51B249137217}" presName="vSp" presStyleCnt="0"/>
      <dgm:spPr/>
    </dgm:pt>
    <dgm:pt modelId="{731356DF-A470-4CA6-9E9C-B548EED131F7}" type="pres">
      <dgm:prSet presAssocID="{F9B565E5-23B7-4DED-9D72-D0482839B20F}" presName="horFlow" presStyleCnt="0"/>
      <dgm:spPr/>
    </dgm:pt>
    <dgm:pt modelId="{A9245A42-EFEE-43FB-AA5E-D723080C64B3}" type="pres">
      <dgm:prSet presAssocID="{F9B565E5-23B7-4DED-9D72-D0482839B20F}" presName="bigChev" presStyleLbl="node1" presStyleIdx="3" presStyleCnt="5" custScaleX="505415"/>
      <dgm:spPr/>
      <dgm:t>
        <a:bodyPr/>
        <a:lstStyle/>
        <a:p>
          <a:endParaRPr lang="ru-RU"/>
        </a:p>
      </dgm:t>
    </dgm:pt>
    <dgm:pt modelId="{7CC52850-3615-4057-9B49-F148BDAB711C}" type="pres">
      <dgm:prSet presAssocID="{F9B565E5-23B7-4DED-9D72-D0482839B20F}" presName="vSp" presStyleCnt="0"/>
      <dgm:spPr/>
    </dgm:pt>
    <dgm:pt modelId="{606731E9-89CD-4E17-BD40-1F4532EEDD1F}" type="pres">
      <dgm:prSet presAssocID="{98ED8EC3-FF3D-43B9-932D-1776A6D35506}" presName="horFlow" presStyleCnt="0"/>
      <dgm:spPr/>
    </dgm:pt>
    <dgm:pt modelId="{1CBEFC88-A968-4D92-8770-EAB4E46716BD}" type="pres">
      <dgm:prSet presAssocID="{98ED8EC3-FF3D-43B9-932D-1776A6D35506}" presName="bigChev" presStyleLbl="node1" presStyleIdx="4" presStyleCnt="5" custScaleX="505415"/>
      <dgm:spPr/>
      <dgm:t>
        <a:bodyPr/>
        <a:lstStyle/>
        <a:p>
          <a:endParaRPr lang="ru-RU"/>
        </a:p>
      </dgm:t>
    </dgm:pt>
  </dgm:ptLst>
  <dgm:cxnLst>
    <dgm:cxn modelId="{1EC6AC08-B4C7-4B59-87A1-CB5ACE2A711E}" srcId="{01764325-F393-4784-A255-5606C8D36B6C}" destId="{98ED8EC3-FF3D-43B9-932D-1776A6D35506}" srcOrd="4" destOrd="0" parTransId="{FBA27815-8273-4EEA-87AC-A607A1287967}" sibTransId="{4C7CDBC6-F26B-4576-A619-6A234615EA63}"/>
    <dgm:cxn modelId="{330117F0-F3BD-4302-A4D1-0B3D7CC2E2D3}" type="presOf" srcId="{F9B565E5-23B7-4DED-9D72-D0482839B20F}" destId="{A9245A42-EFEE-43FB-AA5E-D723080C64B3}" srcOrd="0" destOrd="0" presId="urn:microsoft.com/office/officeart/2005/8/layout/lProcess3"/>
    <dgm:cxn modelId="{20074D0C-C424-44FF-BA65-459DFB02900E}" srcId="{01764325-F393-4784-A255-5606C8D36B6C}" destId="{691CF0A2-A2ED-4D20-B356-2A919E060A35}" srcOrd="0" destOrd="0" parTransId="{DA9BAD62-E337-4357-B334-C4AAD36C0AC2}" sibTransId="{0A2EECC7-7048-4455-BBC7-BD9ADA9091AF}"/>
    <dgm:cxn modelId="{8FFB1AA8-A2A0-4CF2-ACFB-47B833F1BD50}" type="presOf" srcId="{01764325-F393-4784-A255-5606C8D36B6C}" destId="{E88A6FE7-86B2-4C64-B794-EE4842D0FC0C}" srcOrd="0" destOrd="0" presId="urn:microsoft.com/office/officeart/2005/8/layout/lProcess3"/>
    <dgm:cxn modelId="{540162C3-367B-4EB4-BC4A-8A4465A79532}" type="presOf" srcId="{691CF0A2-A2ED-4D20-B356-2A919E060A35}" destId="{0C0BB457-F577-466B-9B14-6F7784A6A065}" srcOrd="0" destOrd="0" presId="urn:microsoft.com/office/officeart/2005/8/layout/lProcess3"/>
    <dgm:cxn modelId="{922A8E38-317E-4EA7-A43D-DFBE4E2B06C0}" srcId="{01764325-F393-4784-A255-5606C8D36B6C}" destId="{F9B565E5-23B7-4DED-9D72-D0482839B20F}" srcOrd="3" destOrd="0" parTransId="{CA12BF3D-452D-466B-932A-C36822C75C83}" sibTransId="{983A1F52-1857-49A9-B95F-F7291C9D3074}"/>
    <dgm:cxn modelId="{B8B0B270-0639-4102-9D2B-769603ABD282}" type="presOf" srcId="{374A400C-22AB-481F-BCEC-51B249137217}" destId="{73F1E09F-8104-49A8-B02C-7E762940ECC2}" srcOrd="0" destOrd="0" presId="urn:microsoft.com/office/officeart/2005/8/layout/lProcess3"/>
    <dgm:cxn modelId="{989F445D-2CD4-4824-BD30-6DC153E504E5}" type="presOf" srcId="{3F7CCA70-79EB-4715-B841-E8BBD99BE9E6}" destId="{253B317E-3B16-4E1D-AF1A-5552BC1DD029}" srcOrd="0" destOrd="0" presId="urn:microsoft.com/office/officeart/2005/8/layout/lProcess3"/>
    <dgm:cxn modelId="{D1C75E66-E6D0-4DF6-9944-ECFAB0A8B46C}" srcId="{01764325-F393-4784-A255-5606C8D36B6C}" destId="{3F7CCA70-79EB-4715-B841-E8BBD99BE9E6}" srcOrd="1" destOrd="0" parTransId="{38C115E7-53E4-4841-83D5-F80E0E471EE8}" sibTransId="{9611E256-398E-4996-9634-E6B4BEA37957}"/>
    <dgm:cxn modelId="{8E6F7432-A89F-40D7-B50F-D808B8A71710}" srcId="{01764325-F393-4784-A255-5606C8D36B6C}" destId="{374A400C-22AB-481F-BCEC-51B249137217}" srcOrd="2" destOrd="0" parTransId="{8EC2C409-C688-43E6-AA99-DC0CD621DDAD}" sibTransId="{7AF0C552-198D-439D-A5C1-7D4FF656B91C}"/>
    <dgm:cxn modelId="{A256812A-9086-4800-AF33-30A53D880770}" type="presOf" srcId="{98ED8EC3-FF3D-43B9-932D-1776A6D35506}" destId="{1CBEFC88-A968-4D92-8770-EAB4E46716BD}" srcOrd="0" destOrd="0" presId="urn:microsoft.com/office/officeart/2005/8/layout/lProcess3"/>
    <dgm:cxn modelId="{F0DDA95C-1FE9-483A-BAE2-C24406212B61}" type="presParOf" srcId="{E88A6FE7-86B2-4C64-B794-EE4842D0FC0C}" destId="{227F0D13-0219-41AC-844E-09D92686AA5B}" srcOrd="0" destOrd="0" presId="urn:microsoft.com/office/officeart/2005/8/layout/lProcess3"/>
    <dgm:cxn modelId="{493D8168-AEC9-44E9-A821-21BC8A3400CB}" type="presParOf" srcId="{227F0D13-0219-41AC-844E-09D92686AA5B}" destId="{0C0BB457-F577-466B-9B14-6F7784A6A065}" srcOrd="0" destOrd="0" presId="urn:microsoft.com/office/officeart/2005/8/layout/lProcess3"/>
    <dgm:cxn modelId="{6D44BD8D-2128-4D59-BEC9-959888D39A91}" type="presParOf" srcId="{E88A6FE7-86B2-4C64-B794-EE4842D0FC0C}" destId="{4D1BBFA9-65A1-45E0-8BBB-5FE38A61B554}" srcOrd="1" destOrd="0" presId="urn:microsoft.com/office/officeart/2005/8/layout/lProcess3"/>
    <dgm:cxn modelId="{DF7CDABF-00EF-485A-A2CB-E058E81654CC}" type="presParOf" srcId="{E88A6FE7-86B2-4C64-B794-EE4842D0FC0C}" destId="{135D8FE9-3047-493B-9EC5-5B628CF10271}" srcOrd="2" destOrd="0" presId="urn:microsoft.com/office/officeart/2005/8/layout/lProcess3"/>
    <dgm:cxn modelId="{7049F079-0745-4D73-91CF-468A3EDCE94E}" type="presParOf" srcId="{135D8FE9-3047-493B-9EC5-5B628CF10271}" destId="{253B317E-3B16-4E1D-AF1A-5552BC1DD029}" srcOrd="0" destOrd="0" presId="urn:microsoft.com/office/officeart/2005/8/layout/lProcess3"/>
    <dgm:cxn modelId="{F9F28F74-BA7B-4967-8D59-E343DBCD950A}" type="presParOf" srcId="{E88A6FE7-86B2-4C64-B794-EE4842D0FC0C}" destId="{BDFF6767-B220-40BC-AB72-E06C9B8A4E80}" srcOrd="3" destOrd="0" presId="urn:microsoft.com/office/officeart/2005/8/layout/lProcess3"/>
    <dgm:cxn modelId="{BEE7560F-9ADB-4CB0-AA4D-F6BEE164C660}" type="presParOf" srcId="{E88A6FE7-86B2-4C64-B794-EE4842D0FC0C}" destId="{F9738DED-2532-4DA7-930F-6D02DEE0F3E8}" srcOrd="4" destOrd="0" presId="urn:microsoft.com/office/officeart/2005/8/layout/lProcess3"/>
    <dgm:cxn modelId="{33EE13AD-2D0A-4D60-8E76-E191F20EBA1B}" type="presParOf" srcId="{F9738DED-2532-4DA7-930F-6D02DEE0F3E8}" destId="{73F1E09F-8104-49A8-B02C-7E762940ECC2}" srcOrd="0" destOrd="0" presId="urn:microsoft.com/office/officeart/2005/8/layout/lProcess3"/>
    <dgm:cxn modelId="{D4DCBF03-4199-4474-90FC-B84AF0B1D821}" type="presParOf" srcId="{E88A6FE7-86B2-4C64-B794-EE4842D0FC0C}" destId="{D0428D33-2379-4EBA-969C-0A7163CED17E}" srcOrd="5" destOrd="0" presId="urn:microsoft.com/office/officeart/2005/8/layout/lProcess3"/>
    <dgm:cxn modelId="{D1EBC667-9484-4673-A8F1-567EE26E5472}" type="presParOf" srcId="{E88A6FE7-86B2-4C64-B794-EE4842D0FC0C}" destId="{731356DF-A470-4CA6-9E9C-B548EED131F7}" srcOrd="6" destOrd="0" presId="urn:microsoft.com/office/officeart/2005/8/layout/lProcess3"/>
    <dgm:cxn modelId="{1AC6E97F-43B0-4224-9379-A4E3C2C24A0D}" type="presParOf" srcId="{731356DF-A470-4CA6-9E9C-B548EED131F7}" destId="{A9245A42-EFEE-43FB-AA5E-D723080C64B3}" srcOrd="0" destOrd="0" presId="urn:microsoft.com/office/officeart/2005/8/layout/lProcess3"/>
    <dgm:cxn modelId="{7AE999B8-93FE-4E24-A16A-9DCC178C6AA6}" type="presParOf" srcId="{E88A6FE7-86B2-4C64-B794-EE4842D0FC0C}" destId="{7CC52850-3615-4057-9B49-F148BDAB711C}" srcOrd="7" destOrd="0" presId="urn:microsoft.com/office/officeart/2005/8/layout/lProcess3"/>
    <dgm:cxn modelId="{0CA8ECE3-8338-4D9F-8E92-7FD5913AEC8B}" type="presParOf" srcId="{E88A6FE7-86B2-4C64-B794-EE4842D0FC0C}" destId="{606731E9-89CD-4E17-BD40-1F4532EEDD1F}" srcOrd="8" destOrd="0" presId="urn:microsoft.com/office/officeart/2005/8/layout/lProcess3"/>
    <dgm:cxn modelId="{29DD412F-AB05-43CD-81A3-39D4AE97CE68}" type="presParOf" srcId="{606731E9-89CD-4E17-BD40-1F4532EEDD1F}" destId="{1CBEFC88-A968-4D92-8770-EAB4E46716BD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16E89841-A296-4046-AAE9-3061F7D8B8A1}" type="doc">
      <dgm:prSet loTypeId="urn:microsoft.com/office/officeart/2005/8/layout/cycle6" loCatId="cycle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B6F1AF18-72B4-4907-B17D-24B24F279F78}">
      <dgm:prSet/>
      <dgm:spPr/>
      <dgm:t>
        <a:bodyPr/>
        <a:lstStyle/>
        <a:p>
          <a:pPr rtl="0"/>
          <a:r>
            <a:rPr lang="uz-Cyrl-UZ" b="1" smtClean="0"/>
            <a:t>Ommaviy turistik</a:t>
          </a:r>
          <a:r>
            <a:rPr lang="en-US" b="1" smtClean="0"/>
            <a:t> </a:t>
          </a:r>
          <a:r>
            <a:rPr lang="uz-Cyrl-UZ" b="1" smtClean="0"/>
            <a:t>bozor </a:t>
          </a:r>
          <a:endParaRPr lang="ru-RU"/>
        </a:p>
      </dgm:t>
    </dgm:pt>
    <dgm:pt modelId="{4FDC182E-9F28-48BB-B428-5D3D3E0A31E6}" type="parTrans" cxnId="{BA7DF37E-9220-4764-A4FA-F559F58188B1}">
      <dgm:prSet/>
      <dgm:spPr/>
      <dgm:t>
        <a:bodyPr/>
        <a:lstStyle/>
        <a:p>
          <a:endParaRPr lang="ru-RU"/>
        </a:p>
      </dgm:t>
    </dgm:pt>
    <dgm:pt modelId="{EDA0CF6D-E764-425B-A140-E4D6955030C5}" type="sibTrans" cxnId="{BA7DF37E-9220-4764-A4FA-F559F58188B1}">
      <dgm:prSet/>
      <dgm:spPr/>
      <dgm:t>
        <a:bodyPr/>
        <a:lstStyle/>
        <a:p>
          <a:endParaRPr lang="ru-RU"/>
        </a:p>
      </dgm:t>
    </dgm:pt>
    <dgm:pt modelId="{962D0998-AAB8-43F5-8ACB-50034F22551A}">
      <dgm:prSet/>
      <dgm:spPr/>
      <dgm:t>
        <a:bodyPr/>
        <a:lstStyle/>
        <a:p>
          <a:pPr rtl="0"/>
          <a:r>
            <a:rPr lang="uz-Cyrl-UZ" b="1" smtClean="0"/>
            <a:t>Mashhur turistik bozor</a:t>
          </a:r>
          <a:endParaRPr lang="ru-RU"/>
        </a:p>
      </dgm:t>
    </dgm:pt>
    <dgm:pt modelId="{BF8C1892-F413-44E8-8CC8-E0D7F986FF2F}" type="parTrans" cxnId="{33316FAD-3770-4284-A7F6-57023C7A2BA7}">
      <dgm:prSet/>
      <dgm:spPr/>
      <dgm:t>
        <a:bodyPr/>
        <a:lstStyle/>
        <a:p>
          <a:endParaRPr lang="ru-RU"/>
        </a:p>
      </dgm:t>
    </dgm:pt>
    <dgm:pt modelId="{573F9988-5A4E-4277-BB9B-4B46D69C2074}" type="sibTrans" cxnId="{33316FAD-3770-4284-A7F6-57023C7A2BA7}">
      <dgm:prSet/>
      <dgm:spPr/>
      <dgm:t>
        <a:bodyPr/>
        <a:lstStyle/>
        <a:p>
          <a:endParaRPr lang="ru-RU"/>
        </a:p>
      </dgm:t>
    </dgm:pt>
    <dgm:pt modelId="{F8A3555A-51FA-43E8-81C1-26FEA0F81B67}">
      <dgm:prSet/>
      <dgm:spPr/>
      <dgm:t>
        <a:bodyPr/>
        <a:lstStyle/>
        <a:p>
          <a:pPr rtl="0"/>
          <a:r>
            <a:rPr lang="uz-Cyrl-UZ" b="1" smtClean="0"/>
            <a:t>Individual turistik bozor</a:t>
          </a:r>
          <a:endParaRPr lang="ru-RU"/>
        </a:p>
      </dgm:t>
    </dgm:pt>
    <dgm:pt modelId="{CEBBBF9E-428E-4173-96F6-CFCD7551A1B8}" type="parTrans" cxnId="{C6FE2A9D-5792-459C-A6F6-553C91D3C96A}">
      <dgm:prSet/>
      <dgm:spPr/>
      <dgm:t>
        <a:bodyPr/>
        <a:lstStyle/>
        <a:p>
          <a:endParaRPr lang="ru-RU"/>
        </a:p>
      </dgm:t>
    </dgm:pt>
    <dgm:pt modelId="{6E4087DA-F56C-4B9E-8A38-A7445CAFBDBE}" type="sibTrans" cxnId="{C6FE2A9D-5792-459C-A6F6-553C91D3C96A}">
      <dgm:prSet/>
      <dgm:spPr/>
      <dgm:t>
        <a:bodyPr/>
        <a:lstStyle/>
        <a:p>
          <a:endParaRPr lang="ru-RU"/>
        </a:p>
      </dgm:t>
    </dgm:pt>
    <dgm:pt modelId="{A631DA18-713E-4F0C-86D9-F6FAC1E3F9E1}" type="pres">
      <dgm:prSet presAssocID="{16E89841-A296-4046-AAE9-3061F7D8B8A1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2C5F80D-8E13-47F1-872B-03C69423AD29}" type="pres">
      <dgm:prSet presAssocID="{B6F1AF18-72B4-4907-B17D-24B24F279F78}" presName="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E9E9348-5E2E-4928-86FE-E1B9D9925C83}" type="pres">
      <dgm:prSet presAssocID="{B6F1AF18-72B4-4907-B17D-24B24F279F78}" presName="spNode" presStyleCnt="0"/>
      <dgm:spPr/>
    </dgm:pt>
    <dgm:pt modelId="{3B6C73FE-FE09-4BF2-B067-95327DC99E66}" type="pres">
      <dgm:prSet presAssocID="{EDA0CF6D-E764-425B-A140-E4D6955030C5}" presName="sibTrans" presStyleLbl="sibTrans1D1" presStyleIdx="0" presStyleCnt="3"/>
      <dgm:spPr/>
      <dgm:t>
        <a:bodyPr/>
        <a:lstStyle/>
        <a:p>
          <a:endParaRPr lang="ru-RU"/>
        </a:p>
      </dgm:t>
    </dgm:pt>
    <dgm:pt modelId="{ABFA6E52-A6D9-4D67-97FD-2F0FCFD6631B}" type="pres">
      <dgm:prSet presAssocID="{962D0998-AAB8-43F5-8ACB-50034F22551A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D57297D-6AD4-403A-8BF2-C7DDB40A0B46}" type="pres">
      <dgm:prSet presAssocID="{962D0998-AAB8-43F5-8ACB-50034F22551A}" presName="spNode" presStyleCnt="0"/>
      <dgm:spPr/>
    </dgm:pt>
    <dgm:pt modelId="{810999EC-30C4-4472-A829-AC1D5A87FA03}" type="pres">
      <dgm:prSet presAssocID="{573F9988-5A4E-4277-BB9B-4B46D69C2074}" presName="sibTrans" presStyleLbl="sibTrans1D1" presStyleIdx="1" presStyleCnt="3"/>
      <dgm:spPr/>
      <dgm:t>
        <a:bodyPr/>
        <a:lstStyle/>
        <a:p>
          <a:endParaRPr lang="ru-RU"/>
        </a:p>
      </dgm:t>
    </dgm:pt>
    <dgm:pt modelId="{D03002CB-E8D0-4E8D-85AF-FE5FA2104DB9}" type="pres">
      <dgm:prSet presAssocID="{F8A3555A-51FA-43E8-81C1-26FEA0F81B67}" presName="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8F7A70A-999B-4A32-84C3-58F1FF19ADE3}" type="pres">
      <dgm:prSet presAssocID="{F8A3555A-51FA-43E8-81C1-26FEA0F81B67}" presName="spNode" presStyleCnt="0"/>
      <dgm:spPr/>
    </dgm:pt>
    <dgm:pt modelId="{2EB26CF8-2121-4CD0-897C-F67544B15FE9}" type="pres">
      <dgm:prSet presAssocID="{6E4087DA-F56C-4B9E-8A38-A7445CAFBDBE}" presName="sibTrans" presStyleLbl="sibTrans1D1" presStyleIdx="2" presStyleCnt="3"/>
      <dgm:spPr/>
      <dgm:t>
        <a:bodyPr/>
        <a:lstStyle/>
        <a:p>
          <a:endParaRPr lang="ru-RU"/>
        </a:p>
      </dgm:t>
    </dgm:pt>
  </dgm:ptLst>
  <dgm:cxnLst>
    <dgm:cxn modelId="{B21621B0-672B-48A9-81FA-35610D3A0320}" type="presOf" srcId="{962D0998-AAB8-43F5-8ACB-50034F22551A}" destId="{ABFA6E52-A6D9-4D67-97FD-2F0FCFD6631B}" srcOrd="0" destOrd="0" presId="urn:microsoft.com/office/officeart/2005/8/layout/cycle6"/>
    <dgm:cxn modelId="{33316FAD-3770-4284-A7F6-57023C7A2BA7}" srcId="{16E89841-A296-4046-AAE9-3061F7D8B8A1}" destId="{962D0998-AAB8-43F5-8ACB-50034F22551A}" srcOrd="1" destOrd="0" parTransId="{BF8C1892-F413-44E8-8CC8-E0D7F986FF2F}" sibTransId="{573F9988-5A4E-4277-BB9B-4B46D69C2074}"/>
    <dgm:cxn modelId="{BA7DF37E-9220-4764-A4FA-F559F58188B1}" srcId="{16E89841-A296-4046-AAE9-3061F7D8B8A1}" destId="{B6F1AF18-72B4-4907-B17D-24B24F279F78}" srcOrd="0" destOrd="0" parTransId="{4FDC182E-9F28-48BB-B428-5D3D3E0A31E6}" sibTransId="{EDA0CF6D-E764-425B-A140-E4D6955030C5}"/>
    <dgm:cxn modelId="{4095A5D5-D31D-4B69-A448-703AFBE06DE3}" type="presOf" srcId="{F8A3555A-51FA-43E8-81C1-26FEA0F81B67}" destId="{D03002CB-E8D0-4E8D-85AF-FE5FA2104DB9}" srcOrd="0" destOrd="0" presId="urn:microsoft.com/office/officeart/2005/8/layout/cycle6"/>
    <dgm:cxn modelId="{892DE3B9-163F-467D-8710-675679E5DC46}" type="presOf" srcId="{573F9988-5A4E-4277-BB9B-4B46D69C2074}" destId="{810999EC-30C4-4472-A829-AC1D5A87FA03}" srcOrd="0" destOrd="0" presId="urn:microsoft.com/office/officeart/2005/8/layout/cycle6"/>
    <dgm:cxn modelId="{A96473A7-BAF9-4666-BAC5-235BB79FCB43}" type="presOf" srcId="{EDA0CF6D-E764-425B-A140-E4D6955030C5}" destId="{3B6C73FE-FE09-4BF2-B067-95327DC99E66}" srcOrd="0" destOrd="0" presId="urn:microsoft.com/office/officeart/2005/8/layout/cycle6"/>
    <dgm:cxn modelId="{C6FE2A9D-5792-459C-A6F6-553C91D3C96A}" srcId="{16E89841-A296-4046-AAE9-3061F7D8B8A1}" destId="{F8A3555A-51FA-43E8-81C1-26FEA0F81B67}" srcOrd="2" destOrd="0" parTransId="{CEBBBF9E-428E-4173-96F6-CFCD7551A1B8}" sibTransId="{6E4087DA-F56C-4B9E-8A38-A7445CAFBDBE}"/>
    <dgm:cxn modelId="{139FE34F-3C2E-4FC1-8768-4AEA974A39D9}" type="presOf" srcId="{16E89841-A296-4046-AAE9-3061F7D8B8A1}" destId="{A631DA18-713E-4F0C-86D9-F6FAC1E3F9E1}" srcOrd="0" destOrd="0" presId="urn:microsoft.com/office/officeart/2005/8/layout/cycle6"/>
    <dgm:cxn modelId="{D3A0608D-9385-4480-BCCD-C176CCBA4DDB}" type="presOf" srcId="{6E4087DA-F56C-4B9E-8A38-A7445CAFBDBE}" destId="{2EB26CF8-2121-4CD0-897C-F67544B15FE9}" srcOrd="0" destOrd="0" presId="urn:microsoft.com/office/officeart/2005/8/layout/cycle6"/>
    <dgm:cxn modelId="{71361DBA-06AB-470D-AB5E-410E2F244107}" type="presOf" srcId="{B6F1AF18-72B4-4907-B17D-24B24F279F78}" destId="{D2C5F80D-8E13-47F1-872B-03C69423AD29}" srcOrd="0" destOrd="0" presId="urn:microsoft.com/office/officeart/2005/8/layout/cycle6"/>
    <dgm:cxn modelId="{3CF972B1-3F7D-44CC-B093-80EEAC179F79}" type="presParOf" srcId="{A631DA18-713E-4F0C-86D9-F6FAC1E3F9E1}" destId="{D2C5F80D-8E13-47F1-872B-03C69423AD29}" srcOrd="0" destOrd="0" presId="urn:microsoft.com/office/officeart/2005/8/layout/cycle6"/>
    <dgm:cxn modelId="{DA4E1DCA-986E-4B84-855D-ED31599B68F1}" type="presParOf" srcId="{A631DA18-713E-4F0C-86D9-F6FAC1E3F9E1}" destId="{7E9E9348-5E2E-4928-86FE-E1B9D9925C83}" srcOrd="1" destOrd="0" presId="urn:microsoft.com/office/officeart/2005/8/layout/cycle6"/>
    <dgm:cxn modelId="{9601301A-F3CB-41AF-B7A7-B2583010F922}" type="presParOf" srcId="{A631DA18-713E-4F0C-86D9-F6FAC1E3F9E1}" destId="{3B6C73FE-FE09-4BF2-B067-95327DC99E66}" srcOrd="2" destOrd="0" presId="urn:microsoft.com/office/officeart/2005/8/layout/cycle6"/>
    <dgm:cxn modelId="{FB2AE584-A1AB-415D-8409-F597DDA8A42C}" type="presParOf" srcId="{A631DA18-713E-4F0C-86D9-F6FAC1E3F9E1}" destId="{ABFA6E52-A6D9-4D67-97FD-2F0FCFD6631B}" srcOrd="3" destOrd="0" presId="urn:microsoft.com/office/officeart/2005/8/layout/cycle6"/>
    <dgm:cxn modelId="{D0F90741-2DDD-4706-A068-C645667FC1D2}" type="presParOf" srcId="{A631DA18-713E-4F0C-86D9-F6FAC1E3F9E1}" destId="{4D57297D-6AD4-403A-8BF2-C7DDB40A0B46}" srcOrd="4" destOrd="0" presId="urn:microsoft.com/office/officeart/2005/8/layout/cycle6"/>
    <dgm:cxn modelId="{9DD0F3B6-50D2-4BEB-BD9F-66FBCCEF848E}" type="presParOf" srcId="{A631DA18-713E-4F0C-86D9-F6FAC1E3F9E1}" destId="{810999EC-30C4-4472-A829-AC1D5A87FA03}" srcOrd="5" destOrd="0" presId="urn:microsoft.com/office/officeart/2005/8/layout/cycle6"/>
    <dgm:cxn modelId="{D387AFE3-DDA3-4F48-A268-DB99FCBF310B}" type="presParOf" srcId="{A631DA18-713E-4F0C-86D9-F6FAC1E3F9E1}" destId="{D03002CB-E8D0-4E8D-85AF-FE5FA2104DB9}" srcOrd="6" destOrd="0" presId="urn:microsoft.com/office/officeart/2005/8/layout/cycle6"/>
    <dgm:cxn modelId="{99C78AD0-89A0-42A3-9BA4-B0E2A8360CA0}" type="presParOf" srcId="{A631DA18-713E-4F0C-86D9-F6FAC1E3F9E1}" destId="{28F7A70A-999B-4A32-84C3-58F1FF19ADE3}" srcOrd="7" destOrd="0" presId="urn:microsoft.com/office/officeart/2005/8/layout/cycle6"/>
    <dgm:cxn modelId="{EA64F127-AFA3-4DF7-8F92-757C5B654C60}" type="presParOf" srcId="{A631DA18-713E-4F0C-86D9-F6FAC1E3F9E1}" destId="{2EB26CF8-2121-4CD0-897C-F67544B15FE9}" srcOrd="8" destOrd="0" presId="urn:microsoft.com/office/officeart/2005/8/layout/cycle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AB4AA2CD-4918-4B36-B416-E138C7A6AB7D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6F74A7-5799-413A-B3E7-836DFE841831}">
      <dgm:prSet/>
      <dgm:spPr/>
      <dgm:t>
        <a:bodyPr/>
        <a:lstStyle/>
        <a:p>
          <a:pPr rtl="0"/>
          <a:r>
            <a:rPr lang="uz-Cyrl-UZ" smtClean="0"/>
            <a:t>Turizm bozoriga va turizm talabiga bir qancha omillar ta’sir ko‘rsatadi</a:t>
          </a:r>
          <a:endParaRPr lang="ru-RU"/>
        </a:p>
      </dgm:t>
    </dgm:pt>
    <dgm:pt modelId="{9A062488-9318-4F9F-BF6A-B43C3ED84C90}" type="parTrans" cxnId="{3A73012F-D0E5-4968-AB2D-0315D3B35532}">
      <dgm:prSet/>
      <dgm:spPr/>
      <dgm:t>
        <a:bodyPr/>
        <a:lstStyle/>
        <a:p>
          <a:endParaRPr lang="ru-RU"/>
        </a:p>
      </dgm:t>
    </dgm:pt>
    <dgm:pt modelId="{29442D0B-36B4-4D75-A203-5856905A048E}" type="sibTrans" cxnId="{3A73012F-D0E5-4968-AB2D-0315D3B35532}">
      <dgm:prSet/>
      <dgm:spPr/>
      <dgm:t>
        <a:bodyPr/>
        <a:lstStyle/>
        <a:p>
          <a:endParaRPr lang="ru-RU"/>
        </a:p>
      </dgm:t>
    </dgm:pt>
    <dgm:pt modelId="{D2732A17-A936-4D2E-8543-5AC478D3FB95}">
      <dgm:prSet/>
      <dgm:spPr/>
      <dgm:t>
        <a:bodyPr/>
        <a:lstStyle/>
        <a:p>
          <a:pPr rtl="0"/>
          <a:r>
            <a:rPr lang="uz-Cyrl-UZ" smtClean="0"/>
            <a:t>Turizm iqtisodiyotning bir tarmog‘i sifatida</a:t>
          </a:r>
          <a:endParaRPr lang="ru-RU"/>
        </a:p>
      </dgm:t>
    </dgm:pt>
    <dgm:pt modelId="{E4AFDC7D-68DE-4654-9228-A8AE26FD1602}" type="parTrans" cxnId="{2FEF3632-60E9-406C-9E85-8121A16C649D}">
      <dgm:prSet/>
      <dgm:spPr/>
      <dgm:t>
        <a:bodyPr/>
        <a:lstStyle/>
        <a:p>
          <a:endParaRPr lang="ru-RU"/>
        </a:p>
      </dgm:t>
    </dgm:pt>
    <dgm:pt modelId="{099A3AA7-7A87-41C6-B006-928ADD8E02AA}" type="sibTrans" cxnId="{2FEF3632-60E9-406C-9E85-8121A16C649D}">
      <dgm:prSet/>
      <dgm:spPr/>
      <dgm:t>
        <a:bodyPr/>
        <a:lstStyle/>
        <a:p>
          <a:endParaRPr lang="ru-RU"/>
        </a:p>
      </dgm:t>
    </dgm:pt>
    <dgm:pt modelId="{57BCD1A1-9737-4DF7-8F77-61E63AC8E818}">
      <dgm:prSet/>
      <dgm:spPr/>
      <dgm:t>
        <a:bodyPr/>
        <a:lstStyle/>
        <a:p>
          <a:pPr rtl="0"/>
          <a:r>
            <a:rPr lang="uz-Cyrl-UZ" smtClean="0"/>
            <a:t>Aholining ba’zi ehtiyojlari qondirilmaguncha turizm ommaviy ahamiyat kasb etmaydi</a:t>
          </a:r>
          <a:endParaRPr lang="ru-RU"/>
        </a:p>
      </dgm:t>
    </dgm:pt>
    <dgm:pt modelId="{EB1D0A19-93A0-48BE-9B21-1F864029A77E}" type="parTrans" cxnId="{3F6F4AFC-6D63-4923-9E20-58F5907B48DC}">
      <dgm:prSet/>
      <dgm:spPr/>
      <dgm:t>
        <a:bodyPr/>
        <a:lstStyle/>
        <a:p>
          <a:endParaRPr lang="ru-RU"/>
        </a:p>
      </dgm:t>
    </dgm:pt>
    <dgm:pt modelId="{DE7EF354-DF9F-47B8-A32C-DFCE30310458}" type="sibTrans" cxnId="{3F6F4AFC-6D63-4923-9E20-58F5907B48DC}">
      <dgm:prSet/>
      <dgm:spPr/>
      <dgm:t>
        <a:bodyPr/>
        <a:lstStyle/>
        <a:p>
          <a:endParaRPr lang="ru-RU"/>
        </a:p>
      </dgm:t>
    </dgm:pt>
    <dgm:pt modelId="{A6FDD650-4ED2-4BCF-9AB0-0AB472838FF2}">
      <dgm:prSet/>
      <dgm:spPr/>
      <dgm:t>
        <a:bodyPr/>
        <a:lstStyle/>
        <a:p>
          <a:pPr marL="0" marR="0" indent="0" defTabSz="914400" rtl="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uz-Cyrl-UZ" dirty="0" smtClean="0"/>
            <a:t>Aholining strukturasi</a:t>
          </a:r>
          <a:r>
            <a:rPr lang="en-US" dirty="0" smtClean="0"/>
            <a:t>.</a:t>
          </a:r>
          <a:r>
            <a:rPr lang="uz-Cyrl-UZ" dirty="0" smtClean="0"/>
            <a:t> Hozirda turizm rivojlanishining kelajagi</a:t>
          </a:r>
          <a:endParaRPr lang="ru-RU" dirty="0" smtClean="0"/>
        </a:p>
        <a:p>
          <a:pPr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2D305493-7056-4DD3-B438-0818238ADA7E}" type="parTrans" cxnId="{2446EC32-CB15-4BEF-AF3B-2A1DC67A1A90}">
      <dgm:prSet/>
      <dgm:spPr/>
      <dgm:t>
        <a:bodyPr/>
        <a:lstStyle/>
        <a:p>
          <a:endParaRPr lang="ru-RU"/>
        </a:p>
      </dgm:t>
    </dgm:pt>
    <dgm:pt modelId="{5A63BF74-9793-4A1A-8309-DD9674EDF680}" type="sibTrans" cxnId="{2446EC32-CB15-4BEF-AF3B-2A1DC67A1A90}">
      <dgm:prSet/>
      <dgm:spPr/>
      <dgm:t>
        <a:bodyPr/>
        <a:lstStyle/>
        <a:p>
          <a:endParaRPr lang="ru-RU"/>
        </a:p>
      </dgm:t>
    </dgm:pt>
    <dgm:pt modelId="{95B039BA-0922-4537-8D6F-79DEC3C6BE9F}">
      <dgm:prSet/>
      <dgm:spPr/>
      <dgm:t>
        <a:bodyPr/>
        <a:lstStyle/>
        <a:p>
          <a:pPr rtl="0"/>
          <a:r>
            <a:rPr lang="uz-Cyrl-UZ" dirty="0" smtClean="0"/>
            <a:t>Aholi tug‘ilish koeffitsiyentining pastligi va o‘lim koeffitsiyentining yuqoriligi</a:t>
          </a:r>
          <a:r>
            <a:rPr lang="en-US" dirty="0" smtClean="0"/>
            <a:t>. </a:t>
          </a:r>
          <a:r>
            <a:rPr lang="uz-Cyrl-UZ" dirty="0" smtClean="0"/>
            <a:t>Yosh. Aholi strukturasida yoshining o‘zgarishi </a:t>
          </a:r>
          <a:endParaRPr lang="ru-RU" dirty="0"/>
        </a:p>
      </dgm:t>
    </dgm:pt>
    <dgm:pt modelId="{850A120F-FEFC-470B-9057-C444A7408ABE}" type="parTrans" cxnId="{41172DE7-ECA0-47FD-B0F9-A17EBE5B373C}">
      <dgm:prSet/>
      <dgm:spPr/>
      <dgm:t>
        <a:bodyPr/>
        <a:lstStyle/>
        <a:p>
          <a:endParaRPr lang="ru-RU"/>
        </a:p>
      </dgm:t>
    </dgm:pt>
    <dgm:pt modelId="{79611EC1-C5F3-4CBA-9BC3-8DF0C1B23A12}" type="sibTrans" cxnId="{41172DE7-ECA0-47FD-B0F9-A17EBE5B373C}">
      <dgm:prSet/>
      <dgm:spPr/>
      <dgm:t>
        <a:bodyPr/>
        <a:lstStyle/>
        <a:p>
          <a:endParaRPr lang="ru-RU"/>
        </a:p>
      </dgm:t>
    </dgm:pt>
    <dgm:pt modelId="{47F65E14-540A-425A-BB00-0C93C051E851}" type="pres">
      <dgm:prSet presAssocID="{AB4AA2CD-4918-4B36-B416-E138C7A6AB7D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8DAAF844-2222-4914-B773-B99640E2C7A6}" type="pres">
      <dgm:prSet presAssocID="{AB4AA2CD-4918-4B36-B416-E138C7A6AB7D}" presName="dummyMaxCanvas" presStyleCnt="0">
        <dgm:presLayoutVars/>
      </dgm:prSet>
      <dgm:spPr/>
    </dgm:pt>
    <dgm:pt modelId="{125FC5DF-87DC-4F8F-A684-6CC8F9513F5B}" type="pres">
      <dgm:prSet presAssocID="{AB4AA2CD-4918-4B36-B416-E138C7A6AB7D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6B5626-8924-4288-9DDD-986C6CEFC778}" type="pres">
      <dgm:prSet presAssocID="{AB4AA2CD-4918-4B36-B416-E138C7A6AB7D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B1ED910-7F62-40C2-A460-67EA66905223}" type="pres">
      <dgm:prSet presAssocID="{AB4AA2CD-4918-4B36-B416-E138C7A6AB7D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301653-70AF-45D2-B1C1-22A867A6A0A7}" type="pres">
      <dgm:prSet presAssocID="{AB4AA2CD-4918-4B36-B416-E138C7A6AB7D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25E64F-0C97-47A6-8AEC-234A1CD05E0F}" type="pres">
      <dgm:prSet presAssocID="{AB4AA2CD-4918-4B36-B416-E138C7A6AB7D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616B84-AD6F-4F37-9306-AA0B6DF0ADBD}" type="pres">
      <dgm:prSet presAssocID="{AB4AA2CD-4918-4B36-B416-E138C7A6AB7D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0EA78D-D8C0-45A3-BDC5-4F73147AC27F}" type="pres">
      <dgm:prSet presAssocID="{AB4AA2CD-4918-4B36-B416-E138C7A6AB7D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BFECD7-B62D-4E72-A42A-890FCE36AFF9}" type="pres">
      <dgm:prSet presAssocID="{AB4AA2CD-4918-4B36-B416-E138C7A6AB7D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C3F553-4BBC-4E7F-A651-2A51DDC559C2}" type="pres">
      <dgm:prSet presAssocID="{AB4AA2CD-4918-4B36-B416-E138C7A6AB7D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EF926F-F0AB-4163-B6FB-91D83F9C17D2}" type="pres">
      <dgm:prSet presAssocID="{AB4AA2CD-4918-4B36-B416-E138C7A6AB7D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6C1FCEC-BF17-4607-8546-5EDA20C982EB}" type="pres">
      <dgm:prSet presAssocID="{AB4AA2CD-4918-4B36-B416-E138C7A6AB7D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BBA832-E39D-4C24-8306-9F78983E8C9C}" type="pres">
      <dgm:prSet presAssocID="{AB4AA2CD-4918-4B36-B416-E138C7A6AB7D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EE2B242-AA20-446A-A15D-ED6EEFDE62D4}" type="pres">
      <dgm:prSet presAssocID="{AB4AA2CD-4918-4B36-B416-E138C7A6AB7D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18EDA3-892E-4F58-923E-D8D4D0444075}" type="pres">
      <dgm:prSet presAssocID="{AB4AA2CD-4918-4B36-B416-E138C7A6AB7D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446EC32-CB15-4BEF-AF3B-2A1DC67A1A90}" srcId="{AB4AA2CD-4918-4B36-B416-E138C7A6AB7D}" destId="{A6FDD650-4ED2-4BCF-9AB0-0AB472838FF2}" srcOrd="3" destOrd="0" parTransId="{2D305493-7056-4DD3-B438-0818238ADA7E}" sibTransId="{5A63BF74-9793-4A1A-8309-DD9674EDF680}"/>
    <dgm:cxn modelId="{4B7B0270-2ADC-4E0C-9D30-FBFFD89CC705}" type="presOf" srcId="{29442D0B-36B4-4D75-A203-5856905A048E}" destId="{6B616B84-AD6F-4F37-9306-AA0B6DF0ADBD}" srcOrd="0" destOrd="0" presId="urn:microsoft.com/office/officeart/2005/8/layout/vProcess5"/>
    <dgm:cxn modelId="{3F6F4AFC-6D63-4923-9E20-58F5907B48DC}" srcId="{AB4AA2CD-4918-4B36-B416-E138C7A6AB7D}" destId="{57BCD1A1-9737-4DF7-8F77-61E63AC8E818}" srcOrd="2" destOrd="0" parTransId="{EB1D0A19-93A0-48BE-9B21-1F864029A77E}" sibTransId="{DE7EF354-DF9F-47B8-A32C-DFCE30310458}"/>
    <dgm:cxn modelId="{08E88D40-677A-45C7-88FE-4A273705D1AE}" type="presOf" srcId="{C86F74A7-5799-413A-B3E7-836DFE841831}" destId="{125FC5DF-87DC-4F8F-A684-6CC8F9513F5B}" srcOrd="0" destOrd="0" presId="urn:microsoft.com/office/officeart/2005/8/layout/vProcess5"/>
    <dgm:cxn modelId="{8C8185E3-8CCB-418C-9305-564E838D2C42}" type="presOf" srcId="{57BCD1A1-9737-4DF7-8F77-61E63AC8E818}" destId="{23BBA832-E39D-4C24-8306-9F78983E8C9C}" srcOrd="1" destOrd="0" presId="urn:microsoft.com/office/officeart/2005/8/layout/vProcess5"/>
    <dgm:cxn modelId="{8049ABAD-1324-45EE-8B07-A908D555CD7D}" type="presOf" srcId="{95B039BA-0922-4537-8D6F-79DEC3C6BE9F}" destId="{5825E64F-0C97-47A6-8AEC-234A1CD05E0F}" srcOrd="0" destOrd="0" presId="urn:microsoft.com/office/officeart/2005/8/layout/vProcess5"/>
    <dgm:cxn modelId="{3A7D1F9E-DDFA-49DC-B584-7413728FCB2B}" type="presOf" srcId="{D2732A17-A936-4D2E-8543-5AC478D3FB95}" destId="{EB6B5626-8924-4288-9DDD-986C6CEFC778}" srcOrd="0" destOrd="0" presId="urn:microsoft.com/office/officeart/2005/8/layout/vProcess5"/>
    <dgm:cxn modelId="{2FEF3632-60E9-406C-9E85-8121A16C649D}" srcId="{AB4AA2CD-4918-4B36-B416-E138C7A6AB7D}" destId="{D2732A17-A936-4D2E-8543-5AC478D3FB95}" srcOrd="1" destOrd="0" parTransId="{E4AFDC7D-68DE-4654-9228-A8AE26FD1602}" sibTransId="{099A3AA7-7A87-41C6-B006-928ADD8E02AA}"/>
    <dgm:cxn modelId="{76B041D1-D5F1-4533-9580-2945FC86C2B0}" type="presOf" srcId="{099A3AA7-7A87-41C6-B006-928ADD8E02AA}" destId="{2D0EA78D-D8C0-45A3-BDC5-4F73147AC27F}" srcOrd="0" destOrd="0" presId="urn:microsoft.com/office/officeart/2005/8/layout/vProcess5"/>
    <dgm:cxn modelId="{41172DE7-ECA0-47FD-B0F9-A17EBE5B373C}" srcId="{AB4AA2CD-4918-4B36-B416-E138C7A6AB7D}" destId="{95B039BA-0922-4537-8D6F-79DEC3C6BE9F}" srcOrd="4" destOrd="0" parTransId="{850A120F-FEFC-470B-9057-C444A7408ABE}" sibTransId="{79611EC1-C5F3-4CBA-9BC3-8DF0C1B23A12}"/>
    <dgm:cxn modelId="{E1BD2DCF-BBEB-46BD-842C-039855822574}" type="presOf" srcId="{C86F74A7-5799-413A-B3E7-836DFE841831}" destId="{DCEF926F-F0AB-4163-B6FB-91D83F9C17D2}" srcOrd="1" destOrd="0" presId="urn:microsoft.com/office/officeart/2005/8/layout/vProcess5"/>
    <dgm:cxn modelId="{5090A9D2-3CD3-45F3-8533-B694B0B399F8}" type="presOf" srcId="{AB4AA2CD-4918-4B36-B416-E138C7A6AB7D}" destId="{47F65E14-540A-425A-BB00-0C93C051E851}" srcOrd="0" destOrd="0" presId="urn:microsoft.com/office/officeart/2005/8/layout/vProcess5"/>
    <dgm:cxn modelId="{32F78C95-D121-4627-9B51-8C1E034359AA}" type="presOf" srcId="{57BCD1A1-9737-4DF7-8F77-61E63AC8E818}" destId="{FB1ED910-7F62-40C2-A460-67EA66905223}" srcOrd="0" destOrd="0" presId="urn:microsoft.com/office/officeart/2005/8/layout/vProcess5"/>
    <dgm:cxn modelId="{875564C1-BB0B-4CA1-A463-D61E8DF2507C}" type="presOf" srcId="{A6FDD650-4ED2-4BCF-9AB0-0AB472838FF2}" destId="{1A301653-70AF-45D2-B1C1-22A867A6A0A7}" srcOrd="0" destOrd="0" presId="urn:microsoft.com/office/officeart/2005/8/layout/vProcess5"/>
    <dgm:cxn modelId="{9BEE27DF-6C93-4B49-9CBF-838794A3F2D8}" type="presOf" srcId="{95B039BA-0922-4537-8D6F-79DEC3C6BE9F}" destId="{4B18EDA3-892E-4F58-923E-D8D4D0444075}" srcOrd="1" destOrd="0" presId="urn:microsoft.com/office/officeart/2005/8/layout/vProcess5"/>
    <dgm:cxn modelId="{0B22DDA7-99FE-4203-ABF5-FFDB6ED1CE17}" type="presOf" srcId="{5A63BF74-9793-4A1A-8309-DD9674EDF680}" destId="{BFC3F553-4BBC-4E7F-A651-2A51DDC559C2}" srcOrd="0" destOrd="0" presId="urn:microsoft.com/office/officeart/2005/8/layout/vProcess5"/>
    <dgm:cxn modelId="{A274EB2C-76BE-4EC2-BA33-2115230BE6A7}" type="presOf" srcId="{D2732A17-A936-4D2E-8543-5AC478D3FB95}" destId="{96C1FCEC-BF17-4607-8546-5EDA20C982EB}" srcOrd="1" destOrd="0" presId="urn:microsoft.com/office/officeart/2005/8/layout/vProcess5"/>
    <dgm:cxn modelId="{31274CA5-11A1-40D5-9F77-204311427871}" type="presOf" srcId="{A6FDD650-4ED2-4BCF-9AB0-0AB472838FF2}" destId="{9EE2B242-AA20-446A-A15D-ED6EEFDE62D4}" srcOrd="1" destOrd="0" presId="urn:microsoft.com/office/officeart/2005/8/layout/vProcess5"/>
    <dgm:cxn modelId="{CBC8700E-309E-4AB4-8DE8-5481AE533871}" type="presOf" srcId="{DE7EF354-DF9F-47B8-A32C-DFCE30310458}" destId="{37BFECD7-B62D-4E72-A42A-890FCE36AFF9}" srcOrd="0" destOrd="0" presId="urn:microsoft.com/office/officeart/2005/8/layout/vProcess5"/>
    <dgm:cxn modelId="{3A73012F-D0E5-4968-AB2D-0315D3B35532}" srcId="{AB4AA2CD-4918-4B36-B416-E138C7A6AB7D}" destId="{C86F74A7-5799-413A-B3E7-836DFE841831}" srcOrd="0" destOrd="0" parTransId="{9A062488-9318-4F9F-BF6A-B43C3ED84C90}" sibTransId="{29442D0B-36B4-4D75-A203-5856905A048E}"/>
    <dgm:cxn modelId="{57D92075-E79D-4684-A086-2099BE47D2F8}" type="presParOf" srcId="{47F65E14-540A-425A-BB00-0C93C051E851}" destId="{8DAAF844-2222-4914-B773-B99640E2C7A6}" srcOrd="0" destOrd="0" presId="urn:microsoft.com/office/officeart/2005/8/layout/vProcess5"/>
    <dgm:cxn modelId="{F43074FF-373E-4AE3-813D-33BB86CF52C9}" type="presParOf" srcId="{47F65E14-540A-425A-BB00-0C93C051E851}" destId="{125FC5DF-87DC-4F8F-A684-6CC8F9513F5B}" srcOrd="1" destOrd="0" presId="urn:microsoft.com/office/officeart/2005/8/layout/vProcess5"/>
    <dgm:cxn modelId="{1A313B6A-B1FF-46AD-BD93-EDD45645124B}" type="presParOf" srcId="{47F65E14-540A-425A-BB00-0C93C051E851}" destId="{EB6B5626-8924-4288-9DDD-986C6CEFC778}" srcOrd="2" destOrd="0" presId="urn:microsoft.com/office/officeart/2005/8/layout/vProcess5"/>
    <dgm:cxn modelId="{A3FC1521-371F-4100-A854-689B02C6C3EA}" type="presParOf" srcId="{47F65E14-540A-425A-BB00-0C93C051E851}" destId="{FB1ED910-7F62-40C2-A460-67EA66905223}" srcOrd="3" destOrd="0" presId="urn:microsoft.com/office/officeart/2005/8/layout/vProcess5"/>
    <dgm:cxn modelId="{E6D73081-87C9-42C2-B3AF-3C517513212B}" type="presParOf" srcId="{47F65E14-540A-425A-BB00-0C93C051E851}" destId="{1A301653-70AF-45D2-B1C1-22A867A6A0A7}" srcOrd="4" destOrd="0" presId="urn:microsoft.com/office/officeart/2005/8/layout/vProcess5"/>
    <dgm:cxn modelId="{E3AF5640-369E-463A-8491-13B4E4095613}" type="presParOf" srcId="{47F65E14-540A-425A-BB00-0C93C051E851}" destId="{5825E64F-0C97-47A6-8AEC-234A1CD05E0F}" srcOrd="5" destOrd="0" presId="urn:microsoft.com/office/officeart/2005/8/layout/vProcess5"/>
    <dgm:cxn modelId="{0DCEE767-6624-4E0D-82C0-A0198D7161BF}" type="presParOf" srcId="{47F65E14-540A-425A-BB00-0C93C051E851}" destId="{6B616B84-AD6F-4F37-9306-AA0B6DF0ADBD}" srcOrd="6" destOrd="0" presId="urn:microsoft.com/office/officeart/2005/8/layout/vProcess5"/>
    <dgm:cxn modelId="{7152795C-72B3-4233-8DC0-A366880E4162}" type="presParOf" srcId="{47F65E14-540A-425A-BB00-0C93C051E851}" destId="{2D0EA78D-D8C0-45A3-BDC5-4F73147AC27F}" srcOrd="7" destOrd="0" presId="urn:microsoft.com/office/officeart/2005/8/layout/vProcess5"/>
    <dgm:cxn modelId="{604970BA-1B32-472E-9D31-5B77C3FA1C73}" type="presParOf" srcId="{47F65E14-540A-425A-BB00-0C93C051E851}" destId="{37BFECD7-B62D-4E72-A42A-890FCE36AFF9}" srcOrd="8" destOrd="0" presId="urn:microsoft.com/office/officeart/2005/8/layout/vProcess5"/>
    <dgm:cxn modelId="{D0A75800-0D12-492A-8DFF-F89B09F33617}" type="presParOf" srcId="{47F65E14-540A-425A-BB00-0C93C051E851}" destId="{BFC3F553-4BBC-4E7F-A651-2A51DDC559C2}" srcOrd="9" destOrd="0" presId="urn:microsoft.com/office/officeart/2005/8/layout/vProcess5"/>
    <dgm:cxn modelId="{BBA2E6AF-1D0D-4DE8-9B34-F13BCCEF78A0}" type="presParOf" srcId="{47F65E14-540A-425A-BB00-0C93C051E851}" destId="{DCEF926F-F0AB-4163-B6FB-91D83F9C17D2}" srcOrd="10" destOrd="0" presId="urn:microsoft.com/office/officeart/2005/8/layout/vProcess5"/>
    <dgm:cxn modelId="{5F6D05ED-1DBE-4DC6-A167-D038D7E5C577}" type="presParOf" srcId="{47F65E14-540A-425A-BB00-0C93C051E851}" destId="{96C1FCEC-BF17-4607-8546-5EDA20C982EB}" srcOrd="11" destOrd="0" presId="urn:microsoft.com/office/officeart/2005/8/layout/vProcess5"/>
    <dgm:cxn modelId="{59B35DCD-5B76-4DBC-9A8C-8D139B29FD3B}" type="presParOf" srcId="{47F65E14-540A-425A-BB00-0C93C051E851}" destId="{23BBA832-E39D-4C24-8306-9F78983E8C9C}" srcOrd="12" destOrd="0" presId="urn:microsoft.com/office/officeart/2005/8/layout/vProcess5"/>
    <dgm:cxn modelId="{B953A9A8-E841-4D42-92E3-EE1FD657BBED}" type="presParOf" srcId="{47F65E14-540A-425A-BB00-0C93C051E851}" destId="{9EE2B242-AA20-446A-A15D-ED6EEFDE62D4}" srcOrd="13" destOrd="0" presId="urn:microsoft.com/office/officeart/2005/8/layout/vProcess5"/>
    <dgm:cxn modelId="{C935CD56-699B-41CE-8088-BCDEB26F25A0}" type="presParOf" srcId="{47F65E14-540A-425A-BB00-0C93C051E851}" destId="{4B18EDA3-892E-4F58-923E-D8D4D0444075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129D12A4-867E-4D10-B1D3-EC50694C3064}" type="doc">
      <dgm:prSet loTypeId="urn:microsoft.com/office/officeart/2009/3/layout/StepUp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65C234E5-064E-4985-8F76-80696D5AA7E7}">
      <dgm:prSet/>
      <dgm:spPr/>
      <dgm:t>
        <a:bodyPr/>
        <a:lstStyle/>
        <a:p>
          <a:pPr rtl="0"/>
          <a:r>
            <a:rPr lang="uz-Cyrl-UZ" smtClean="0"/>
            <a:t>Bolalar. Bolalar tug‘ilishining ortishi turizm uchun uncha yaxshi emas</a:t>
          </a:r>
          <a:endParaRPr lang="ru-RU"/>
        </a:p>
      </dgm:t>
    </dgm:pt>
    <dgm:pt modelId="{1E958B9A-4B8B-403A-881D-939542B864CB}" type="parTrans" cxnId="{5E3814E0-FC5A-4AD2-B849-5950AC08888F}">
      <dgm:prSet/>
      <dgm:spPr/>
      <dgm:t>
        <a:bodyPr/>
        <a:lstStyle/>
        <a:p>
          <a:endParaRPr lang="ru-RU"/>
        </a:p>
      </dgm:t>
    </dgm:pt>
    <dgm:pt modelId="{B9CC953C-6928-4595-AFE9-415BFDAE48B4}" type="sibTrans" cxnId="{5E3814E0-FC5A-4AD2-B849-5950AC08888F}">
      <dgm:prSet/>
      <dgm:spPr/>
      <dgm:t>
        <a:bodyPr/>
        <a:lstStyle/>
        <a:p>
          <a:endParaRPr lang="ru-RU"/>
        </a:p>
      </dgm:t>
    </dgm:pt>
    <dgm:pt modelId="{0B6F7E6E-0A40-43F1-9170-92B6A67940E8}">
      <dgm:prSet/>
      <dgm:spPr/>
      <dgm:t>
        <a:bodyPr/>
        <a:lstStyle/>
        <a:p>
          <a:pPr rtl="0"/>
          <a:r>
            <a:rPr lang="uz-Cyrl-UZ" smtClean="0"/>
            <a:t>O‘smirlar bozorning asosiy segmentini tashkil etadilar</a:t>
          </a:r>
          <a:endParaRPr lang="ru-RU"/>
        </a:p>
      </dgm:t>
    </dgm:pt>
    <dgm:pt modelId="{CEDA87E8-8BC3-4AE3-A140-8DF9E2F19F37}" type="parTrans" cxnId="{42E8EA5C-6B30-4F32-93B3-8E53AD596100}">
      <dgm:prSet/>
      <dgm:spPr/>
      <dgm:t>
        <a:bodyPr/>
        <a:lstStyle/>
        <a:p>
          <a:endParaRPr lang="ru-RU"/>
        </a:p>
      </dgm:t>
    </dgm:pt>
    <dgm:pt modelId="{E27C2C6A-63C6-4A0B-A852-C5DCFDF17ED1}" type="sibTrans" cxnId="{42E8EA5C-6B30-4F32-93B3-8E53AD596100}">
      <dgm:prSet/>
      <dgm:spPr/>
      <dgm:t>
        <a:bodyPr/>
        <a:lstStyle/>
        <a:p>
          <a:endParaRPr lang="ru-RU"/>
        </a:p>
      </dgm:t>
    </dgm:pt>
    <dgm:pt modelId="{9F5605F0-7CBC-4AC2-A538-E95E3B5A9846}">
      <dgm:prSet/>
      <dgm:spPr/>
      <dgm:t>
        <a:bodyPr/>
        <a:lstStyle/>
        <a:p>
          <a:pPr rtl="0"/>
          <a:r>
            <a:rPr lang="uz-Cyrl-UZ" smtClean="0"/>
            <a:t>Aholining xarid qobiliyatiga 35 yoshdan 44 yoshgacha bo‘lganlar </a:t>
          </a:r>
          <a:endParaRPr lang="ru-RU"/>
        </a:p>
      </dgm:t>
    </dgm:pt>
    <dgm:pt modelId="{BF446A30-44E3-4CEB-8ED7-681EBD2D43EC}" type="parTrans" cxnId="{CC61F812-99AB-420B-B132-07CD0F20E393}">
      <dgm:prSet/>
      <dgm:spPr/>
      <dgm:t>
        <a:bodyPr/>
        <a:lstStyle/>
        <a:p>
          <a:endParaRPr lang="ru-RU"/>
        </a:p>
      </dgm:t>
    </dgm:pt>
    <dgm:pt modelId="{F674F051-7BF0-48D4-B085-DBAEF7102EF0}" type="sibTrans" cxnId="{CC61F812-99AB-420B-B132-07CD0F20E393}">
      <dgm:prSet/>
      <dgm:spPr/>
      <dgm:t>
        <a:bodyPr/>
        <a:lstStyle/>
        <a:p>
          <a:endParaRPr lang="ru-RU"/>
        </a:p>
      </dgm:t>
    </dgm:pt>
    <dgm:pt modelId="{86920E5F-D880-4C80-9818-B20ECA349D79}">
      <dgm:prSet/>
      <dgm:spPr/>
      <dgm:t>
        <a:bodyPr/>
        <a:lstStyle/>
        <a:p>
          <a:pPr rtl="0"/>
          <a:r>
            <a:rPr lang="uz-Cyrl-UZ" smtClean="0"/>
            <a:t>45 yoshdan 54 yoshgacha bo‘lganlar</a:t>
          </a:r>
          <a:endParaRPr lang="ru-RU"/>
        </a:p>
      </dgm:t>
    </dgm:pt>
    <dgm:pt modelId="{C57BC073-9C1C-4C46-8728-151E67A4353B}" type="parTrans" cxnId="{65B15A1A-D84E-44C1-8E28-5D5EED404943}">
      <dgm:prSet/>
      <dgm:spPr/>
      <dgm:t>
        <a:bodyPr/>
        <a:lstStyle/>
        <a:p>
          <a:endParaRPr lang="ru-RU"/>
        </a:p>
      </dgm:t>
    </dgm:pt>
    <dgm:pt modelId="{2CF111BF-EEC4-4D73-922D-D2F6FDC70318}" type="sibTrans" cxnId="{65B15A1A-D84E-44C1-8E28-5D5EED404943}">
      <dgm:prSet/>
      <dgm:spPr/>
      <dgm:t>
        <a:bodyPr/>
        <a:lstStyle/>
        <a:p>
          <a:endParaRPr lang="ru-RU"/>
        </a:p>
      </dgm:t>
    </dgm:pt>
    <dgm:pt modelId="{8D4131EA-2E3C-4D24-B4FC-F78336E7AECB}">
      <dgm:prSet/>
      <dgm:spPr/>
      <dgm:t>
        <a:bodyPr/>
        <a:lstStyle/>
        <a:p>
          <a:pPr rtl="0"/>
          <a:r>
            <a:rPr lang="uz-Cyrl-UZ" smtClean="0"/>
            <a:t>Asosiy e’tibor qaratilishi lozim bo‘lgan tendensiya-bu keksa yoshdagi aholining o‘sib borishidir</a:t>
          </a:r>
          <a:endParaRPr lang="ru-RU"/>
        </a:p>
      </dgm:t>
    </dgm:pt>
    <dgm:pt modelId="{C97DB336-1A4B-4275-A6B4-A30F1716AF7E}" type="parTrans" cxnId="{313947B8-915A-4DF4-8170-DD31167524F5}">
      <dgm:prSet/>
      <dgm:spPr/>
      <dgm:t>
        <a:bodyPr/>
        <a:lstStyle/>
        <a:p>
          <a:endParaRPr lang="ru-RU"/>
        </a:p>
      </dgm:t>
    </dgm:pt>
    <dgm:pt modelId="{80F6BDD6-0411-4819-B0C4-F3D87D9CD1F2}" type="sibTrans" cxnId="{313947B8-915A-4DF4-8170-DD31167524F5}">
      <dgm:prSet/>
      <dgm:spPr/>
      <dgm:t>
        <a:bodyPr/>
        <a:lstStyle/>
        <a:p>
          <a:endParaRPr lang="ru-RU"/>
        </a:p>
      </dgm:t>
    </dgm:pt>
    <dgm:pt modelId="{F5F84FB8-1F15-43CB-8040-404C64538A09}" type="pres">
      <dgm:prSet presAssocID="{129D12A4-867E-4D10-B1D3-EC50694C3064}" presName="rootnode" presStyleCnt="0">
        <dgm:presLayoutVars>
          <dgm:chMax/>
          <dgm:chPref/>
          <dgm:dir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A3BB00AB-C784-43D2-9BB9-6C0EBEF9B4F8}" type="pres">
      <dgm:prSet presAssocID="{65C234E5-064E-4985-8F76-80696D5AA7E7}" presName="composite" presStyleCnt="0"/>
      <dgm:spPr/>
    </dgm:pt>
    <dgm:pt modelId="{864F3998-E5FB-4E11-A325-792086C6B17B}" type="pres">
      <dgm:prSet presAssocID="{65C234E5-064E-4985-8F76-80696D5AA7E7}" presName="LShape" presStyleLbl="alignNode1" presStyleIdx="0" presStyleCnt="9"/>
      <dgm:spPr/>
    </dgm:pt>
    <dgm:pt modelId="{B2602669-D7EB-4923-8521-2E0FCD8F54CE}" type="pres">
      <dgm:prSet presAssocID="{65C234E5-064E-4985-8F76-80696D5AA7E7}" presName="ParentText" presStyleLbl="revTx" presStyleIdx="0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25516C-097F-4D9B-A930-4C4EC527DF77}" type="pres">
      <dgm:prSet presAssocID="{65C234E5-064E-4985-8F76-80696D5AA7E7}" presName="Triangle" presStyleLbl="alignNode1" presStyleIdx="1" presStyleCnt="9"/>
      <dgm:spPr/>
    </dgm:pt>
    <dgm:pt modelId="{D4F6C2D4-1614-446E-9F3C-3CA9EA0148BB}" type="pres">
      <dgm:prSet presAssocID="{B9CC953C-6928-4595-AFE9-415BFDAE48B4}" presName="sibTrans" presStyleCnt="0"/>
      <dgm:spPr/>
    </dgm:pt>
    <dgm:pt modelId="{CD870972-3AA4-4A91-80FD-AC2C90554ED4}" type="pres">
      <dgm:prSet presAssocID="{B9CC953C-6928-4595-AFE9-415BFDAE48B4}" presName="space" presStyleCnt="0"/>
      <dgm:spPr/>
    </dgm:pt>
    <dgm:pt modelId="{574237E4-0047-48BA-8A84-D870D72CC766}" type="pres">
      <dgm:prSet presAssocID="{0B6F7E6E-0A40-43F1-9170-92B6A67940E8}" presName="composite" presStyleCnt="0"/>
      <dgm:spPr/>
    </dgm:pt>
    <dgm:pt modelId="{093067CB-254E-4BB7-8B66-34A252DE0CE5}" type="pres">
      <dgm:prSet presAssocID="{0B6F7E6E-0A40-43F1-9170-92B6A67940E8}" presName="LShape" presStyleLbl="alignNode1" presStyleIdx="2" presStyleCnt="9"/>
      <dgm:spPr/>
    </dgm:pt>
    <dgm:pt modelId="{243365BF-CFA9-4E99-84BE-04D55B597712}" type="pres">
      <dgm:prSet presAssocID="{0B6F7E6E-0A40-43F1-9170-92B6A67940E8}" presName="ParentText" presStyleLbl="revTx" presStyleIdx="1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A6B3C4-35EE-4222-BACC-51FF169A78F2}" type="pres">
      <dgm:prSet presAssocID="{0B6F7E6E-0A40-43F1-9170-92B6A67940E8}" presName="Triangle" presStyleLbl="alignNode1" presStyleIdx="3" presStyleCnt="9"/>
      <dgm:spPr/>
    </dgm:pt>
    <dgm:pt modelId="{86973889-24B1-4DE7-B683-FEEE10A08F47}" type="pres">
      <dgm:prSet presAssocID="{E27C2C6A-63C6-4A0B-A852-C5DCFDF17ED1}" presName="sibTrans" presStyleCnt="0"/>
      <dgm:spPr/>
    </dgm:pt>
    <dgm:pt modelId="{25D103BD-8066-432D-BE40-325A482175CC}" type="pres">
      <dgm:prSet presAssocID="{E27C2C6A-63C6-4A0B-A852-C5DCFDF17ED1}" presName="space" presStyleCnt="0"/>
      <dgm:spPr/>
    </dgm:pt>
    <dgm:pt modelId="{EBB2BDDD-C932-4D89-82DE-F76EDAA4DD61}" type="pres">
      <dgm:prSet presAssocID="{9F5605F0-7CBC-4AC2-A538-E95E3B5A9846}" presName="composite" presStyleCnt="0"/>
      <dgm:spPr/>
    </dgm:pt>
    <dgm:pt modelId="{55AF2C64-0236-4262-BC34-03A26363F167}" type="pres">
      <dgm:prSet presAssocID="{9F5605F0-7CBC-4AC2-A538-E95E3B5A9846}" presName="LShape" presStyleLbl="alignNode1" presStyleIdx="4" presStyleCnt="9"/>
      <dgm:spPr/>
    </dgm:pt>
    <dgm:pt modelId="{CA81CA3D-26D5-4D68-8EDB-4F7C65E95910}" type="pres">
      <dgm:prSet presAssocID="{9F5605F0-7CBC-4AC2-A538-E95E3B5A9846}" presName="ParentText" presStyleLbl="revTx" presStyleIdx="2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C37411-BC7A-4585-A465-2A493B53D3C3}" type="pres">
      <dgm:prSet presAssocID="{9F5605F0-7CBC-4AC2-A538-E95E3B5A9846}" presName="Triangle" presStyleLbl="alignNode1" presStyleIdx="5" presStyleCnt="9"/>
      <dgm:spPr/>
    </dgm:pt>
    <dgm:pt modelId="{A631389D-0C1F-4586-92CD-47FD09BE098B}" type="pres">
      <dgm:prSet presAssocID="{F674F051-7BF0-48D4-B085-DBAEF7102EF0}" presName="sibTrans" presStyleCnt="0"/>
      <dgm:spPr/>
    </dgm:pt>
    <dgm:pt modelId="{DA3378DD-1B3D-4D52-9EC7-8FEC90579B91}" type="pres">
      <dgm:prSet presAssocID="{F674F051-7BF0-48D4-B085-DBAEF7102EF0}" presName="space" presStyleCnt="0"/>
      <dgm:spPr/>
    </dgm:pt>
    <dgm:pt modelId="{0E2989DC-3E92-4B03-89E4-2F3A6BA74F2B}" type="pres">
      <dgm:prSet presAssocID="{86920E5F-D880-4C80-9818-B20ECA349D79}" presName="composite" presStyleCnt="0"/>
      <dgm:spPr/>
    </dgm:pt>
    <dgm:pt modelId="{C335D149-E2FB-456A-A21A-3E93372D0774}" type="pres">
      <dgm:prSet presAssocID="{86920E5F-D880-4C80-9818-B20ECA349D79}" presName="LShape" presStyleLbl="alignNode1" presStyleIdx="6" presStyleCnt="9"/>
      <dgm:spPr/>
    </dgm:pt>
    <dgm:pt modelId="{C0F5A7C2-7218-44B5-9A9E-6500C64B96EC}" type="pres">
      <dgm:prSet presAssocID="{86920E5F-D880-4C80-9818-B20ECA349D79}" presName="ParentText" presStyleLbl="revTx" presStyleIdx="3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BA4F9F-74E7-484E-84AB-FB74007A518B}" type="pres">
      <dgm:prSet presAssocID="{86920E5F-D880-4C80-9818-B20ECA349D79}" presName="Triangle" presStyleLbl="alignNode1" presStyleIdx="7" presStyleCnt="9"/>
      <dgm:spPr/>
    </dgm:pt>
    <dgm:pt modelId="{410B89BC-BF9D-4252-9F6C-983D5E69F380}" type="pres">
      <dgm:prSet presAssocID="{2CF111BF-EEC4-4D73-922D-D2F6FDC70318}" presName="sibTrans" presStyleCnt="0"/>
      <dgm:spPr/>
    </dgm:pt>
    <dgm:pt modelId="{13E5D32C-4602-475A-920E-4E9BB8E1A31F}" type="pres">
      <dgm:prSet presAssocID="{2CF111BF-EEC4-4D73-922D-D2F6FDC70318}" presName="space" presStyleCnt="0"/>
      <dgm:spPr/>
    </dgm:pt>
    <dgm:pt modelId="{3067D8A8-E591-47B4-839D-0FD080A80AB4}" type="pres">
      <dgm:prSet presAssocID="{8D4131EA-2E3C-4D24-B4FC-F78336E7AECB}" presName="composite" presStyleCnt="0"/>
      <dgm:spPr/>
    </dgm:pt>
    <dgm:pt modelId="{E965D7AA-A233-4C7F-9ADD-4E023AA805BF}" type="pres">
      <dgm:prSet presAssocID="{8D4131EA-2E3C-4D24-B4FC-F78336E7AECB}" presName="LShape" presStyleLbl="alignNode1" presStyleIdx="8" presStyleCnt="9"/>
      <dgm:spPr/>
    </dgm:pt>
    <dgm:pt modelId="{BD131E6E-66A4-4F28-A5F2-B676F4700FDB}" type="pres">
      <dgm:prSet presAssocID="{8D4131EA-2E3C-4D24-B4FC-F78336E7AECB}" presName="ParentText" presStyleLbl="revTx" presStyleIdx="4" presStyleCnt="5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E3814E0-FC5A-4AD2-B849-5950AC08888F}" srcId="{129D12A4-867E-4D10-B1D3-EC50694C3064}" destId="{65C234E5-064E-4985-8F76-80696D5AA7E7}" srcOrd="0" destOrd="0" parTransId="{1E958B9A-4B8B-403A-881D-939542B864CB}" sibTransId="{B9CC953C-6928-4595-AFE9-415BFDAE48B4}"/>
    <dgm:cxn modelId="{65B15A1A-D84E-44C1-8E28-5D5EED404943}" srcId="{129D12A4-867E-4D10-B1D3-EC50694C3064}" destId="{86920E5F-D880-4C80-9818-B20ECA349D79}" srcOrd="3" destOrd="0" parTransId="{C57BC073-9C1C-4C46-8728-151E67A4353B}" sibTransId="{2CF111BF-EEC4-4D73-922D-D2F6FDC70318}"/>
    <dgm:cxn modelId="{313947B8-915A-4DF4-8170-DD31167524F5}" srcId="{129D12A4-867E-4D10-B1D3-EC50694C3064}" destId="{8D4131EA-2E3C-4D24-B4FC-F78336E7AECB}" srcOrd="4" destOrd="0" parTransId="{C97DB336-1A4B-4275-A6B4-A30F1716AF7E}" sibTransId="{80F6BDD6-0411-4819-B0C4-F3D87D9CD1F2}"/>
    <dgm:cxn modelId="{9CF896B7-D308-4CC6-B3D3-97E977BC49CC}" type="presOf" srcId="{0B6F7E6E-0A40-43F1-9170-92B6A67940E8}" destId="{243365BF-CFA9-4E99-84BE-04D55B597712}" srcOrd="0" destOrd="0" presId="urn:microsoft.com/office/officeart/2009/3/layout/StepUpProcess"/>
    <dgm:cxn modelId="{862E7671-C358-4C07-8ED8-4396713B0BA7}" type="presOf" srcId="{9F5605F0-7CBC-4AC2-A538-E95E3B5A9846}" destId="{CA81CA3D-26D5-4D68-8EDB-4F7C65E95910}" srcOrd="0" destOrd="0" presId="urn:microsoft.com/office/officeart/2009/3/layout/StepUpProcess"/>
    <dgm:cxn modelId="{C95AB5A9-272B-4B44-B11D-DD2CC3A9F600}" type="presOf" srcId="{65C234E5-064E-4985-8F76-80696D5AA7E7}" destId="{B2602669-D7EB-4923-8521-2E0FCD8F54CE}" srcOrd="0" destOrd="0" presId="urn:microsoft.com/office/officeart/2009/3/layout/StepUpProcess"/>
    <dgm:cxn modelId="{C01FB31D-A0AF-4C82-B6CE-1099349A525F}" type="presOf" srcId="{86920E5F-D880-4C80-9818-B20ECA349D79}" destId="{C0F5A7C2-7218-44B5-9A9E-6500C64B96EC}" srcOrd="0" destOrd="0" presId="urn:microsoft.com/office/officeart/2009/3/layout/StepUpProcess"/>
    <dgm:cxn modelId="{03B1DB4E-BB04-4CB0-AC50-58C820F2E9DF}" type="presOf" srcId="{129D12A4-867E-4D10-B1D3-EC50694C3064}" destId="{F5F84FB8-1F15-43CB-8040-404C64538A09}" srcOrd="0" destOrd="0" presId="urn:microsoft.com/office/officeart/2009/3/layout/StepUpProcess"/>
    <dgm:cxn modelId="{42E8EA5C-6B30-4F32-93B3-8E53AD596100}" srcId="{129D12A4-867E-4D10-B1D3-EC50694C3064}" destId="{0B6F7E6E-0A40-43F1-9170-92B6A67940E8}" srcOrd="1" destOrd="0" parTransId="{CEDA87E8-8BC3-4AE3-A140-8DF9E2F19F37}" sibTransId="{E27C2C6A-63C6-4A0B-A852-C5DCFDF17ED1}"/>
    <dgm:cxn modelId="{1DCFF531-D32B-455E-B2EA-1853566F57C4}" type="presOf" srcId="{8D4131EA-2E3C-4D24-B4FC-F78336E7AECB}" destId="{BD131E6E-66A4-4F28-A5F2-B676F4700FDB}" srcOrd="0" destOrd="0" presId="urn:microsoft.com/office/officeart/2009/3/layout/StepUpProcess"/>
    <dgm:cxn modelId="{CC61F812-99AB-420B-B132-07CD0F20E393}" srcId="{129D12A4-867E-4D10-B1D3-EC50694C3064}" destId="{9F5605F0-7CBC-4AC2-A538-E95E3B5A9846}" srcOrd="2" destOrd="0" parTransId="{BF446A30-44E3-4CEB-8ED7-681EBD2D43EC}" sibTransId="{F674F051-7BF0-48D4-B085-DBAEF7102EF0}"/>
    <dgm:cxn modelId="{0729175C-F932-4354-B406-AB10A5EBF90B}" type="presParOf" srcId="{F5F84FB8-1F15-43CB-8040-404C64538A09}" destId="{A3BB00AB-C784-43D2-9BB9-6C0EBEF9B4F8}" srcOrd="0" destOrd="0" presId="urn:microsoft.com/office/officeart/2009/3/layout/StepUpProcess"/>
    <dgm:cxn modelId="{4A9AC951-D563-4EFC-9307-902F1FA480D5}" type="presParOf" srcId="{A3BB00AB-C784-43D2-9BB9-6C0EBEF9B4F8}" destId="{864F3998-E5FB-4E11-A325-792086C6B17B}" srcOrd="0" destOrd="0" presId="urn:microsoft.com/office/officeart/2009/3/layout/StepUpProcess"/>
    <dgm:cxn modelId="{EA7ADAB3-117E-40A1-8C2D-1F6E595CA639}" type="presParOf" srcId="{A3BB00AB-C784-43D2-9BB9-6C0EBEF9B4F8}" destId="{B2602669-D7EB-4923-8521-2E0FCD8F54CE}" srcOrd="1" destOrd="0" presId="urn:microsoft.com/office/officeart/2009/3/layout/StepUpProcess"/>
    <dgm:cxn modelId="{CE7309FA-4E94-420E-80DA-5B2B9D877061}" type="presParOf" srcId="{A3BB00AB-C784-43D2-9BB9-6C0EBEF9B4F8}" destId="{6B25516C-097F-4D9B-A930-4C4EC527DF77}" srcOrd="2" destOrd="0" presId="urn:microsoft.com/office/officeart/2009/3/layout/StepUpProcess"/>
    <dgm:cxn modelId="{6892C995-664F-4A22-A705-F4A1CE26B532}" type="presParOf" srcId="{F5F84FB8-1F15-43CB-8040-404C64538A09}" destId="{D4F6C2D4-1614-446E-9F3C-3CA9EA0148BB}" srcOrd="1" destOrd="0" presId="urn:microsoft.com/office/officeart/2009/3/layout/StepUpProcess"/>
    <dgm:cxn modelId="{C9942263-1B70-4E89-B904-CB5C88D5A7C1}" type="presParOf" srcId="{D4F6C2D4-1614-446E-9F3C-3CA9EA0148BB}" destId="{CD870972-3AA4-4A91-80FD-AC2C90554ED4}" srcOrd="0" destOrd="0" presId="urn:microsoft.com/office/officeart/2009/3/layout/StepUpProcess"/>
    <dgm:cxn modelId="{D7D421A9-CD0A-4A1D-B9D5-0A0C70ED3407}" type="presParOf" srcId="{F5F84FB8-1F15-43CB-8040-404C64538A09}" destId="{574237E4-0047-48BA-8A84-D870D72CC766}" srcOrd="2" destOrd="0" presId="urn:microsoft.com/office/officeart/2009/3/layout/StepUpProcess"/>
    <dgm:cxn modelId="{D530DFF0-9B88-4B86-84CC-B52D91DCBBD0}" type="presParOf" srcId="{574237E4-0047-48BA-8A84-D870D72CC766}" destId="{093067CB-254E-4BB7-8B66-34A252DE0CE5}" srcOrd="0" destOrd="0" presId="urn:microsoft.com/office/officeart/2009/3/layout/StepUpProcess"/>
    <dgm:cxn modelId="{CC15CEB4-7E81-48C6-9535-2CDF95EEFDB5}" type="presParOf" srcId="{574237E4-0047-48BA-8A84-D870D72CC766}" destId="{243365BF-CFA9-4E99-84BE-04D55B597712}" srcOrd="1" destOrd="0" presId="urn:microsoft.com/office/officeart/2009/3/layout/StepUpProcess"/>
    <dgm:cxn modelId="{0B1E3D4B-EBDD-43B9-BEB1-496C8237B54E}" type="presParOf" srcId="{574237E4-0047-48BA-8A84-D870D72CC766}" destId="{50A6B3C4-35EE-4222-BACC-51FF169A78F2}" srcOrd="2" destOrd="0" presId="urn:microsoft.com/office/officeart/2009/3/layout/StepUpProcess"/>
    <dgm:cxn modelId="{B6AA8C37-F6AC-4E8F-BB70-C9DC4447A322}" type="presParOf" srcId="{F5F84FB8-1F15-43CB-8040-404C64538A09}" destId="{86973889-24B1-4DE7-B683-FEEE10A08F47}" srcOrd="3" destOrd="0" presId="urn:microsoft.com/office/officeart/2009/3/layout/StepUpProcess"/>
    <dgm:cxn modelId="{3215E233-631C-4268-90BB-0F92731F0F75}" type="presParOf" srcId="{86973889-24B1-4DE7-B683-FEEE10A08F47}" destId="{25D103BD-8066-432D-BE40-325A482175CC}" srcOrd="0" destOrd="0" presId="urn:microsoft.com/office/officeart/2009/3/layout/StepUpProcess"/>
    <dgm:cxn modelId="{B4516E46-6835-47B8-AA43-3654881EE888}" type="presParOf" srcId="{F5F84FB8-1F15-43CB-8040-404C64538A09}" destId="{EBB2BDDD-C932-4D89-82DE-F76EDAA4DD61}" srcOrd="4" destOrd="0" presId="urn:microsoft.com/office/officeart/2009/3/layout/StepUpProcess"/>
    <dgm:cxn modelId="{3F91FFF5-CC7D-4E83-AF63-F6DE3A549A76}" type="presParOf" srcId="{EBB2BDDD-C932-4D89-82DE-F76EDAA4DD61}" destId="{55AF2C64-0236-4262-BC34-03A26363F167}" srcOrd="0" destOrd="0" presId="urn:microsoft.com/office/officeart/2009/3/layout/StepUpProcess"/>
    <dgm:cxn modelId="{2D7ED3A8-95A4-44F4-8250-1C867BFF32E2}" type="presParOf" srcId="{EBB2BDDD-C932-4D89-82DE-F76EDAA4DD61}" destId="{CA81CA3D-26D5-4D68-8EDB-4F7C65E95910}" srcOrd="1" destOrd="0" presId="urn:microsoft.com/office/officeart/2009/3/layout/StepUpProcess"/>
    <dgm:cxn modelId="{B30C624B-E606-473A-B053-7DF08A936CAE}" type="presParOf" srcId="{EBB2BDDD-C932-4D89-82DE-F76EDAA4DD61}" destId="{C4C37411-BC7A-4585-A465-2A493B53D3C3}" srcOrd="2" destOrd="0" presId="urn:microsoft.com/office/officeart/2009/3/layout/StepUpProcess"/>
    <dgm:cxn modelId="{813510BB-2BFD-4F4D-B381-E99771C769EF}" type="presParOf" srcId="{F5F84FB8-1F15-43CB-8040-404C64538A09}" destId="{A631389D-0C1F-4586-92CD-47FD09BE098B}" srcOrd="5" destOrd="0" presId="urn:microsoft.com/office/officeart/2009/3/layout/StepUpProcess"/>
    <dgm:cxn modelId="{C7AA40AE-9076-4A75-ABCF-F6B11C02E48A}" type="presParOf" srcId="{A631389D-0C1F-4586-92CD-47FD09BE098B}" destId="{DA3378DD-1B3D-4D52-9EC7-8FEC90579B91}" srcOrd="0" destOrd="0" presId="urn:microsoft.com/office/officeart/2009/3/layout/StepUpProcess"/>
    <dgm:cxn modelId="{4D0B0570-6468-4EE5-BCB4-1722E63E90FE}" type="presParOf" srcId="{F5F84FB8-1F15-43CB-8040-404C64538A09}" destId="{0E2989DC-3E92-4B03-89E4-2F3A6BA74F2B}" srcOrd="6" destOrd="0" presId="urn:microsoft.com/office/officeart/2009/3/layout/StepUpProcess"/>
    <dgm:cxn modelId="{1ABF23A0-4F10-45EE-8CF9-2D29BDD3C3E3}" type="presParOf" srcId="{0E2989DC-3E92-4B03-89E4-2F3A6BA74F2B}" destId="{C335D149-E2FB-456A-A21A-3E93372D0774}" srcOrd="0" destOrd="0" presId="urn:microsoft.com/office/officeart/2009/3/layout/StepUpProcess"/>
    <dgm:cxn modelId="{8A7E6656-6063-4D92-B6BF-80F6C4C77CD1}" type="presParOf" srcId="{0E2989DC-3E92-4B03-89E4-2F3A6BA74F2B}" destId="{C0F5A7C2-7218-44B5-9A9E-6500C64B96EC}" srcOrd="1" destOrd="0" presId="urn:microsoft.com/office/officeart/2009/3/layout/StepUpProcess"/>
    <dgm:cxn modelId="{CE5E059F-B4C2-4A4C-AF26-08D7BDAEE40F}" type="presParOf" srcId="{0E2989DC-3E92-4B03-89E4-2F3A6BA74F2B}" destId="{83BA4F9F-74E7-484E-84AB-FB74007A518B}" srcOrd="2" destOrd="0" presId="urn:microsoft.com/office/officeart/2009/3/layout/StepUpProcess"/>
    <dgm:cxn modelId="{98E92401-6639-446C-A3F2-108D8D5102DB}" type="presParOf" srcId="{F5F84FB8-1F15-43CB-8040-404C64538A09}" destId="{410B89BC-BF9D-4252-9F6C-983D5E69F380}" srcOrd="7" destOrd="0" presId="urn:microsoft.com/office/officeart/2009/3/layout/StepUpProcess"/>
    <dgm:cxn modelId="{848249B2-D08D-470C-A3FE-759AD617913A}" type="presParOf" srcId="{410B89BC-BF9D-4252-9F6C-983D5E69F380}" destId="{13E5D32C-4602-475A-920E-4E9BB8E1A31F}" srcOrd="0" destOrd="0" presId="urn:microsoft.com/office/officeart/2009/3/layout/StepUpProcess"/>
    <dgm:cxn modelId="{BC567C43-A1F0-47CA-BDAA-BCB9898718D0}" type="presParOf" srcId="{F5F84FB8-1F15-43CB-8040-404C64538A09}" destId="{3067D8A8-E591-47B4-839D-0FD080A80AB4}" srcOrd="8" destOrd="0" presId="urn:microsoft.com/office/officeart/2009/3/layout/StepUpProcess"/>
    <dgm:cxn modelId="{D1E6F4F5-E6D1-493B-B040-DB9912AD6F38}" type="presParOf" srcId="{3067D8A8-E591-47B4-839D-0FD080A80AB4}" destId="{E965D7AA-A233-4C7F-9ADD-4E023AA805BF}" srcOrd="0" destOrd="0" presId="urn:microsoft.com/office/officeart/2009/3/layout/StepUpProcess"/>
    <dgm:cxn modelId="{15F6EFC7-E9DD-4D35-8693-1A91B14A2426}" type="presParOf" srcId="{3067D8A8-E591-47B4-839D-0FD080A80AB4}" destId="{BD131E6E-66A4-4F28-A5F2-B676F4700FDB}" srcOrd="1" destOrd="0" presId="urn:microsoft.com/office/officeart/2009/3/layout/StepUp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7E2B2C2F-543A-426A-927D-7891E1D50B0C}" type="doc">
      <dgm:prSet loTypeId="urn:microsoft.com/office/officeart/2005/8/layout/h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0BBD58DD-FDBC-4B36-BAC6-DACC041F9A92}">
      <dgm:prSet/>
      <dgm:spPr/>
      <dgm:t>
        <a:bodyPr/>
        <a:lstStyle/>
        <a:p>
          <a:pPr rtl="0"/>
          <a:r>
            <a:rPr lang="uz-Cyrl-UZ" smtClean="0"/>
            <a:t>Aholining xarid qobiliyati turizm sohasi rivojlanishining asosiy omilidir</a:t>
          </a:r>
          <a:endParaRPr lang="ru-RU"/>
        </a:p>
      </dgm:t>
    </dgm:pt>
    <dgm:pt modelId="{E25BC815-EE45-4228-A6D8-CFFE8B86A52E}" type="parTrans" cxnId="{18B29B15-2F42-407E-9E0D-5B70959EC4F9}">
      <dgm:prSet/>
      <dgm:spPr/>
      <dgm:t>
        <a:bodyPr/>
        <a:lstStyle/>
        <a:p>
          <a:endParaRPr lang="ru-RU"/>
        </a:p>
      </dgm:t>
    </dgm:pt>
    <dgm:pt modelId="{7298E5A2-FDE7-4E96-8C63-9773D1F53C0F}" type="sibTrans" cxnId="{18B29B15-2F42-407E-9E0D-5B70959EC4F9}">
      <dgm:prSet/>
      <dgm:spPr/>
      <dgm:t>
        <a:bodyPr/>
        <a:lstStyle/>
        <a:p>
          <a:endParaRPr lang="ru-RU"/>
        </a:p>
      </dgm:t>
    </dgm:pt>
    <dgm:pt modelId="{5B6C0719-1459-465E-9F74-C487D4A5A487}">
      <dgm:prSet/>
      <dgm:spPr/>
      <dgm:t>
        <a:bodyPr/>
        <a:lstStyle/>
        <a:p>
          <a:pPr rtl="0"/>
          <a:r>
            <a:rPr lang="uz-Cyrl-UZ" smtClean="0"/>
            <a:t>Turizmga bo‘lgan talab to‘g‘ridan – to‘g‘ri iste’molchilarning daromadlariga bog‘liq</a:t>
          </a:r>
          <a:endParaRPr lang="ru-RU"/>
        </a:p>
      </dgm:t>
    </dgm:pt>
    <dgm:pt modelId="{77FFEBC4-CDCA-43E1-9A88-B2E98203239D}" type="parTrans" cxnId="{FBE9AE30-FC87-4684-873A-0C72DF3FE9F8}">
      <dgm:prSet/>
      <dgm:spPr/>
      <dgm:t>
        <a:bodyPr/>
        <a:lstStyle/>
        <a:p>
          <a:endParaRPr lang="ru-RU"/>
        </a:p>
      </dgm:t>
    </dgm:pt>
    <dgm:pt modelId="{26AB7902-6D4F-4C99-9026-BC782C769F9D}" type="sibTrans" cxnId="{FBE9AE30-FC87-4684-873A-0C72DF3FE9F8}">
      <dgm:prSet/>
      <dgm:spPr/>
      <dgm:t>
        <a:bodyPr/>
        <a:lstStyle/>
        <a:p>
          <a:endParaRPr lang="ru-RU"/>
        </a:p>
      </dgm:t>
    </dgm:pt>
    <dgm:pt modelId="{6B2C9667-B2FC-46A5-BC7A-61AB8D90AD41}">
      <dgm:prSet/>
      <dgm:spPr/>
      <dgm:t>
        <a:bodyPr/>
        <a:lstStyle/>
        <a:p>
          <a:pPr rtl="0"/>
          <a:r>
            <a:rPr lang="uz-Cyrl-UZ" smtClean="0"/>
            <a:t>Ta’lim. Aholining turistik faolligi</a:t>
          </a:r>
          <a:endParaRPr lang="ru-RU"/>
        </a:p>
      </dgm:t>
    </dgm:pt>
    <dgm:pt modelId="{68143E9F-CAE9-4A9C-B1D7-1EF945734E75}" type="parTrans" cxnId="{2312BCD0-C874-4F4E-922D-82AE8161E342}">
      <dgm:prSet/>
      <dgm:spPr/>
      <dgm:t>
        <a:bodyPr/>
        <a:lstStyle/>
        <a:p>
          <a:endParaRPr lang="ru-RU"/>
        </a:p>
      </dgm:t>
    </dgm:pt>
    <dgm:pt modelId="{93119AF5-5EE1-430B-9806-7E9FDA123653}" type="sibTrans" cxnId="{2312BCD0-C874-4F4E-922D-82AE8161E342}">
      <dgm:prSet/>
      <dgm:spPr/>
      <dgm:t>
        <a:bodyPr/>
        <a:lstStyle/>
        <a:p>
          <a:endParaRPr lang="ru-RU"/>
        </a:p>
      </dgm:t>
    </dgm:pt>
    <dgm:pt modelId="{B755581D-D973-4324-A629-3E5C4D3C153C}">
      <dgm:prSet/>
      <dgm:spPr/>
      <dgm:t>
        <a:bodyPr/>
        <a:lstStyle/>
        <a:p>
          <a:pPr rtl="0"/>
          <a:r>
            <a:rPr lang="uz-Cyrl-UZ" smtClean="0"/>
            <a:t>Kasb. Turizm tovar va xizmatlarining xaridi</a:t>
          </a:r>
          <a:endParaRPr lang="ru-RU"/>
        </a:p>
      </dgm:t>
    </dgm:pt>
    <dgm:pt modelId="{FF024A6B-0213-43AC-AB30-86EE397D2F0B}" type="parTrans" cxnId="{CBFF6742-A4FD-454F-9802-3BEF954713FC}">
      <dgm:prSet/>
      <dgm:spPr/>
      <dgm:t>
        <a:bodyPr/>
        <a:lstStyle/>
        <a:p>
          <a:endParaRPr lang="ru-RU"/>
        </a:p>
      </dgm:t>
    </dgm:pt>
    <dgm:pt modelId="{D0FB298C-4C44-4F74-800D-3EB202CF11A4}" type="sibTrans" cxnId="{CBFF6742-A4FD-454F-9802-3BEF954713FC}">
      <dgm:prSet/>
      <dgm:spPr/>
      <dgm:t>
        <a:bodyPr/>
        <a:lstStyle/>
        <a:p>
          <a:endParaRPr lang="ru-RU"/>
        </a:p>
      </dgm:t>
    </dgm:pt>
    <dgm:pt modelId="{1E49B5CE-628C-4E3C-AE6B-B93EEBE976CE}">
      <dgm:prSet/>
      <dgm:spPr/>
      <dgm:t>
        <a:bodyPr/>
        <a:lstStyle/>
        <a:p>
          <a:pPr rtl="0"/>
          <a:r>
            <a:rPr lang="uz-Cyrl-UZ" smtClean="0"/>
            <a:t>Irqi. O‘zbekiston ko‘p millatli respublika</a:t>
          </a:r>
          <a:endParaRPr lang="ru-RU"/>
        </a:p>
      </dgm:t>
    </dgm:pt>
    <dgm:pt modelId="{84E27705-021D-4E37-BCA2-EC815A2519D7}" type="parTrans" cxnId="{B21751EA-40DC-47F2-A357-FB7A5F031CD1}">
      <dgm:prSet/>
      <dgm:spPr/>
      <dgm:t>
        <a:bodyPr/>
        <a:lstStyle/>
        <a:p>
          <a:endParaRPr lang="ru-RU"/>
        </a:p>
      </dgm:t>
    </dgm:pt>
    <dgm:pt modelId="{09246CE2-CC89-43EE-A8E9-82819DAC47F4}" type="sibTrans" cxnId="{B21751EA-40DC-47F2-A357-FB7A5F031CD1}">
      <dgm:prSet/>
      <dgm:spPr/>
      <dgm:t>
        <a:bodyPr/>
        <a:lstStyle/>
        <a:p>
          <a:endParaRPr lang="ru-RU"/>
        </a:p>
      </dgm:t>
    </dgm:pt>
    <dgm:pt modelId="{51CF4933-7FE4-44E9-AAC5-41C60F563702}">
      <dgm:prSet/>
      <dgm:spPr/>
      <dgm:t>
        <a:bodyPr/>
        <a:lstStyle/>
        <a:p>
          <a:pPr rtl="0"/>
          <a:r>
            <a:rPr lang="uz-Cyrl-UZ" smtClean="0"/>
            <a:t>Jinsi. O‘zbekiston  aholisi tarkibi</a:t>
          </a:r>
          <a:endParaRPr lang="ru-RU"/>
        </a:p>
      </dgm:t>
    </dgm:pt>
    <dgm:pt modelId="{89F813DD-ABFF-43C2-BADB-AC08B431DE19}" type="parTrans" cxnId="{A4B1F85A-7031-4E08-AACE-F5E322AFA98B}">
      <dgm:prSet/>
      <dgm:spPr/>
      <dgm:t>
        <a:bodyPr/>
        <a:lstStyle/>
        <a:p>
          <a:endParaRPr lang="ru-RU"/>
        </a:p>
      </dgm:t>
    </dgm:pt>
    <dgm:pt modelId="{CA8BCD5E-09A6-4CF4-BD9C-2276803C8378}" type="sibTrans" cxnId="{A4B1F85A-7031-4E08-AACE-F5E322AFA98B}">
      <dgm:prSet/>
      <dgm:spPr/>
      <dgm:t>
        <a:bodyPr/>
        <a:lstStyle/>
        <a:p>
          <a:endParaRPr lang="ru-RU"/>
        </a:p>
      </dgm:t>
    </dgm:pt>
    <dgm:pt modelId="{FD649213-AC04-4D95-8026-912FED942D9E}" type="pres">
      <dgm:prSet presAssocID="{7E2B2C2F-543A-426A-927D-7891E1D50B0C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4CA9F72-7C6A-4AF0-B71A-D95D7B3DF702}" type="pres">
      <dgm:prSet presAssocID="{0BBD58DD-FDBC-4B36-BAC6-DACC041F9A92}" presName="node" presStyleLbl="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A4390B3-E273-4113-81C0-11A8E8A1BE8E}" type="pres">
      <dgm:prSet presAssocID="{7298E5A2-FDE7-4E96-8C63-9773D1F53C0F}" presName="sibTrans" presStyleCnt="0"/>
      <dgm:spPr/>
    </dgm:pt>
    <dgm:pt modelId="{76C514B3-AFD7-4A50-8442-774501E4E101}" type="pres">
      <dgm:prSet presAssocID="{5B6C0719-1459-465E-9F74-C487D4A5A487}" presName="node" presStyleLbl="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7241F31-1BA6-448B-96B4-6EB51CAD5405}" type="pres">
      <dgm:prSet presAssocID="{26AB7902-6D4F-4C99-9026-BC782C769F9D}" presName="sibTrans" presStyleCnt="0"/>
      <dgm:spPr/>
    </dgm:pt>
    <dgm:pt modelId="{FE54CB94-0C07-4343-A302-DBFDC6240841}" type="pres">
      <dgm:prSet presAssocID="{6B2C9667-B2FC-46A5-BC7A-61AB8D90AD41}" presName="node" presStyleLbl="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6EE854F-A9EC-4712-8972-900593506B69}" type="pres">
      <dgm:prSet presAssocID="{93119AF5-5EE1-430B-9806-7E9FDA123653}" presName="sibTrans" presStyleCnt="0"/>
      <dgm:spPr/>
    </dgm:pt>
    <dgm:pt modelId="{CA796239-B87B-47DE-97E2-454EF416675C}" type="pres">
      <dgm:prSet presAssocID="{B755581D-D973-4324-A629-3E5C4D3C153C}" presName="node" presStyleLbl="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4AEB662-378C-47AB-9845-FBA6BB848DC8}" type="pres">
      <dgm:prSet presAssocID="{D0FB298C-4C44-4F74-800D-3EB202CF11A4}" presName="sibTrans" presStyleCnt="0"/>
      <dgm:spPr/>
    </dgm:pt>
    <dgm:pt modelId="{E0D58F3D-B3F8-4316-9667-B957BEC740E8}" type="pres">
      <dgm:prSet presAssocID="{1E49B5CE-628C-4E3C-AE6B-B93EEBE976CE}" presName="node" presStyleLbl="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1568EFC-4E9C-4D94-B96F-E76E08E746E0}" type="pres">
      <dgm:prSet presAssocID="{09246CE2-CC89-43EE-A8E9-82819DAC47F4}" presName="sibTrans" presStyleCnt="0"/>
      <dgm:spPr/>
    </dgm:pt>
    <dgm:pt modelId="{F63FF1CD-04DC-4644-8554-1C1F371C33CA}" type="pres">
      <dgm:prSet presAssocID="{51CF4933-7FE4-44E9-AAC5-41C60F563702}" presName="node" presStyleLbl="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BE9AE30-FC87-4684-873A-0C72DF3FE9F8}" srcId="{7E2B2C2F-543A-426A-927D-7891E1D50B0C}" destId="{5B6C0719-1459-465E-9F74-C487D4A5A487}" srcOrd="1" destOrd="0" parTransId="{77FFEBC4-CDCA-43E1-9A88-B2E98203239D}" sibTransId="{26AB7902-6D4F-4C99-9026-BC782C769F9D}"/>
    <dgm:cxn modelId="{1E6DA384-9E17-4ACB-B8E7-15247B0D898D}" type="presOf" srcId="{5B6C0719-1459-465E-9F74-C487D4A5A487}" destId="{76C514B3-AFD7-4A50-8442-774501E4E101}" srcOrd="0" destOrd="0" presId="urn:microsoft.com/office/officeart/2005/8/layout/hList6"/>
    <dgm:cxn modelId="{21271314-D342-4F3B-804E-77345D4F5497}" type="presOf" srcId="{6B2C9667-B2FC-46A5-BC7A-61AB8D90AD41}" destId="{FE54CB94-0C07-4343-A302-DBFDC6240841}" srcOrd="0" destOrd="0" presId="urn:microsoft.com/office/officeart/2005/8/layout/hList6"/>
    <dgm:cxn modelId="{2312BCD0-C874-4F4E-922D-82AE8161E342}" srcId="{7E2B2C2F-543A-426A-927D-7891E1D50B0C}" destId="{6B2C9667-B2FC-46A5-BC7A-61AB8D90AD41}" srcOrd="2" destOrd="0" parTransId="{68143E9F-CAE9-4A9C-B1D7-1EF945734E75}" sibTransId="{93119AF5-5EE1-430B-9806-7E9FDA123653}"/>
    <dgm:cxn modelId="{7789A438-B069-4EF8-A616-136F8A80B602}" type="presOf" srcId="{51CF4933-7FE4-44E9-AAC5-41C60F563702}" destId="{F63FF1CD-04DC-4644-8554-1C1F371C33CA}" srcOrd="0" destOrd="0" presId="urn:microsoft.com/office/officeart/2005/8/layout/hList6"/>
    <dgm:cxn modelId="{C9F95D25-854D-4F10-A92D-2D57E05EE3A8}" type="presOf" srcId="{B755581D-D973-4324-A629-3E5C4D3C153C}" destId="{CA796239-B87B-47DE-97E2-454EF416675C}" srcOrd="0" destOrd="0" presId="urn:microsoft.com/office/officeart/2005/8/layout/hList6"/>
    <dgm:cxn modelId="{18B29B15-2F42-407E-9E0D-5B70959EC4F9}" srcId="{7E2B2C2F-543A-426A-927D-7891E1D50B0C}" destId="{0BBD58DD-FDBC-4B36-BAC6-DACC041F9A92}" srcOrd="0" destOrd="0" parTransId="{E25BC815-EE45-4228-A6D8-CFFE8B86A52E}" sibTransId="{7298E5A2-FDE7-4E96-8C63-9773D1F53C0F}"/>
    <dgm:cxn modelId="{A4B1F85A-7031-4E08-AACE-F5E322AFA98B}" srcId="{7E2B2C2F-543A-426A-927D-7891E1D50B0C}" destId="{51CF4933-7FE4-44E9-AAC5-41C60F563702}" srcOrd="5" destOrd="0" parTransId="{89F813DD-ABFF-43C2-BADB-AC08B431DE19}" sibTransId="{CA8BCD5E-09A6-4CF4-BD9C-2276803C8378}"/>
    <dgm:cxn modelId="{6C9AFD06-4365-47E6-8880-EDE3D2BB14F4}" type="presOf" srcId="{1E49B5CE-628C-4E3C-AE6B-B93EEBE976CE}" destId="{E0D58F3D-B3F8-4316-9667-B957BEC740E8}" srcOrd="0" destOrd="0" presId="urn:microsoft.com/office/officeart/2005/8/layout/hList6"/>
    <dgm:cxn modelId="{CBFF6742-A4FD-454F-9802-3BEF954713FC}" srcId="{7E2B2C2F-543A-426A-927D-7891E1D50B0C}" destId="{B755581D-D973-4324-A629-3E5C4D3C153C}" srcOrd="3" destOrd="0" parTransId="{FF024A6B-0213-43AC-AB30-86EE397D2F0B}" sibTransId="{D0FB298C-4C44-4F74-800D-3EB202CF11A4}"/>
    <dgm:cxn modelId="{B21751EA-40DC-47F2-A357-FB7A5F031CD1}" srcId="{7E2B2C2F-543A-426A-927D-7891E1D50B0C}" destId="{1E49B5CE-628C-4E3C-AE6B-B93EEBE976CE}" srcOrd="4" destOrd="0" parTransId="{84E27705-021D-4E37-BCA2-EC815A2519D7}" sibTransId="{09246CE2-CC89-43EE-A8E9-82819DAC47F4}"/>
    <dgm:cxn modelId="{BF6C1CC1-1C39-4137-A710-670CD6A4F99F}" type="presOf" srcId="{0BBD58DD-FDBC-4B36-BAC6-DACC041F9A92}" destId="{D4CA9F72-7C6A-4AF0-B71A-D95D7B3DF702}" srcOrd="0" destOrd="0" presId="urn:microsoft.com/office/officeart/2005/8/layout/hList6"/>
    <dgm:cxn modelId="{1C41376B-CB65-402D-BB2B-6D2A58E2E0B7}" type="presOf" srcId="{7E2B2C2F-543A-426A-927D-7891E1D50B0C}" destId="{FD649213-AC04-4D95-8026-912FED942D9E}" srcOrd="0" destOrd="0" presId="urn:microsoft.com/office/officeart/2005/8/layout/hList6"/>
    <dgm:cxn modelId="{14FC0647-DBE2-44CF-86B5-CC6061CCD01B}" type="presParOf" srcId="{FD649213-AC04-4D95-8026-912FED942D9E}" destId="{D4CA9F72-7C6A-4AF0-B71A-D95D7B3DF702}" srcOrd="0" destOrd="0" presId="urn:microsoft.com/office/officeart/2005/8/layout/hList6"/>
    <dgm:cxn modelId="{AB60B0C6-0A04-4DC9-B362-56D9159C1700}" type="presParOf" srcId="{FD649213-AC04-4D95-8026-912FED942D9E}" destId="{7A4390B3-E273-4113-81C0-11A8E8A1BE8E}" srcOrd="1" destOrd="0" presId="urn:microsoft.com/office/officeart/2005/8/layout/hList6"/>
    <dgm:cxn modelId="{F0603A9B-9891-488F-BA5A-BCF7FF46B463}" type="presParOf" srcId="{FD649213-AC04-4D95-8026-912FED942D9E}" destId="{76C514B3-AFD7-4A50-8442-774501E4E101}" srcOrd="2" destOrd="0" presId="urn:microsoft.com/office/officeart/2005/8/layout/hList6"/>
    <dgm:cxn modelId="{03425A8E-89FA-45FF-9523-6F4A72906C9E}" type="presParOf" srcId="{FD649213-AC04-4D95-8026-912FED942D9E}" destId="{F7241F31-1BA6-448B-96B4-6EB51CAD5405}" srcOrd="3" destOrd="0" presId="urn:microsoft.com/office/officeart/2005/8/layout/hList6"/>
    <dgm:cxn modelId="{5B27911B-2DB1-4E88-A787-DA7DD4884894}" type="presParOf" srcId="{FD649213-AC04-4D95-8026-912FED942D9E}" destId="{FE54CB94-0C07-4343-A302-DBFDC6240841}" srcOrd="4" destOrd="0" presId="urn:microsoft.com/office/officeart/2005/8/layout/hList6"/>
    <dgm:cxn modelId="{62B0621F-6DFE-40E8-A81D-59FD52E46C2B}" type="presParOf" srcId="{FD649213-AC04-4D95-8026-912FED942D9E}" destId="{A6EE854F-A9EC-4712-8972-900593506B69}" srcOrd="5" destOrd="0" presId="urn:microsoft.com/office/officeart/2005/8/layout/hList6"/>
    <dgm:cxn modelId="{83B0DB41-3766-48B7-B0C6-ADF155DFAEFA}" type="presParOf" srcId="{FD649213-AC04-4D95-8026-912FED942D9E}" destId="{CA796239-B87B-47DE-97E2-454EF416675C}" srcOrd="6" destOrd="0" presId="urn:microsoft.com/office/officeart/2005/8/layout/hList6"/>
    <dgm:cxn modelId="{8C9C5B2E-B1CE-4E54-8CD8-5D6568E2BF27}" type="presParOf" srcId="{FD649213-AC04-4D95-8026-912FED942D9E}" destId="{84AEB662-378C-47AB-9845-FBA6BB848DC8}" srcOrd="7" destOrd="0" presId="urn:microsoft.com/office/officeart/2005/8/layout/hList6"/>
    <dgm:cxn modelId="{7C66C840-A1B2-46F9-B081-9EFD6B85C808}" type="presParOf" srcId="{FD649213-AC04-4D95-8026-912FED942D9E}" destId="{E0D58F3D-B3F8-4316-9667-B957BEC740E8}" srcOrd="8" destOrd="0" presId="urn:microsoft.com/office/officeart/2005/8/layout/hList6"/>
    <dgm:cxn modelId="{6029F945-F3F7-45EA-956F-213C6E81C109}" type="presParOf" srcId="{FD649213-AC04-4D95-8026-912FED942D9E}" destId="{21568EFC-4E9C-4D94-B96F-E76E08E746E0}" srcOrd="9" destOrd="0" presId="urn:microsoft.com/office/officeart/2005/8/layout/hList6"/>
    <dgm:cxn modelId="{D227705F-AAC6-4991-82B7-80DC9DE778CD}" type="presParOf" srcId="{FD649213-AC04-4D95-8026-912FED942D9E}" destId="{F63FF1CD-04DC-4644-8554-1C1F371C33CA}" srcOrd="10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3.xml><?xml version="1.0" encoding="utf-8"?>
<dgm:dataModel xmlns:dgm="http://schemas.openxmlformats.org/drawingml/2006/diagram" xmlns:a="http://schemas.openxmlformats.org/drawingml/2006/main">
  <dgm:ptLst>
    <dgm:pt modelId="{E53EB563-4E73-4E6D-8B10-55670A76CAA8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81CFA5ED-2326-4045-8284-8F5F9103E15D}">
      <dgm:prSet/>
      <dgm:spPr/>
      <dgm:t>
        <a:bodyPr/>
        <a:lstStyle/>
        <a:p>
          <a:pPr rtl="0"/>
          <a:r>
            <a:rPr lang="uz-Cyrl-UZ" smtClean="0"/>
            <a:t>So‘nggi yillardagi har xil siyosiy va ijtimoiy-iqtisodiy o‘zgarishlar</a:t>
          </a:r>
          <a:endParaRPr lang="ru-RU"/>
        </a:p>
      </dgm:t>
    </dgm:pt>
    <dgm:pt modelId="{2804097C-73EA-4E72-8CDB-72A72DBF0952}" type="parTrans" cxnId="{FF7AE6CF-BAE1-46FC-B069-7DD52C219DD6}">
      <dgm:prSet/>
      <dgm:spPr/>
      <dgm:t>
        <a:bodyPr/>
        <a:lstStyle/>
        <a:p>
          <a:endParaRPr lang="ru-RU"/>
        </a:p>
      </dgm:t>
    </dgm:pt>
    <dgm:pt modelId="{7B951979-6DD1-4C37-8567-E5ABACDDDD38}" type="sibTrans" cxnId="{FF7AE6CF-BAE1-46FC-B069-7DD52C219DD6}">
      <dgm:prSet/>
      <dgm:spPr/>
      <dgm:t>
        <a:bodyPr/>
        <a:lstStyle/>
        <a:p>
          <a:endParaRPr lang="ru-RU"/>
        </a:p>
      </dgm:t>
    </dgm:pt>
    <dgm:pt modelId="{0050DE2A-94AA-4CD8-B67A-8DD8D1D7ADE0}">
      <dgm:prSet/>
      <dgm:spPr/>
      <dgm:t>
        <a:bodyPr/>
        <a:lstStyle/>
        <a:p>
          <a:pPr rtl="0"/>
          <a:r>
            <a:rPr lang="uz-Cyrl-UZ" smtClean="0"/>
            <a:t>O‘zbekiston katta turistik salohiyatga ega va jahon turistik bozorida o‘z mavqei </a:t>
          </a:r>
          <a:endParaRPr lang="ru-RU"/>
        </a:p>
      </dgm:t>
    </dgm:pt>
    <dgm:pt modelId="{5D795495-3100-4BE7-BBAD-81D338BAD6E7}" type="parTrans" cxnId="{E496E43C-C8C0-4DFD-B83E-043B903FCD0B}">
      <dgm:prSet/>
      <dgm:spPr/>
      <dgm:t>
        <a:bodyPr/>
        <a:lstStyle/>
        <a:p>
          <a:endParaRPr lang="ru-RU"/>
        </a:p>
      </dgm:t>
    </dgm:pt>
    <dgm:pt modelId="{60583C1B-00F2-4334-B347-9826561A26BF}" type="sibTrans" cxnId="{E496E43C-C8C0-4DFD-B83E-043B903FCD0B}">
      <dgm:prSet/>
      <dgm:spPr/>
      <dgm:t>
        <a:bodyPr/>
        <a:lstStyle/>
        <a:p>
          <a:endParaRPr lang="ru-RU"/>
        </a:p>
      </dgm:t>
    </dgm:pt>
    <dgm:pt modelId="{669ADDBD-7F44-4970-8CB2-D4AC5510747B}" type="pres">
      <dgm:prSet presAssocID="{E53EB563-4E73-4E6D-8B10-55670A76CAA8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EE29ADA-7AA3-46A0-B0B9-E1098C832D33}" type="pres">
      <dgm:prSet presAssocID="{81CFA5ED-2326-4045-8284-8F5F9103E15D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DEE4E6D-15D8-4E24-9B22-C921D2ECA8FB}" type="pres">
      <dgm:prSet presAssocID="{7B951979-6DD1-4C37-8567-E5ABACDDDD38}" presName="spacer" presStyleCnt="0"/>
      <dgm:spPr/>
    </dgm:pt>
    <dgm:pt modelId="{D2A17282-E8C7-4CEB-887B-60967682E3AF}" type="pres">
      <dgm:prSet presAssocID="{0050DE2A-94AA-4CD8-B67A-8DD8D1D7ADE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2708F45A-4F0D-473F-92DC-860B041CCCDD}" type="presOf" srcId="{E53EB563-4E73-4E6D-8B10-55670A76CAA8}" destId="{669ADDBD-7F44-4970-8CB2-D4AC5510747B}" srcOrd="0" destOrd="0" presId="urn:microsoft.com/office/officeart/2005/8/layout/vList2"/>
    <dgm:cxn modelId="{54839B72-4948-4EC2-B451-40884ECB1CC5}" type="presOf" srcId="{81CFA5ED-2326-4045-8284-8F5F9103E15D}" destId="{6EE29ADA-7AA3-46A0-B0B9-E1098C832D33}" srcOrd="0" destOrd="0" presId="urn:microsoft.com/office/officeart/2005/8/layout/vList2"/>
    <dgm:cxn modelId="{E496E43C-C8C0-4DFD-B83E-043B903FCD0B}" srcId="{E53EB563-4E73-4E6D-8B10-55670A76CAA8}" destId="{0050DE2A-94AA-4CD8-B67A-8DD8D1D7ADE0}" srcOrd="1" destOrd="0" parTransId="{5D795495-3100-4BE7-BBAD-81D338BAD6E7}" sibTransId="{60583C1B-00F2-4334-B347-9826561A26BF}"/>
    <dgm:cxn modelId="{FF7AE6CF-BAE1-46FC-B069-7DD52C219DD6}" srcId="{E53EB563-4E73-4E6D-8B10-55670A76CAA8}" destId="{81CFA5ED-2326-4045-8284-8F5F9103E15D}" srcOrd="0" destOrd="0" parTransId="{2804097C-73EA-4E72-8CDB-72A72DBF0952}" sibTransId="{7B951979-6DD1-4C37-8567-E5ABACDDDD38}"/>
    <dgm:cxn modelId="{CA497412-9873-45D3-AF4E-A0B1275445A2}" type="presOf" srcId="{0050DE2A-94AA-4CD8-B67A-8DD8D1D7ADE0}" destId="{D2A17282-E8C7-4CEB-887B-60967682E3AF}" srcOrd="0" destOrd="0" presId="urn:microsoft.com/office/officeart/2005/8/layout/vList2"/>
    <dgm:cxn modelId="{D4B400F1-2825-4463-A22C-FA7D699E4604}" type="presParOf" srcId="{669ADDBD-7F44-4970-8CB2-D4AC5510747B}" destId="{6EE29ADA-7AA3-46A0-B0B9-E1098C832D33}" srcOrd="0" destOrd="0" presId="urn:microsoft.com/office/officeart/2005/8/layout/vList2"/>
    <dgm:cxn modelId="{A691A165-4236-4E6E-9456-601E52307E52}" type="presParOf" srcId="{669ADDBD-7F44-4970-8CB2-D4AC5510747B}" destId="{CDEE4E6D-15D8-4E24-9B22-C921D2ECA8FB}" srcOrd="1" destOrd="0" presId="urn:microsoft.com/office/officeart/2005/8/layout/vList2"/>
    <dgm:cxn modelId="{48AA8F6A-9B79-454E-9124-AC829C0A9EDF}" type="presParOf" srcId="{669ADDBD-7F44-4970-8CB2-D4AC5510747B}" destId="{D2A17282-E8C7-4CEB-887B-60967682E3AF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4.xml><?xml version="1.0" encoding="utf-8"?>
<dgm:dataModel xmlns:dgm="http://schemas.openxmlformats.org/drawingml/2006/diagram" xmlns:a="http://schemas.openxmlformats.org/drawingml/2006/main">
  <dgm:ptLst>
    <dgm:pt modelId="{E14BE3BE-3B49-4748-AEBB-765379115DA0}" type="doc">
      <dgm:prSet loTypeId="urn:microsoft.com/office/officeart/2008/layout/VerticalAccentList" loCatId="list" qsTypeId="urn:microsoft.com/office/officeart/2005/8/quickstyle/3d7" qsCatId="3D" csTypeId="urn:microsoft.com/office/officeart/2005/8/colors/accent1_2" csCatId="accent1"/>
      <dgm:spPr/>
      <dgm:t>
        <a:bodyPr/>
        <a:lstStyle/>
        <a:p>
          <a:endParaRPr lang="ru-RU"/>
        </a:p>
      </dgm:t>
    </dgm:pt>
    <dgm:pt modelId="{449CFF2D-F86C-4212-80F2-707AD214ED6E}">
      <dgm:prSet/>
      <dgm:spPr/>
      <dgm:t>
        <a:bodyPr/>
        <a:lstStyle/>
        <a:p>
          <a:pPr rtl="0"/>
          <a:r>
            <a:rPr lang="uz-Cyrl-UZ" smtClean="0"/>
            <a:t>mehmonxona va transport xizmati ko‘rsatish darajasining, turistlarning dam olishi va ovqatlanish xizmatlarining  jahon standartlari darajasiga mos kelmasligi;</a:t>
          </a:r>
          <a:endParaRPr lang="ru-RU"/>
        </a:p>
      </dgm:t>
    </dgm:pt>
    <dgm:pt modelId="{130F3ADE-C4CF-43A0-994E-2FB29B39DB35}" type="parTrans" cxnId="{68B37A23-974C-4A78-8302-F8445B1D3D36}">
      <dgm:prSet/>
      <dgm:spPr/>
      <dgm:t>
        <a:bodyPr/>
        <a:lstStyle/>
        <a:p>
          <a:endParaRPr lang="ru-RU"/>
        </a:p>
      </dgm:t>
    </dgm:pt>
    <dgm:pt modelId="{50A78C96-8C47-44A0-96EC-88C79E10CF11}" type="sibTrans" cxnId="{68B37A23-974C-4A78-8302-F8445B1D3D36}">
      <dgm:prSet/>
      <dgm:spPr/>
      <dgm:t>
        <a:bodyPr/>
        <a:lstStyle/>
        <a:p>
          <a:endParaRPr lang="ru-RU"/>
        </a:p>
      </dgm:t>
    </dgm:pt>
    <dgm:pt modelId="{EB23BE03-4712-424F-A7D4-A9A761B48E25}">
      <dgm:prSet/>
      <dgm:spPr/>
      <dgm:t>
        <a:bodyPr/>
        <a:lstStyle/>
        <a:p>
          <a:pPr rtl="0"/>
          <a:r>
            <a:rPr lang="uz-Cyrl-UZ" smtClean="0"/>
            <a:t>xizmat ko‘rsatish darajasi ancha past bo‘lgani holda ularning narxi yuqoriligi;</a:t>
          </a:r>
          <a:endParaRPr lang="ru-RU"/>
        </a:p>
      </dgm:t>
    </dgm:pt>
    <dgm:pt modelId="{B0B759A0-8FA1-45A7-8F69-C40A6B00DA3E}" type="parTrans" cxnId="{FDFB22D7-4BC2-4A7F-BB23-9B7585AC67E3}">
      <dgm:prSet/>
      <dgm:spPr/>
      <dgm:t>
        <a:bodyPr/>
        <a:lstStyle/>
        <a:p>
          <a:endParaRPr lang="ru-RU"/>
        </a:p>
      </dgm:t>
    </dgm:pt>
    <dgm:pt modelId="{8710EDAB-0E44-406F-B8A9-388B4A2A44A0}" type="sibTrans" cxnId="{FDFB22D7-4BC2-4A7F-BB23-9B7585AC67E3}">
      <dgm:prSet/>
      <dgm:spPr/>
      <dgm:t>
        <a:bodyPr/>
        <a:lstStyle/>
        <a:p>
          <a:endParaRPr lang="ru-RU"/>
        </a:p>
      </dgm:t>
    </dgm:pt>
    <dgm:pt modelId="{0F596C62-C69A-4C3B-BDDC-7F7B0D69F0F9}">
      <dgm:prSet/>
      <dgm:spPr/>
      <dgm:t>
        <a:bodyPr/>
        <a:lstStyle/>
        <a:p>
          <a:pPr rtl="0"/>
          <a:r>
            <a:rPr lang="en-US" smtClean="0"/>
            <a:t>milliy marketing axborot tizimi va reklamaning har xil shakl</a:t>
          </a:r>
          <a:r>
            <a:rPr lang="uz-Cyrl-UZ" smtClean="0"/>
            <a:t>l</a:t>
          </a:r>
          <a:r>
            <a:rPr lang="en-US" smtClean="0"/>
            <a:t>ari yo‘qligi;</a:t>
          </a:r>
          <a:endParaRPr lang="ru-RU"/>
        </a:p>
      </dgm:t>
    </dgm:pt>
    <dgm:pt modelId="{5951D4FA-A619-49F6-9F00-56D44CEA3E0D}" type="parTrans" cxnId="{CAEA27DF-D5AB-4370-BA0C-BD886A7CEA57}">
      <dgm:prSet/>
      <dgm:spPr/>
      <dgm:t>
        <a:bodyPr/>
        <a:lstStyle/>
        <a:p>
          <a:endParaRPr lang="ru-RU"/>
        </a:p>
      </dgm:t>
    </dgm:pt>
    <dgm:pt modelId="{10B4E58F-59FA-4D53-AD1E-98D1EEF5B659}" type="sibTrans" cxnId="{CAEA27DF-D5AB-4370-BA0C-BD886A7CEA57}">
      <dgm:prSet/>
      <dgm:spPr/>
      <dgm:t>
        <a:bodyPr/>
        <a:lstStyle/>
        <a:p>
          <a:endParaRPr lang="ru-RU"/>
        </a:p>
      </dgm:t>
    </dgm:pt>
    <dgm:pt modelId="{1939320F-8BDB-4D84-B265-034AA30F9A79}">
      <dgm:prSet/>
      <dgm:spPr/>
      <dgm:t>
        <a:bodyPr/>
        <a:lstStyle/>
        <a:p>
          <a:pPr rtl="0"/>
          <a:r>
            <a:rPr lang="en-US" smtClean="0"/>
            <a:t>ko‘plab turistik firmalar xodimlari</a:t>
          </a:r>
          <a:r>
            <a:rPr lang="uz-Cyrl-UZ" smtClean="0"/>
            <a:t>ning </a:t>
          </a:r>
          <a:r>
            <a:rPr lang="en-US" smtClean="0"/>
            <a:t>malakasi bugungi kun talablariga javob bermasligi </a:t>
          </a:r>
          <a:r>
            <a:rPr lang="uz-Cyrl-UZ" smtClean="0"/>
            <a:t>va h.k..</a:t>
          </a:r>
          <a:endParaRPr lang="ru-RU"/>
        </a:p>
      </dgm:t>
    </dgm:pt>
    <dgm:pt modelId="{27229569-127E-4241-A3B8-83F5AFE487EF}" type="parTrans" cxnId="{6DC7477C-BA1E-4721-9E5A-2C81DB3FF041}">
      <dgm:prSet/>
      <dgm:spPr/>
      <dgm:t>
        <a:bodyPr/>
        <a:lstStyle/>
        <a:p>
          <a:endParaRPr lang="ru-RU"/>
        </a:p>
      </dgm:t>
    </dgm:pt>
    <dgm:pt modelId="{CA97DD6F-CFA6-4761-9DA4-530169C532D5}" type="sibTrans" cxnId="{6DC7477C-BA1E-4721-9E5A-2C81DB3FF041}">
      <dgm:prSet/>
      <dgm:spPr/>
      <dgm:t>
        <a:bodyPr/>
        <a:lstStyle/>
        <a:p>
          <a:endParaRPr lang="ru-RU"/>
        </a:p>
      </dgm:t>
    </dgm:pt>
    <dgm:pt modelId="{2D3BEC88-97EA-42D3-A4E5-FC1FD633DB5F}" type="pres">
      <dgm:prSet presAssocID="{E14BE3BE-3B49-4748-AEBB-765379115DA0}" presName="Name0" presStyleCnt="0">
        <dgm:presLayoutVars>
          <dgm:chMax/>
          <dgm:chPref/>
          <dgm:dir/>
        </dgm:presLayoutVars>
      </dgm:prSet>
      <dgm:spPr/>
      <dgm:t>
        <a:bodyPr/>
        <a:lstStyle/>
        <a:p>
          <a:endParaRPr lang="ru-RU"/>
        </a:p>
      </dgm:t>
    </dgm:pt>
    <dgm:pt modelId="{8B0EE9FD-4AF4-427B-AA8F-F0C06FD6E9B8}" type="pres">
      <dgm:prSet presAssocID="{449CFF2D-F86C-4212-80F2-707AD214ED6E}" presName="parenttextcomposite" presStyleCnt="0"/>
      <dgm:spPr/>
    </dgm:pt>
    <dgm:pt modelId="{CE712D89-3CE6-4735-8C0B-C614E9815235}" type="pres">
      <dgm:prSet presAssocID="{449CFF2D-F86C-4212-80F2-707AD214ED6E}" presName="parenttext" presStyleLbl="revTx" presStyleIdx="0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FE1BDBF-E61B-4C83-B721-1A681C460338}" type="pres">
      <dgm:prSet presAssocID="{449CFF2D-F86C-4212-80F2-707AD214ED6E}" presName="parallelogramComposite" presStyleCnt="0"/>
      <dgm:spPr/>
    </dgm:pt>
    <dgm:pt modelId="{2FB44DD7-DFE4-4D84-A866-170B45102305}" type="pres">
      <dgm:prSet presAssocID="{449CFF2D-F86C-4212-80F2-707AD214ED6E}" presName="parallelogram1" presStyleLbl="alignNode1" presStyleIdx="0" presStyleCnt="28"/>
      <dgm:spPr/>
    </dgm:pt>
    <dgm:pt modelId="{FB520776-56A2-469A-9000-C00BC3CE5787}" type="pres">
      <dgm:prSet presAssocID="{449CFF2D-F86C-4212-80F2-707AD214ED6E}" presName="parallelogram2" presStyleLbl="alignNode1" presStyleIdx="1" presStyleCnt="28"/>
      <dgm:spPr/>
    </dgm:pt>
    <dgm:pt modelId="{3D473D0F-E35B-4901-A31D-A80A6A3A70BB}" type="pres">
      <dgm:prSet presAssocID="{449CFF2D-F86C-4212-80F2-707AD214ED6E}" presName="parallelogram3" presStyleLbl="alignNode1" presStyleIdx="2" presStyleCnt="28"/>
      <dgm:spPr/>
    </dgm:pt>
    <dgm:pt modelId="{05A7D019-F3B2-461F-A6A9-F947A53322B5}" type="pres">
      <dgm:prSet presAssocID="{449CFF2D-F86C-4212-80F2-707AD214ED6E}" presName="parallelogram4" presStyleLbl="alignNode1" presStyleIdx="3" presStyleCnt="28"/>
      <dgm:spPr/>
    </dgm:pt>
    <dgm:pt modelId="{30F20FF4-8419-45EE-9FC9-E308759A5772}" type="pres">
      <dgm:prSet presAssocID="{449CFF2D-F86C-4212-80F2-707AD214ED6E}" presName="parallelogram5" presStyleLbl="alignNode1" presStyleIdx="4" presStyleCnt="28"/>
      <dgm:spPr/>
    </dgm:pt>
    <dgm:pt modelId="{D853970F-999F-4134-BBE7-CDE73A79B041}" type="pres">
      <dgm:prSet presAssocID="{449CFF2D-F86C-4212-80F2-707AD214ED6E}" presName="parallelogram6" presStyleLbl="alignNode1" presStyleIdx="5" presStyleCnt="28"/>
      <dgm:spPr/>
    </dgm:pt>
    <dgm:pt modelId="{FB4365A6-45B0-4219-B65D-08D895ED9E4E}" type="pres">
      <dgm:prSet presAssocID="{449CFF2D-F86C-4212-80F2-707AD214ED6E}" presName="parallelogram7" presStyleLbl="alignNode1" presStyleIdx="6" presStyleCnt="28"/>
      <dgm:spPr/>
    </dgm:pt>
    <dgm:pt modelId="{45C698E5-95DD-49C7-BDDC-55A28F0441F7}" type="pres">
      <dgm:prSet presAssocID="{50A78C96-8C47-44A0-96EC-88C79E10CF11}" presName="sibTrans" presStyleCnt="0"/>
      <dgm:spPr/>
    </dgm:pt>
    <dgm:pt modelId="{6DCBDD8F-9082-431B-925B-C951870F818E}" type="pres">
      <dgm:prSet presAssocID="{EB23BE03-4712-424F-A7D4-A9A761B48E25}" presName="parenttextcomposite" presStyleCnt="0"/>
      <dgm:spPr/>
    </dgm:pt>
    <dgm:pt modelId="{B83C47E4-49BA-4799-9D06-5A57E54F3A7D}" type="pres">
      <dgm:prSet presAssocID="{EB23BE03-4712-424F-A7D4-A9A761B48E25}" presName="parenttext" presStyleLbl="revTx" presStyleIdx="1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DD44F43-803E-4046-ABC3-ED7D3167F00A}" type="pres">
      <dgm:prSet presAssocID="{EB23BE03-4712-424F-A7D4-A9A761B48E25}" presName="parallelogramComposite" presStyleCnt="0"/>
      <dgm:spPr/>
    </dgm:pt>
    <dgm:pt modelId="{0BF6BD35-4D30-4ECE-9A4D-179C60C4724F}" type="pres">
      <dgm:prSet presAssocID="{EB23BE03-4712-424F-A7D4-A9A761B48E25}" presName="parallelogram1" presStyleLbl="alignNode1" presStyleIdx="7" presStyleCnt="28"/>
      <dgm:spPr/>
    </dgm:pt>
    <dgm:pt modelId="{FCCA2DCF-96B7-41C8-A7B7-C84E220E411F}" type="pres">
      <dgm:prSet presAssocID="{EB23BE03-4712-424F-A7D4-A9A761B48E25}" presName="parallelogram2" presStyleLbl="alignNode1" presStyleIdx="8" presStyleCnt="28"/>
      <dgm:spPr/>
    </dgm:pt>
    <dgm:pt modelId="{19BE40E5-B599-4D19-919E-7D7D2460569F}" type="pres">
      <dgm:prSet presAssocID="{EB23BE03-4712-424F-A7D4-A9A761B48E25}" presName="parallelogram3" presStyleLbl="alignNode1" presStyleIdx="9" presStyleCnt="28"/>
      <dgm:spPr/>
    </dgm:pt>
    <dgm:pt modelId="{F9B5BF0E-B857-4232-9411-4410E10E7915}" type="pres">
      <dgm:prSet presAssocID="{EB23BE03-4712-424F-A7D4-A9A761B48E25}" presName="parallelogram4" presStyleLbl="alignNode1" presStyleIdx="10" presStyleCnt="28"/>
      <dgm:spPr/>
    </dgm:pt>
    <dgm:pt modelId="{099577E2-05AA-4237-B2A8-AE944D2261BA}" type="pres">
      <dgm:prSet presAssocID="{EB23BE03-4712-424F-A7D4-A9A761B48E25}" presName="parallelogram5" presStyleLbl="alignNode1" presStyleIdx="11" presStyleCnt="28"/>
      <dgm:spPr/>
    </dgm:pt>
    <dgm:pt modelId="{8796A8D6-DD5E-49C8-A61C-D4D168F878E0}" type="pres">
      <dgm:prSet presAssocID="{EB23BE03-4712-424F-A7D4-A9A761B48E25}" presName="parallelogram6" presStyleLbl="alignNode1" presStyleIdx="12" presStyleCnt="28"/>
      <dgm:spPr/>
    </dgm:pt>
    <dgm:pt modelId="{41416BBC-DB35-41A1-A952-561AD45D8175}" type="pres">
      <dgm:prSet presAssocID="{EB23BE03-4712-424F-A7D4-A9A761B48E25}" presName="parallelogram7" presStyleLbl="alignNode1" presStyleIdx="13" presStyleCnt="28"/>
      <dgm:spPr/>
    </dgm:pt>
    <dgm:pt modelId="{144CB3F8-B9D9-4882-807A-F6A2E1A6F62A}" type="pres">
      <dgm:prSet presAssocID="{8710EDAB-0E44-406F-B8A9-388B4A2A44A0}" presName="sibTrans" presStyleCnt="0"/>
      <dgm:spPr/>
    </dgm:pt>
    <dgm:pt modelId="{937BB3AC-2D6D-4B65-A43D-B8719F3C9E13}" type="pres">
      <dgm:prSet presAssocID="{0F596C62-C69A-4C3B-BDDC-7F7B0D69F0F9}" presName="parenttextcomposite" presStyleCnt="0"/>
      <dgm:spPr/>
    </dgm:pt>
    <dgm:pt modelId="{01EF7F76-1458-47A9-8197-7D9869C40862}" type="pres">
      <dgm:prSet presAssocID="{0F596C62-C69A-4C3B-BDDC-7F7B0D69F0F9}" presName="parenttext" presStyleLbl="revTx" presStyleIdx="2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3526CA6-ED67-49BD-876E-D08C53F1225D}" type="pres">
      <dgm:prSet presAssocID="{0F596C62-C69A-4C3B-BDDC-7F7B0D69F0F9}" presName="parallelogramComposite" presStyleCnt="0"/>
      <dgm:spPr/>
    </dgm:pt>
    <dgm:pt modelId="{C60D14EE-6249-4754-9E81-84F9EA0CBD6A}" type="pres">
      <dgm:prSet presAssocID="{0F596C62-C69A-4C3B-BDDC-7F7B0D69F0F9}" presName="parallelogram1" presStyleLbl="alignNode1" presStyleIdx="14" presStyleCnt="28"/>
      <dgm:spPr/>
    </dgm:pt>
    <dgm:pt modelId="{6E37B7BC-7A15-4224-AB13-5B08FBDF7A89}" type="pres">
      <dgm:prSet presAssocID="{0F596C62-C69A-4C3B-BDDC-7F7B0D69F0F9}" presName="parallelogram2" presStyleLbl="alignNode1" presStyleIdx="15" presStyleCnt="28"/>
      <dgm:spPr/>
    </dgm:pt>
    <dgm:pt modelId="{6CC92BE5-FFFC-432E-9D20-0281413593F4}" type="pres">
      <dgm:prSet presAssocID="{0F596C62-C69A-4C3B-BDDC-7F7B0D69F0F9}" presName="parallelogram3" presStyleLbl="alignNode1" presStyleIdx="16" presStyleCnt="28"/>
      <dgm:spPr/>
    </dgm:pt>
    <dgm:pt modelId="{68E8B708-7B11-419A-B9FD-A03ADC50414A}" type="pres">
      <dgm:prSet presAssocID="{0F596C62-C69A-4C3B-BDDC-7F7B0D69F0F9}" presName="parallelogram4" presStyleLbl="alignNode1" presStyleIdx="17" presStyleCnt="28"/>
      <dgm:spPr/>
    </dgm:pt>
    <dgm:pt modelId="{DE274402-379B-4668-8450-BA0F31B90343}" type="pres">
      <dgm:prSet presAssocID="{0F596C62-C69A-4C3B-BDDC-7F7B0D69F0F9}" presName="parallelogram5" presStyleLbl="alignNode1" presStyleIdx="18" presStyleCnt="28"/>
      <dgm:spPr/>
    </dgm:pt>
    <dgm:pt modelId="{DBE590F9-95C1-4739-90E1-19BEB780A708}" type="pres">
      <dgm:prSet presAssocID="{0F596C62-C69A-4C3B-BDDC-7F7B0D69F0F9}" presName="parallelogram6" presStyleLbl="alignNode1" presStyleIdx="19" presStyleCnt="28"/>
      <dgm:spPr/>
    </dgm:pt>
    <dgm:pt modelId="{B03550D0-C552-4C56-96AB-0863E6779FC1}" type="pres">
      <dgm:prSet presAssocID="{0F596C62-C69A-4C3B-BDDC-7F7B0D69F0F9}" presName="parallelogram7" presStyleLbl="alignNode1" presStyleIdx="20" presStyleCnt="28"/>
      <dgm:spPr/>
    </dgm:pt>
    <dgm:pt modelId="{23AF2FF9-FE91-4660-8CBD-D8C19D20B35D}" type="pres">
      <dgm:prSet presAssocID="{10B4E58F-59FA-4D53-AD1E-98D1EEF5B659}" presName="sibTrans" presStyleCnt="0"/>
      <dgm:spPr/>
    </dgm:pt>
    <dgm:pt modelId="{4F9D69D9-9673-4AF8-956B-093E7481B91F}" type="pres">
      <dgm:prSet presAssocID="{1939320F-8BDB-4D84-B265-034AA30F9A79}" presName="parenttextcomposite" presStyleCnt="0"/>
      <dgm:spPr/>
    </dgm:pt>
    <dgm:pt modelId="{8EF6293B-3F28-4A6A-BF43-34B74A92A3B5}" type="pres">
      <dgm:prSet presAssocID="{1939320F-8BDB-4D84-B265-034AA30F9A79}" presName="parenttext" presStyleLbl="revTx" presStyleIdx="3" presStyleCnt="4">
        <dgm:presLayoutVars>
          <dgm:chMax/>
          <dgm:chPref val="2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21215C-2FAD-4FC6-A7FE-2BE68844445C}" type="pres">
      <dgm:prSet presAssocID="{1939320F-8BDB-4D84-B265-034AA30F9A79}" presName="parallelogramComposite" presStyleCnt="0"/>
      <dgm:spPr/>
    </dgm:pt>
    <dgm:pt modelId="{E1FE1FAA-C231-4EC3-BAF4-D67F8C8E15F5}" type="pres">
      <dgm:prSet presAssocID="{1939320F-8BDB-4D84-B265-034AA30F9A79}" presName="parallelogram1" presStyleLbl="alignNode1" presStyleIdx="21" presStyleCnt="28"/>
      <dgm:spPr/>
    </dgm:pt>
    <dgm:pt modelId="{0899E84E-7E9D-4356-85E6-BBDE75CA9F5F}" type="pres">
      <dgm:prSet presAssocID="{1939320F-8BDB-4D84-B265-034AA30F9A79}" presName="parallelogram2" presStyleLbl="alignNode1" presStyleIdx="22" presStyleCnt="28"/>
      <dgm:spPr/>
    </dgm:pt>
    <dgm:pt modelId="{353A521D-6EA4-4527-9E86-74A37D65102E}" type="pres">
      <dgm:prSet presAssocID="{1939320F-8BDB-4D84-B265-034AA30F9A79}" presName="parallelogram3" presStyleLbl="alignNode1" presStyleIdx="23" presStyleCnt="28"/>
      <dgm:spPr/>
    </dgm:pt>
    <dgm:pt modelId="{9486B38E-EFA8-4BC4-B5CF-259497666B19}" type="pres">
      <dgm:prSet presAssocID="{1939320F-8BDB-4D84-B265-034AA30F9A79}" presName="parallelogram4" presStyleLbl="alignNode1" presStyleIdx="24" presStyleCnt="28"/>
      <dgm:spPr/>
    </dgm:pt>
    <dgm:pt modelId="{F99CF228-D68E-45E9-84AC-E1AB3297E99A}" type="pres">
      <dgm:prSet presAssocID="{1939320F-8BDB-4D84-B265-034AA30F9A79}" presName="parallelogram5" presStyleLbl="alignNode1" presStyleIdx="25" presStyleCnt="28"/>
      <dgm:spPr/>
    </dgm:pt>
    <dgm:pt modelId="{927A2D6B-4E14-4E1C-891F-72C308954BDA}" type="pres">
      <dgm:prSet presAssocID="{1939320F-8BDB-4D84-B265-034AA30F9A79}" presName="parallelogram6" presStyleLbl="alignNode1" presStyleIdx="26" presStyleCnt="28"/>
      <dgm:spPr/>
    </dgm:pt>
    <dgm:pt modelId="{3E6D9E00-B476-46EA-8347-228638EEB938}" type="pres">
      <dgm:prSet presAssocID="{1939320F-8BDB-4D84-B265-034AA30F9A79}" presName="parallelogram7" presStyleLbl="alignNode1" presStyleIdx="27" presStyleCnt="28"/>
      <dgm:spPr/>
    </dgm:pt>
  </dgm:ptLst>
  <dgm:cxnLst>
    <dgm:cxn modelId="{6DC7477C-BA1E-4721-9E5A-2C81DB3FF041}" srcId="{E14BE3BE-3B49-4748-AEBB-765379115DA0}" destId="{1939320F-8BDB-4D84-B265-034AA30F9A79}" srcOrd="3" destOrd="0" parTransId="{27229569-127E-4241-A3B8-83F5AFE487EF}" sibTransId="{CA97DD6F-CFA6-4761-9DA4-530169C532D5}"/>
    <dgm:cxn modelId="{CC95CA43-54EC-446D-964A-4439C50EAE86}" type="presOf" srcId="{EB23BE03-4712-424F-A7D4-A9A761B48E25}" destId="{B83C47E4-49BA-4799-9D06-5A57E54F3A7D}" srcOrd="0" destOrd="0" presId="urn:microsoft.com/office/officeart/2008/layout/VerticalAccentList"/>
    <dgm:cxn modelId="{64AA0E47-CCD2-449D-8937-412EE9AB5591}" type="presOf" srcId="{449CFF2D-F86C-4212-80F2-707AD214ED6E}" destId="{CE712D89-3CE6-4735-8C0B-C614E9815235}" srcOrd="0" destOrd="0" presId="urn:microsoft.com/office/officeart/2008/layout/VerticalAccentList"/>
    <dgm:cxn modelId="{39054EA8-724F-4868-AA27-757860CA9F54}" type="presOf" srcId="{E14BE3BE-3B49-4748-AEBB-765379115DA0}" destId="{2D3BEC88-97EA-42D3-A4E5-FC1FD633DB5F}" srcOrd="0" destOrd="0" presId="urn:microsoft.com/office/officeart/2008/layout/VerticalAccentList"/>
    <dgm:cxn modelId="{7E640D2D-55F4-400C-A640-103B55FBC03A}" type="presOf" srcId="{0F596C62-C69A-4C3B-BDDC-7F7B0D69F0F9}" destId="{01EF7F76-1458-47A9-8197-7D9869C40862}" srcOrd="0" destOrd="0" presId="urn:microsoft.com/office/officeart/2008/layout/VerticalAccentList"/>
    <dgm:cxn modelId="{CAEA27DF-D5AB-4370-BA0C-BD886A7CEA57}" srcId="{E14BE3BE-3B49-4748-AEBB-765379115DA0}" destId="{0F596C62-C69A-4C3B-BDDC-7F7B0D69F0F9}" srcOrd="2" destOrd="0" parTransId="{5951D4FA-A619-49F6-9F00-56D44CEA3E0D}" sibTransId="{10B4E58F-59FA-4D53-AD1E-98D1EEF5B659}"/>
    <dgm:cxn modelId="{9223D788-82AC-43A9-81E3-A53680B22018}" type="presOf" srcId="{1939320F-8BDB-4D84-B265-034AA30F9A79}" destId="{8EF6293B-3F28-4A6A-BF43-34B74A92A3B5}" srcOrd="0" destOrd="0" presId="urn:microsoft.com/office/officeart/2008/layout/VerticalAccentList"/>
    <dgm:cxn modelId="{FDFB22D7-4BC2-4A7F-BB23-9B7585AC67E3}" srcId="{E14BE3BE-3B49-4748-AEBB-765379115DA0}" destId="{EB23BE03-4712-424F-A7D4-A9A761B48E25}" srcOrd="1" destOrd="0" parTransId="{B0B759A0-8FA1-45A7-8F69-C40A6B00DA3E}" sibTransId="{8710EDAB-0E44-406F-B8A9-388B4A2A44A0}"/>
    <dgm:cxn modelId="{68B37A23-974C-4A78-8302-F8445B1D3D36}" srcId="{E14BE3BE-3B49-4748-AEBB-765379115DA0}" destId="{449CFF2D-F86C-4212-80F2-707AD214ED6E}" srcOrd="0" destOrd="0" parTransId="{130F3ADE-C4CF-43A0-994E-2FB29B39DB35}" sibTransId="{50A78C96-8C47-44A0-96EC-88C79E10CF11}"/>
    <dgm:cxn modelId="{07327C90-172F-4D6D-A19A-4902416F4780}" type="presParOf" srcId="{2D3BEC88-97EA-42D3-A4E5-FC1FD633DB5F}" destId="{8B0EE9FD-4AF4-427B-AA8F-F0C06FD6E9B8}" srcOrd="0" destOrd="0" presId="urn:microsoft.com/office/officeart/2008/layout/VerticalAccentList"/>
    <dgm:cxn modelId="{E2C96342-2EC3-4096-B522-00A06DF0A95B}" type="presParOf" srcId="{8B0EE9FD-4AF4-427B-AA8F-F0C06FD6E9B8}" destId="{CE712D89-3CE6-4735-8C0B-C614E9815235}" srcOrd="0" destOrd="0" presId="urn:microsoft.com/office/officeart/2008/layout/VerticalAccentList"/>
    <dgm:cxn modelId="{47D73931-6E69-445A-B0B4-8A6AA59DB52D}" type="presParOf" srcId="{2D3BEC88-97EA-42D3-A4E5-FC1FD633DB5F}" destId="{8FE1BDBF-E61B-4C83-B721-1A681C460338}" srcOrd="1" destOrd="0" presId="urn:microsoft.com/office/officeart/2008/layout/VerticalAccentList"/>
    <dgm:cxn modelId="{608121E6-FDCA-48A8-B577-4F0731D503CC}" type="presParOf" srcId="{8FE1BDBF-E61B-4C83-B721-1A681C460338}" destId="{2FB44DD7-DFE4-4D84-A866-170B45102305}" srcOrd="0" destOrd="0" presId="urn:microsoft.com/office/officeart/2008/layout/VerticalAccentList"/>
    <dgm:cxn modelId="{10887CEA-9D6D-45E8-A0E2-A92C737F34A6}" type="presParOf" srcId="{8FE1BDBF-E61B-4C83-B721-1A681C460338}" destId="{FB520776-56A2-469A-9000-C00BC3CE5787}" srcOrd="1" destOrd="0" presId="urn:microsoft.com/office/officeart/2008/layout/VerticalAccentList"/>
    <dgm:cxn modelId="{2C7E1EAB-192D-46A1-B9E2-80A4F675524F}" type="presParOf" srcId="{8FE1BDBF-E61B-4C83-B721-1A681C460338}" destId="{3D473D0F-E35B-4901-A31D-A80A6A3A70BB}" srcOrd="2" destOrd="0" presId="urn:microsoft.com/office/officeart/2008/layout/VerticalAccentList"/>
    <dgm:cxn modelId="{81B7E36E-F3EB-4AFE-9B49-7874619FD41E}" type="presParOf" srcId="{8FE1BDBF-E61B-4C83-B721-1A681C460338}" destId="{05A7D019-F3B2-461F-A6A9-F947A53322B5}" srcOrd="3" destOrd="0" presId="urn:microsoft.com/office/officeart/2008/layout/VerticalAccentList"/>
    <dgm:cxn modelId="{EBF61B34-0F25-4307-94DD-5DAD149272E6}" type="presParOf" srcId="{8FE1BDBF-E61B-4C83-B721-1A681C460338}" destId="{30F20FF4-8419-45EE-9FC9-E308759A5772}" srcOrd="4" destOrd="0" presId="urn:microsoft.com/office/officeart/2008/layout/VerticalAccentList"/>
    <dgm:cxn modelId="{37BF344F-16B2-4DC3-B957-365A7DDBB382}" type="presParOf" srcId="{8FE1BDBF-E61B-4C83-B721-1A681C460338}" destId="{D853970F-999F-4134-BBE7-CDE73A79B041}" srcOrd="5" destOrd="0" presId="urn:microsoft.com/office/officeart/2008/layout/VerticalAccentList"/>
    <dgm:cxn modelId="{F739F21C-CF4F-4DFF-AB95-11059449F44F}" type="presParOf" srcId="{8FE1BDBF-E61B-4C83-B721-1A681C460338}" destId="{FB4365A6-45B0-4219-B65D-08D895ED9E4E}" srcOrd="6" destOrd="0" presId="urn:microsoft.com/office/officeart/2008/layout/VerticalAccentList"/>
    <dgm:cxn modelId="{D1FC61AF-0488-41D1-80A8-D3D304F134E3}" type="presParOf" srcId="{2D3BEC88-97EA-42D3-A4E5-FC1FD633DB5F}" destId="{45C698E5-95DD-49C7-BDDC-55A28F0441F7}" srcOrd="2" destOrd="0" presId="urn:microsoft.com/office/officeart/2008/layout/VerticalAccentList"/>
    <dgm:cxn modelId="{836366F9-40CA-466A-B273-CBE76273B09F}" type="presParOf" srcId="{2D3BEC88-97EA-42D3-A4E5-FC1FD633DB5F}" destId="{6DCBDD8F-9082-431B-925B-C951870F818E}" srcOrd="3" destOrd="0" presId="urn:microsoft.com/office/officeart/2008/layout/VerticalAccentList"/>
    <dgm:cxn modelId="{6B7E97BE-D289-4A8F-ABAF-316836804BEA}" type="presParOf" srcId="{6DCBDD8F-9082-431B-925B-C951870F818E}" destId="{B83C47E4-49BA-4799-9D06-5A57E54F3A7D}" srcOrd="0" destOrd="0" presId="urn:microsoft.com/office/officeart/2008/layout/VerticalAccentList"/>
    <dgm:cxn modelId="{3DB0A778-D705-4A17-87D1-9C992D56693C}" type="presParOf" srcId="{2D3BEC88-97EA-42D3-A4E5-FC1FD633DB5F}" destId="{9DD44F43-803E-4046-ABC3-ED7D3167F00A}" srcOrd="4" destOrd="0" presId="urn:microsoft.com/office/officeart/2008/layout/VerticalAccentList"/>
    <dgm:cxn modelId="{1EA89C3A-1E10-480B-A5B1-37656AC937F9}" type="presParOf" srcId="{9DD44F43-803E-4046-ABC3-ED7D3167F00A}" destId="{0BF6BD35-4D30-4ECE-9A4D-179C60C4724F}" srcOrd="0" destOrd="0" presId="urn:microsoft.com/office/officeart/2008/layout/VerticalAccentList"/>
    <dgm:cxn modelId="{D30F562E-ABFE-4BE4-A15D-2A40BF77DDB6}" type="presParOf" srcId="{9DD44F43-803E-4046-ABC3-ED7D3167F00A}" destId="{FCCA2DCF-96B7-41C8-A7B7-C84E220E411F}" srcOrd="1" destOrd="0" presId="urn:microsoft.com/office/officeart/2008/layout/VerticalAccentList"/>
    <dgm:cxn modelId="{43767557-E649-4F95-AC6E-669977C45694}" type="presParOf" srcId="{9DD44F43-803E-4046-ABC3-ED7D3167F00A}" destId="{19BE40E5-B599-4D19-919E-7D7D2460569F}" srcOrd="2" destOrd="0" presId="urn:microsoft.com/office/officeart/2008/layout/VerticalAccentList"/>
    <dgm:cxn modelId="{8EB15269-7AF9-4EA0-917B-9F89D2371E4A}" type="presParOf" srcId="{9DD44F43-803E-4046-ABC3-ED7D3167F00A}" destId="{F9B5BF0E-B857-4232-9411-4410E10E7915}" srcOrd="3" destOrd="0" presId="urn:microsoft.com/office/officeart/2008/layout/VerticalAccentList"/>
    <dgm:cxn modelId="{F4A89572-349D-4B61-8D05-83FD96778F40}" type="presParOf" srcId="{9DD44F43-803E-4046-ABC3-ED7D3167F00A}" destId="{099577E2-05AA-4237-B2A8-AE944D2261BA}" srcOrd="4" destOrd="0" presId="urn:microsoft.com/office/officeart/2008/layout/VerticalAccentList"/>
    <dgm:cxn modelId="{59301D7D-5562-44D5-83D1-C33F13B5B1E5}" type="presParOf" srcId="{9DD44F43-803E-4046-ABC3-ED7D3167F00A}" destId="{8796A8D6-DD5E-49C8-A61C-D4D168F878E0}" srcOrd="5" destOrd="0" presId="urn:microsoft.com/office/officeart/2008/layout/VerticalAccentList"/>
    <dgm:cxn modelId="{C75A10DF-3E52-43A8-A80E-D2F202B6C54C}" type="presParOf" srcId="{9DD44F43-803E-4046-ABC3-ED7D3167F00A}" destId="{41416BBC-DB35-41A1-A952-561AD45D8175}" srcOrd="6" destOrd="0" presId="urn:microsoft.com/office/officeart/2008/layout/VerticalAccentList"/>
    <dgm:cxn modelId="{C99789AF-ACB1-40E9-8D56-E7E879589228}" type="presParOf" srcId="{2D3BEC88-97EA-42D3-A4E5-FC1FD633DB5F}" destId="{144CB3F8-B9D9-4882-807A-F6A2E1A6F62A}" srcOrd="5" destOrd="0" presId="urn:microsoft.com/office/officeart/2008/layout/VerticalAccentList"/>
    <dgm:cxn modelId="{A5BBB618-9497-485C-9EBB-11893A58E3E7}" type="presParOf" srcId="{2D3BEC88-97EA-42D3-A4E5-FC1FD633DB5F}" destId="{937BB3AC-2D6D-4B65-A43D-B8719F3C9E13}" srcOrd="6" destOrd="0" presId="urn:microsoft.com/office/officeart/2008/layout/VerticalAccentList"/>
    <dgm:cxn modelId="{4B232087-8D14-4AF9-8C4D-F30F333BD5B2}" type="presParOf" srcId="{937BB3AC-2D6D-4B65-A43D-B8719F3C9E13}" destId="{01EF7F76-1458-47A9-8197-7D9869C40862}" srcOrd="0" destOrd="0" presId="urn:microsoft.com/office/officeart/2008/layout/VerticalAccentList"/>
    <dgm:cxn modelId="{6B96EA40-4861-4110-9DA8-D9A0C5307132}" type="presParOf" srcId="{2D3BEC88-97EA-42D3-A4E5-FC1FD633DB5F}" destId="{13526CA6-ED67-49BD-876E-D08C53F1225D}" srcOrd="7" destOrd="0" presId="urn:microsoft.com/office/officeart/2008/layout/VerticalAccentList"/>
    <dgm:cxn modelId="{6C4C72D5-0493-4BE6-8992-6A6DD8E0542A}" type="presParOf" srcId="{13526CA6-ED67-49BD-876E-D08C53F1225D}" destId="{C60D14EE-6249-4754-9E81-84F9EA0CBD6A}" srcOrd="0" destOrd="0" presId="urn:microsoft.com/office/officeart/2008/layout/VerticalAccentList"/>
    <dgm:cxn modelId="{2EEA263F-0F8F-485C-B981-8A53ECAC42AB}" type="presParOf" srcId="{13526CA6-ED67-49BD-876E-D08C53F1225D}" destId="{6E37B7BC-7A15-4224-AB13-5B08FBDF7A89}" srcOrd="1" destOrd="0" presId="urn:microsoft.com/office/officeart/2008/layout/VerticalAccentList"/>
    <dgm:cxn modelId="{F2D944F6-4F9E-4B66-8824-4DAA3DBB04DD}" type="presParOf" srcId="{13526CA6-ED67-49BD-876E-D08C53F1225D}" destId="{6CC92BE5-FFFC-432E-9D20-0281413593F4}" srcOrd="2" destOrd="0" presId="urn:microsoft.com/office/officeart/2008/layout/VerticalAccentList"/>
    <dgm:cxn modelId="{03C94EB3-155C-4B1C-BBC9-5E651FED323C}" type="presParOf" srcId="{13526CA6-ED67-49BD-876E-D08C53F1225D}" destId="{68E8B708-7B11-419A-B9FD-A03ADC50414A}" srcOrd="3" destOrd="0" presId="urn:microsoft.com/office/officeart/2008/layout/VerticalAccentList"/>
    <dgm:cxn modelId="{C2B88A56-1D53-4A39-A472-3FD9DE86ED1F}" type="presParOf" srcId="{13526CA6-ED67-49BD-876E-D08C53F1225D}" destId="{DE274402-379B-4668-8450-BA0F31B90343}" srcOrd="4" destOrd="0" presId="urn:microsoft.com/office/officeart/2008/layout/VerticalAccentList"/>
    <dgm:cxn modelId="{93D8B85E-8A59-40CE-BCD0-B716E977EC58}" type="presParOf" srcId="{13526CA6-ED67-49BD-876E-D08C53F1225D}" destId="{DBE590F9-95C1-4739-90E1-19BEB780A708}" srcOrd="5" destOrd="0" presId="urn:microsoft.com/office/officeart/2008/layout/VerticalAccentList"/>
    <dgm:cxn modelId="{7F46DE2C-28C2-4626-863C-52DF6659003F}" type="presParOf" srcId="{13526CA6-ED67-49BD-876E-D08C53F1225D}" destId="{B03550D0-C552-4C56-96AB-0863E6779FC1}" srcOrd="6" destOrd="0" presId="urn:microsoft.com/office/officeart/2008/layout/VerticalAccentList"/>
    <dgm:cxn modelId="{4AB640DB-17F8-48A1-AF3D-D742F2853F5E}" type="presParOf" srcId="{2D3BEC88-97EA-42D3-A4E5-FC1FD633DB5F}" destId="{23AF2FF9-FE91-4660-8CBD-D8C19D20B35D}" srcOrd="8" destOrd="0" presId="urn:microsoft.com/office/officeart/2008/layout/VerticalAccentList"/>
    <dgm:cxn modelId="{99A2871D-771A-4DEE-B871-DB5A11713136}" type="presParOf" srcId="{2D3BEC88-97EA-42D3-A4E5-FC1FD633DB5F}" destId="{4F9D69D9-9673-4AF8-956B-093E7481B91F}" srcOrd="9" destOrd="0" presId="urn:microsoft.com/office/officeart/2008/layout/VerticalAccentList"/>
    <dgm:cxn modelId="{D9E2C537-C8A7-4E4B-9E3E-8C7A0001ADA0}" type="presParOf" srcId="{4F9D69D9-9673-4AF8-956B-093E7481B91F}" destId="{8EF6293B-3F28-4A6A-BF43-34B74A92A3B5}" srcOrd="0" destOrd="0" presId="urn:microsoft.com/office/officeart/2008/layout/VerticalAccentList"/>
    <dgm:cxn modelId="{0A891B48-CB98-45D1-83B0-A790214C37F1}" type="presParOf" srcId="{2D3BEC88-97EA-42D3-A4E5-FC1FD633DB5F}" destId="{2D21215C-2FAD-4FC6-A7FE-2BE68844445C}" srcOrd="10" destOrd="0" presId="urn:microsoft.com/office/officeart/2008/layout/VerticalAccentList"/>
    <dgm:cxn modelId="{3AEACE80-FF01-4FAD-AF81-5BD03031922D}" type="presParOf" srcId="{2D21215C-2FAD-4FC6-A7FE-2BE68844445C}" destId="{E1FE1FAA-C231-4EC3-BAF4-D67F8C8E15F5}" srcOrd="0" destOrd="0" presId="urn:microsoft.com/office/officeart/2008/layout/VerticalAccentList"/>
    <dgm:cxn modelId="{AEC71BFF-33BF-4E2D-9944-0472C41BAD78}" type="presParOf" srcId="{2D21215C-2FAD-4FC6-A7FE-2BE68844445C}" destId="{0899E84E-7E9D-4356-85E6-BBDE75CA9F5F}" srcOrd="1" destOrd="0" presId="urn:microsoft.com/office/officeart/2008/layout/VerticalAccentList"/>
    <dgm:cxn modelId="{04B5BA32-B7BE-4C48-90E4-DFD88486540E}" type="presParOf" srcId="{2D21215C-2FAD-4FC6-A7FE-2BE68844445C}" destId="{353A521D-6EA4-4527-9E86-74A37D65102E}" srcOrd="2" destOrd="0" presId="urn:microsoft.com/office/officeart/2008/layout/VerticalAccentList"/>
    <dgm:cxn modelId="{36D7636B-49F7-4B15-9020-C46E73EC18ED}" type="presParOf" srcId="{2D21215C-2FAD-4FC6-A7FE-2BE68844445C}" destId="{9486B38E-EFA8-4BC4-B5CF-259497666B19}" srcOrd="3" destOrd="0" presId="urn:microsoft.com/office/officeart/2008/layout/VerticalAccentList"/>
    <dgm:cxn modelId="{0AC335C0-3462-4DFB-9439-7350FBA025D3}" type="presParOf" srcId="{2D21215C-2FAD-4FC6-A7FE-2BE68844445C}" destId="{F99CF228-D68E-45E9-84AC-E1AB3297E99A}" srcOrd="4" destOrd="0" presId="urn:microsoft.com/office/officeart/2008/layout/VerticalAccentList"/>
    <dgm:cxn modelId="{54A279F2-4671-483F-97C4-DC238DFAB500}" type="presParOf" srcId="{2D21215C-2FAD-4FC6-A7FE-2BE68844445C}" destId="{927A2D6B-4E14-4E1C-891F-72C308954BDA}" srcOrd="5" destOrd="0" presId="urn:microsoft.com/office/officeart/2008/layout/VerticalAccentList"/>
    <dgm:cxn modelId="{694AA27C-E190-44F6-9D79-EBD41DD716D5}" type="presParOf" srcId="{2D21215C-2FAD-4FC6-A7FE-2BE68844445C}" destId="{3E6D9E00-B476-46EA-8347-228638EEB938}" srcOrd="6" destOrd="0" presId="urn:microsoft.com/office/officeart/2008/layout/VerticalAccent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Process11">
  <dgm:title val=""/>
  <dgm:desc val=""/>
  <dgm:catLst>
    <dgm:cat type="process" pri="8000"/>
    <dgm:cat type="convert" pri="1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l" for="ch" forName="arrow"/>
          <dgm:constr type="w" for="ch" forName="points" refType="w" fact="0.9"/>
          <dgm:constr type="h" for="ch" forName="points" refType="h"/>
          <dgm:constr type="t" for="ch" forName="points"/>
          <dgm:constr type="l" for="ch" forName="points"/>
        </dgm:constrLst>
      </dgm:if>
      <dgm:else name="Name3">
        <dgm:constrLst>
          <dgm:constr type="w" for="ch" forName="arrow" refType="w"/>
          <dgm:constr type="h" for="ch" forName="arrow" refType="h" fact="0.4"/>
          <dgm:constr type="ctrY" for="ch" forName="arrow" refType="h" fact="0.5"/>
          <dgm:constr type="r" for="ch" forName="arrow" refType="w"/>
          <dgm:constr type="w" for="ch" forName="points" refType="w" fact="0.9"/>
          <dgm:constr type="h" for="ch" forName="points" refType="h"/>
          <dgm:constr type="t" for="ch" forName="points"/>
          <dgm:constr type="r" for="ch" forName="points" refType="w"/>
        </dgm:constrLst>
      </dgm:else>
    </dgm:choose>
    <dgm:ruleLst/>
    <dgm:layoutNode name="arrow" styleLbl="bgShp">
      <dgm:alg type="sp"/>
      <dgm:choose name="Name4">
        <dgm:if name="Name5" func="var" arg="dir" op="equ" val="norm">
          <dgm:shape xmlns:r="http://schemas.openxmlformats.org/officeDocument/2006/relationships" type="notchedRightArrow" r:blip="">
            <dgm:adjLst/>
          </dgm:shape>
        </dgm:if>
        <dgm:else name="Name6">
          <dgm:shape xmlns:r="http://schemas.openxmlformats.org/officeDocument/2006/relationships" rot="180" type="notchedRightArrow" r:blip="">
            <dgm:adjLst/>
          </dgm:shape>
        </dgm:else>
      </dgm:choose>
      <dgm:presOf/>
      <dgm:constrLst/>
      <dgm:ruleLst/>
    </dgm:layoutNode>
    <dgm:layoutNode name="points">
      <dgm:choose name="Name7">
        <dgm:if name="Name8" func="var" arg="dir" op="equ" val="norm">
          <dgm:alg type="lin">
            <dgm:param type="linDir" val="fromL"/>
          </dgm:alg>
        </dgm:if>
        <dgm:else name="Name9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ositeA" refType="w"/>
        <dgm:constr type="h" for="ch" forName="compositeA" refType="h"/>
        <dgm:constr type="w" for="ch" forName="compositeB" refType="w" refFor="ch" refForName="compositeA" op="equ"/>
        <dgm:constr type="h" for="ch" forName="compositeB" refType="h" refFor="ch" refForName="compositeA" op="equ"/>
        <dgm:constr type="primFontSz" for="des" ptType="node" op="equ" val="65"/>
        <dgm:constr type="w" for="ch" forName="space" refType="w" refFor="ch" refForName="compositeA" op="equ" fact="0.05"/>
      </dgm:constrLst>
      <dgm:ruleLst/>
      <dgm:forEach name="Name10" axis="ch" ptType="node">
        <dgm:choose name="Name11">
          <dgm:if name="Name12" axis="self" ptType="node" func="posOdd" op="equ" val="1">
            <dgm:layoutNode name="compositeA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A" refType="w"/>
                <dgm:constr type="h" for="ch" forName="textA" refType="h" fact="0.4"/>
                <dgm:constr type="t" for="ch" forName="textA"/>
                <dgm:constr type="l" for="ch" forName="textA"/>
                <dgm:constr type="h" for="ch" forName="circleA" refType="h" fact="0.1"/>
                <dgm:constr type="h" for="ch" forName="circleA" refType="w" op="lte"/>
                <dgm:constr type="w" for="ch" forName="circleA" refType="h" refFor="ch" refForName="circleA" op="equ"/>
                <dgm:constr type="ctrY" for="ch" forName="circleA" refType="h" fact="0.5"/>
                <dgm:constr type="ctrX" for="ch" forName="circleA" refType="w" refFor="ch" refForName="textA" fact="0.5"/>
                <dgm:constr type="w" for="ch" forName="spaceA" refType="w"/>
                <dgm:constr type="h" for="ch" forName="spaceA" refType="h" fact="0.4"/>
                <dgm:constr type="b" for="ch" forName="spaceA" refType="h"/>
                <dgm:constr type="l" for="ch" forName="spaceA"/>
              </dgm:constrLst>
              <dgm:ruleLst/>
              <dgm:layoutNode name="textA" styleLbl="revTx">
                <dgm:varLst>
                  <dgm:bulletEnabled val="1"/>
                </dgm:varLst>
                <dgm:alg type="tx">
                  <dgm:param type="txAnchorVert" val="b"/>
                  <dgm:param type="txAnchorVertCh" val="b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A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A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if>
          <dgm:else name="Name13">
            <dgm:layoutNode name="compositeB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textB" refType="w"/>
                <dgm:constr type="h" for="ch" forName="textB" refType="h" fact="0.4"/>
                <dgm:constr type="b" for="ch" forName="textB" refType="h"/>
                <dgm:constr type="l" for="ch" forName="textB"/>
                <dgm:constr type="h" for="ch" forName="circleB" refType="h" fact="0.1"/>
                <dgm:constr type="w" for="ch" forName="circleB" refType="h" refFor="ch" refForName="circleB" op="equ"/>
                <dgm:constr type="h" for="ch" forName="circleB" refType="w" op="lte"/>
                <dgm:constr type="ctrY" for="ch" forName="circleB" refType="h" fact="0.5"/>
                <dgm:constr type="ctrX" for="ch" forName="circleB" refType="w" refFor="ch" refForName="textB" fact="0.5"/>
                <dgm:constr type="w" for="ch" forName="spaceB" refType="w"/>
                <dgm:constr type="h" for="ch" forName="spaceB" refType="h" fact="0.4"/>
                <dgm:constr type="t" for="ch" forName="spaceB"/>
                <dgm:constr type="l" for="ch" forName="spaceB"/>
              </dgm:constrLst>
              <dgm:ruleLst/>
              <dgm:layoutNode name="textB" styleLbl="revTx">
                <dgm:varLst>
                  <dgm:bulletEnabled val="1"/>
                </dgm:varLst>
                <dgm:alg type="tx">
                  <dgm:param type="txAnchorVert" val="t"/>
                  <dgm:param type="txAnchorVertCh" val="t"/>
                  <dgm:param type="txAnchorHorzCh" val="ctr"/>
                </dgm:alg>
                <dgm:shape xmlns:r="http://schemas.openxmlformats.org/officeDocument/2006/relationships" type="rect" r:blip="">
                  <dgm:adjLst/>
                </dgm:shape>
                <dgm:presOf axis="desOrSelf" ptType="node"/>
                <dgm:constrLst/>
                <dgm:ruleLst>
                  <dgm:rule type="primFontSz" val="5" fact="NaN" max="NaN"/>
                </dgm:ruleLst>
              </dgm:layoutNode>
              <dgm:layoutNode name="circleB">
                <dgm:alg type="sp"/>
                <dgm:shape xmlns:r="http://schemas.openxmlformats.org/officeDocument/2006/relationships" type="ellipse" r:blip="">
                  <dgm:adjLst/>
                </dgm:shape>
                <dgm:presOf/>
                <dgm:constrLst/>
                <dgm:ruleLst/>
              </dgm:layoutNode>
              <dgm:layoutNode name="spaceB">
                <dgm:alg type="sp"/>
                <dgm:shape xmlns:r="http://schemas.openxmlformats.org/officeDocument/2006/relationships" r:blip="">
                  <dgm:adjLst/>
                </dgm:shape>
                <dgm:presOf/>
                <dgm:constrLst/>
                <dgm:ruleLst/>
              </dgm:layoutNode>
            </dgm:layoutNode>
          </dgm:else>
        </dgm:choose>
        <dgm:forEach name="Name14" axis="followSib" ptType="sibTrans" cnt="1">
          <dgm:layoutNode name="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enn1">
  <dgm:title val=""/>
  <dgm:desc val=""/>
  <dgm:catLst>
    <dgm:cat type="relationship" pri="28000"/>
    <dgm:cat type="convert" pri="19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clrData>
  <dgm:layoutNode name="compositeShape">
    <dgm:varLst>
      <dgm:chMax val="7"/>
      <dgm:dir/>
      <dgm:resizeHandles val="exact"/>
    </dgm:varLst>
    <dgm:choose name="Name0">
      <dgm:if name="Name1" axis="ch" ptType="node" func="cnt" op="equ" val="1">
        <dgm:alg type="composite">
          <dgm:param type="ar" val="1"/>
        </dgm:alg>
      </dgm:if>
      <dgm:if name="Name2" axis="ch" ptType="node" func="cnt" op="equ" val="2">
        <dgm:alg type="composite">
          <dgm:param type="ar" val="1.792"/>
        </dgm:alg>
      </dgm:if>
      <dgm:if name="Name3" axis="ch" ptType="node" func="cnt" op="equ" val="3">
        <dgm:alg type="composite">
          <dgm:param type="ar" val="1"/>
        </dgm:alg>
      </dgm:if>
      <dgm:if name="Name4" axis="ch" ptType="node" func="cnt" op="equ" val="4">
        <dgm:alg type="composite">
          <dgm:param type="ar" val="1"/>
        </dgm:alg>
      </dgm:if>
      <dgm:if name="Name5" axis="ch" ptType="node" func="cnt" op="equ" val="5">
        <dgm:alg type="composite">
          <dgm:param type="ar" val="1.4"/>
        </dgm:alg>
      </dgm:if>
      <dgm:if name="Name6" axis="ch" ptType="node" func="cnt" op="equ" val="6">
        <dgm:alg type="composite">
          <dgm:param type="ar" val="1.285"/>
        </dgm:alg>
      </dgm:if>
      <dgm:if name="Name7" axis="ch" ptType="node" func="cnt" op="equ" val="7">
        <dgm:alg type="composite">
          <dgm:param type="ar" val="1.359"/>
        </dgm:alg>
      </dgm:if>
      <dgm:else name="Name8">
        <dgm:alg type="composite">
          <dgm:param type="ar" val="1.359"/>
        </dgm:alg>
      </dgm:else>
    </dgm:choose>
    <dgm:shape xmlns:r="http://schemas.openxmlformats.org/officeDocument/2006/relationships" r:blip="">
      <dgm:adjLst/>
    </dgm:shape>
    <dgm:presOf/>
    <dgm:choose name="Name9">
      <dgm:if name="Name10" axis="ch" ptType="node" func="cnt" op="equ" val="1">
        <dgm:constrLst>
          <dgm:constr type="ctrX" for="ch" forName="circ1TxSh" refType="w" fact="0.5"/>
          <dgm:constr type="ctrY" for="ch" forName="circ1TxSh" refType="h" fact="0.5"/>
          <dgm:constr type="w" for="ch" forName="circ1TxSh" refType="w"/>
          <dgm:constr type="h" for="ch" forName="circ1TxSh" refType="h"/>
          <dgm:constr type="primFontSz" for="ch" ptType="node" op="equ"/>
        </dgm:constrLst>
      </dgm:if>
      <dgm:if name="Name11" axis="ch" ptType="node" func="cnt" op="equ" val="2">
        <dgm:constrLst>
          <dgm:constr type="ctrX" for="ch" forName="circ1" refType="w" fact="0.3"/>
          <dgm:constr type="ctrY" for="ch" forName="circ1" refType="h" fact="0.5"/>
          <dgm:constr type="w" for="ch" forName="circ1" refType="w" fact="0.555"/>
          <dgm:constr type="h" for="ch" forName="circ1" refType="h" fact="0.99456"/>
          <dgm:constr type="l" for="ch" forName="circ1Tx" refType="w" fact="0.1"/>
          <dgm:constr type="t" for="ch" forName="circ1Tx" refType="h" fact="0.12"/>
          <dgm:constr type="w" for="ch" forName="circ1Tx" refType="w" fact="0.32"/>
          <dgm:constr type="h" for="ch" forName="circ1Tx" refType="h" fact="0.76"/>
          <dgm:constr type="ctrX" for="ch" forName="circ2" refType="w" fact="0.7"/>
          <dgm:constr type="ctrY" for="ch" forName="circ2" refType="h" fact="0.5"/>
          <dgm:constr type="w" for="ch" forName="circ2" refType="w" fact="0.555"/>
          <dgm:constr type="h" for="ch" forName="circ2" refType="h" fact="0.99456"/>
          <dgm:constr type="l" for="ch" forName="circ2Tx" refType="w" fact="0.58"/>
          <dgm:constr type="t" for="ch" forName="circ2Tx" refType="h" fact="0.12"/>
          <dgm:constr type="w" for="ch" forName="circ2Tx" refType="w" fact="0.32"/>
          <dgm:constr type="h" for="ch" forName="circ2Tx" refType="h" fact="0.76"/>
          <dgm:constr type="primFontSz" for="ch" ptType="node" op="equ"/>
        </dgm:constrLst>
      </dgm:if>
      <dgm:if name="Name12" axis="ch" ptType="node" func="cnt" op="equ" val="3">
        <dgm:constrLst>
          <dgm:constr type="ctrX" for="ch" forName="circ1" refType="w" fact="0.5"/>
          <dgm:constr type="ctrY" for="ch" forName="circ1" refType="w" fact="0.25"/>
          <dgm:constr type="w" for="ch" forName="circ1" refType="w" fact="0.6"/>
          <dgm:constr type="h" for="ch" forName="circ1" refType="h" fact="0.6"/>
          <dgm:constr type="l" for="ch" forName="circ1Tx" refType="w" fact="0.28"/>
          <dgm:constr type="t" for="ch" forName="circ1Tx" refType="h" fact="0.055"/>
          <dgm:constr type="w" for="ch" forName="circ1Tx" refType="w" fact="0.44"/>
          <dgm:constr type="h" for="ch" forName="circ1Tx" refType="h" fact="0.27"/>
          <dgm:constr type="ctrX" for="ch" forName="circ2" refType="w" fact="0.7165"/>
          <dgm:constr type="ctrY" for="ch" forName="circ2" refType="w" fact="0.625"/>
          <dgm:constr type="w" for="ch" forName="circ2" refType="w" fact="0.6"/>
          <dgm:constr type="h" for="ch" forName="circ2" refType="h" fact="0.6"/>
          <dgm:constr type="l" for="ch" forName="circ2Tx" refType="w" fact="0.6"/>
          <dgm:constr type="t" for="ch" forName="circ2Tx" refType="h" fact="0.48"/>
          <dgm:constr type="w" for="ch" forName="circ2Tx" refType="w" fact="0.36"/>
          <dgm:constr type="h" for="ch" forName="circ2Tx" refType="h" fact="0.33"/>
          <dgm:constr type="ctrX" for="ch" forName="circ3" refType="w" fact="0.2835"/>
          <dgm:constr type="ctrY" for="ch" forName="circ3" refType="w" fact="0.625"/>
          <dgm:constr type="w" for="ch" forName="circ3" refType="w" fact="0.6"/>
          <dgm:constr type="h" for="ch" forName="circ3" refType="h" fact="0.6"/>
          <dgm:constr type="l" for="ch" forName="circ3Tx" refType="w" fact="0.04"/>
          <dgm:constr type="t" for="ch" forName="circ3Tx" refType="h" fact="0.48"/>
          <dgm:constr type="w" for="ch" forName="circ3Tx" refType="w" fact="0.36"/>
          <dgm:constr type="h" for="ch" forName="circ3Tx" refType="h" fact="0.33"/>
          <dgm:constr type="primFontSz" for="ch" ptType="node" op="equ"/>
        </dgm:constrLst>
      </dgm:if>
      <dgm:if name="Name13" axis="ch" ptType="node" func="cnt" op="equ" val="4">
        <dgm:constrLst>
          <dgm:constr type="ctrX" for="ch" forName="circ1" refType="w" fact="0.5"/>
          <dgm:constr type="ctrY" for="ch" forName="circ1" refType="w" fact="0.27"/>
          <dgm:constr type="w" for="ch" forName="circ1" refType="w" fact="0.52"/>
          <dgm:constr type="h" for="ch" forName="circ1" refType="h" fact="0.52"/>
          <dgm:constr type="l" for="ch" forName="circ1Tx" refType="w" fact="0.3"/>
          <dgm:constr type="t" for="ch" forName="circ1Tx" refType="h" fact="0.08"/>
          <dgm:constr type="w" for="ch" forName="circ1Tx" refType="w" fact="0.4"/>
          <dgm:constr type="h" for="ch" forName="circ1Tx" refType="h" fact="0.165"/>
          <dgm:constr type="ctrX" for="ch" forName="circ2" refType="w" fact="0.73"/>
          <dgm:constr type="ctrY" for="ch" forName="circ2" refType="w" fact="0.5"/>
          <dgm:constr type="w" for="ch" forName="circ2" refType="w" fact="0.52"/>
          <dgm:constr type="h" for="ch" forName="circ2" refType="h" fact="0.52"/>
          <dgm:constr type="r" for="ch" forName="circ2Tx" refType="w" fact="0.95"/>
          <dgm:constr type="t" for="ch" forName="circ2Tx" refType="h" fact="0.3"/>
          <dgm:constr type="w" for="ch" forName="circ2Tx" refType="w" fact="0.2"/>
          <dgm:constr type="h" for="ch" forName="circ2Tx" refType="h" fact="0.4"/>
          <dgm:constr type="ctrX" for="ch" forName="circ3" refType="w" fact="0.5"/>
          <dgm:constr type="ctrY" for="ch" forName="circ3" refType="w" fact="0.73"/>
          <dgm:constr type="w" for="ch" forName="circ3" refType="w" fact="0.52"/>
          <dgm:constr type="h" for="ch" forName="circ3" refType="h" fact="0.52"/>
          <dgm:constr type="l" for="ch" forName="circ3Tx" refType="w" fact="0.3"/>
          <dgm:constr type="b" for="ch" forName="circ3Tx" refType="h" fact="0.92"/>
          <dgm:constr type="w" for="ch" forName="circ3Tx" refType="w" fact="0.4"/>
          <dgm:constr type="h" for="ch" forName="circ3Tx" refType="h" fact="0.165"/>
          <dgm:constr type="ctrX" for="ch" forName="circ4" refType="w" fact="0.27"/>
          <dgm:constr type="ctrY" for="ch" forName="circ4" refType="h" fact="0.5"/>
          <dgm:constr type="w" for="ch" forName="circ4" refType="w" fact="0.52"/>
          <dgm:constr type="h" for="ch" forName="circ4" refType="h" fact="0.52"/>
          <dgm:constr type="l" for="ch" forName="circ4Tx" refType="w" fact="0.05"/>
          <dgm:constr type="t" for="ch" forName="circ4Tx" refType="h" fact="0.3"/>
          <dgm:constr type="w" for="ch" forName="circ4Tx" refType="w" fact="0.2"/>
          <dgm:constr type="h" for="ch" forName="circ4Tx" refType="h" fact="0.4"/>
          <dgm:constr type="primFontSz" for="ch" ptType="node" op="equ"/>
        </dgm:constrLst>
      </dgm:if>
      <dgm:if name="Name14" axis="ch" ptType="node" func="cnt" op="equ" val="5">
        <dgm:constrLst>
          <dgm:constr type="ctrX" for="ch" forName="circ1" refType="w" fact="0.5"/>
          <dgm:constr type="ctrY" for="ch" forName="circ1" refType="h" fact="0.46"/>
          <dgm:constr type="w" for="ch" forName="circ1" refType="w" fact="0.25"/>
          <dgm:constr type="h" for="ch" forName="circ1" refType="h" fact="0.35"/>
          <dgm:constr type="l" for="ch" forName="circ1Tx" refType="w" fact="0.355"/>
          <dgm:constr type="t" for="ch" forName="circ1Tx"/>
          <dgm:constr type="w" for="ch" forName="circ1Tx" refType="w" fact="0.29"/>
          <dgm:constr type="h" for="ch" forName="circ1Tx" refType="h" fact="0.235"/>
          <dgm:constr type="ctrX" for="ch" forName="circ2" refType="w" fact="0.5951"/>
          <dgm:constr type="ctrY" for="ch" forName="circ2" refType="h" fact="0.5567"/>
          <dgm:constr type="w" for="ch" forName="circ2" refType="w" fact="0.25"/>
          <dgm:constr type="h" for="ch" forName="circ2" refType="h" fact="0.35"/>
          <dgm:constr type="l" for="ch" forName="circ2Tx" refType="w" fact="0.74"/>
          <dgm:constr type="t" for="ch" forName="circ2Tx" refType="h" fact="0.31"/>
          <dgm:constr type="w" for="ch" forName="circ2Tx" refType="w" fact="0.26"/>
          <dgm:constr type="h" for="ch" forName="circ2Tx" refType="h" fact="0.255"/>
          <dgm:constr type="ctrX" for="ch" forName="circ3" refType="w" fact="0.5588"/>
          <dgm:constr type="ctrY" for="ch" forName="circ3" refType="h" fact="0.7133"/>
          <dgm:constr type="w" for="ch" forName="circ3" refType="w" fact="0.25"/>
          <dgm:constr type="h" for="ch" forName="circ3" refType="h" fact="0.35"/>
          <dgm:constr type="l" for="ch" forName="circ3Tx" refType="w" fact="0.7"/>
          <dgm:constr type="t" for="ch" forName="circ3Tx" refType="h" fact="0.745"/>
          <dgm:constr type="w" for="ch" forName="circ3Tx" refType="w" fact="0.26"/>
          <dgm:constr type="h" for="ch" forName="circ3Tx" refType="h" fact="0.255"/>
          <dgm:constr type="ctrX" for="ch" forName="circ4" refType="w" fact="0.4412"/>
          <dgm:constr type="ctrY" for="ch" forName="circ4" refType="h" fact="0.7133"/>
          <dgm:constr type="w" for="ch" forName="circ4" refType="w" fact="0.25"/>
          <dgm:constr type="h" for="ch" forName="circ4" refType="h" fact="0.35"/>
          <dgm:constr type="l" for="ch" forName="circ4Tx" refType="w" fact="0.04"/>
          <dgm:constr type="t" for="ch" forName="circ4Tx" refType="h" fact="0.745"/>
          <dgm:constr type="w" for="ch" forName="circ4Tx" refType="w" fact="0.26"/>
          <dgm:constr type="h" for="ch" forName="circ4Tx" refType="h" fact="0.255"/>
          <dgm:constr type="ctrX" for="ch" forName="circ5" refType="w" fact="0.4049"/>
          <dgm:constr type="ctrY" for="ch" forName="circ5" refType="h" fact="0.5567"/>
          <dgm:constr type="w" for="ch" forName="circ5" refType="w" fact="0.25"/>
          <dgm:constr type="h" for="ch" forName="circ5" refType="h" fact="0.35"/>
          <dgm:constr type="l" for="ch" forName="circ5Tx"/>
          <dgm:constr type="t" for="ch" forName="circ5Tx" refType="h" fact="0.31"/>
          <dgm:constr type="w" for="ch" forName="circ5Tx" refType="w" fact="0.26"/>
          <dgm:constr type="h" for="ch" forName="circ5Tx" refType="h" fact="0.255"/>
          <dgm:constr type="primFontSz" for="ch" ptType="node" op="equ"/>
        </dgm:constrLst>
      </dgm:if>
      <dgm:if name="Name15" axis="ch" ptType="node" func="cnt" op="equ" val="6">
        <dgm:constrLst>
          <dgm:constr type="ctrX" for="ch" forName="circ1" refType="w" fact="0.5"/>
          <dgm:constr type="ctrY" for="ch" forName="circ1" refType="h" fact="0.3844"/>
          <dgm:constr type="w" for="ch" forName="circ1" refType="w" fact="0.24"/>
          <dgm:constr type="h" for="ch" forName="circ1" refType="h" fact="0.3084"/>
          <dgm:constr type="l" for="ch" forName="circ1Tx" refType="w" fact="0.35"/>
          <dgm:constr type="t" for="ch" forName="circ1Tx"/>
          <dgm:constr type="w" for="ch" forName="circ1Tx" refType="w" fact="0.3"/>
          <dgm:constr type="h" for="ch" forName="circ1Tx" refType="h" fact="0.21"/>
          <dgm:constr type="ctrX" for="ch" forName="circ2" refType="w" fact="0.5779"/>
          <dgm:constr type="ctrY" for="ch" forName="circ2" refType="h" fact="0.4422"/>
          <dgm:constr type="w" for="ch" forName="circ2" refType="w" fact="0.24"/>
          <dgm:constr type="h" for="ch" forName="circ2" refType="h" fact="0.3084"/>
          <dgm:constr type="l" for="ch" forName="circ2Tx" refType="w" fact="0.7157"/>
          <dgm:constr type="t" for="ch" forName="circ2Tx" refType="h" fact="0.2"/>
          <dgm:constr type="w" for="ch" forName="circ2Tx" refType="w" fact="0.2843"/>
          <dgm:constr type="h" for="ch" forName="circ2Tx" refType="h" fact="0.23"/>
          <dgm:constr type="ctrX" for="ch" forName="circ3" refType="w" fact="0.5779"/>
          <dgm:constr type="ctrY" for="ch" forName="circ3" refType="h" fact="0.5578"/>
          <dgm:constr type="w" for="ch" forName="circ3" refType="w" fact="0.24"/>
          <dgm:constr type="h" for="ch" forName="circ3" refType="h" fact="0.3084"/>
          <dgm:constr type="l" for="ch" forName="circ3Tx" refType="w" fact="0.7157"/>
          <dgm:constr type="t" for="ch" forName="circ3Tx" refType="h" fact="0.543"/>
          <dgm:constr type="w" for="ch" forName="circ3Tx" refType="w" fact="0.2843"/>
          <dgm:constr type="h" for="ch" forName="circ3Tx" refType="h" fact="0.257"/>
          <dgm:constr type="ctrX" for="ch" forName="circ4" refType="w" fact="0.5"/>
          <dgm:constr type="ctrY" for="ch" forName="circ4" refType="h" fact="0.6157"/>
          <dgm:constr type="w" for="ch" forName="circ4" refType="w" fact="0.24"/>
          <dgm:constr type="h" for="ch" forName="circ4" refType="h" fact="0.3084"/>
          <dgm:constr type="l" for="ch" forName="circ4Tx" refType="w" fact="0.35"/>
          <dgm:constr type="t" for="ch" forName="circ4Tx" refType="h" fact="0.79"/>
          <dgm:constr type="w" for="ch" forName="circ4Tx" refType="w" fact="0.3"/>
          <dgm:constr type="h" for="ch" forName="circ4Tx" refType="h" fact="0.21"/>
          <dgm:constr type="ctrX" for="ch" forName="circ5" refType="w" fact="0.4221"/>
          <dgm:constr type="ctrY" for="ch" forName="circ5" refType="h" fact="0.5578"/>
          <dgm:constr type="w" for="ch" forName="circ5" refType="w" fact="0.24"/>
          <dgm:constr type="h" for="ch" forName="circ5" refType="h" fact="0.3084"/>
          <dgm:constr type="l" for="ch" forName="circ5Tx" refType="w" fact="0"/>
          <dgm:constr type="t" for="ch" forName="circ5Tx" refType="h" fact="0.543"/>
          <dgm:constr type="w" for="ch" forName="circ5Tx" refType="w" fact="0.2843"/>
          <dgm:constr type="h" for="ch" forName="circ5Tx" refType="h" fact="0.257"/>
          <dgm:constr type="ctrX" for="ch" forName="circ6" refType="w" fact="0.4221"/>
          <dgm:constr type="ctrY" for="ch" forName="circ6" refType="h" fact="0.4422"/>
          <dgm:constr type="w" for="ch" forName="circ6" refType="w" fact="0.24"/>
          <dgm:constr type="h" for="ch" forName="circ6" refType="h" fact="0.3084"/>
          <dgm:constr type="l" for="ch" forName="circ6Tx" refType="w" fact="0"/>
          <dgm:constr type="t" for="ch" forName="circ6Tx" refType="h" fact="0.2"/>
          <dgm:constr type="w" for="ch" forName="circ6Tx" refType="w" fact="0.2843"/>
          <dgm:constr type="h" for="ch" forName="circ6Tx" refType="h" fact="0.257"/>
          <dgm:constr type="primFontSz" for="ch" ptType="node" op="equ"/>
        </dgm:constrLst>
      </dgm:if>
      <dgm:else name="Name16">
        <dgm:constrLst>
          <dgm:constr type="ctrX" for="ch" forName="circ1" refType="w" fact="0.5"/>
          <dgm:constr type="ctrY" for="ch" forName="circ1" refType="h" fact="0.4177"/>
          <dgm:constr type="w" for="ch" forName="circ1" refType="w" fact="0.24"/>
          <dgm:constr type="h" for="ch" forName="circ1" refType="h" fact="0.3262"/>
          <dgm:constr type="l" for="ch" forName="circ1Tx" refType="w" fact="0.3625"/>
          <dgm:constr type="t" for="ch" forName="circ1Tx"/>
          <dgm:constr type="w" for="ch" forName="circ1Tx" refType="w" fact="0.275"/>
          <dgm:constr type="h" for="ch" forName="circ1Tx" refType="h" fact="0.2"/>
          <dgm:constr type="ctrX" for="ch" forName="circ2" refType="w" fact="0.5704"/>
          <dgm:constr type="ctrY" for="ch" forName="circ2" refType="h" fact="0.4637"/>
          <dgm:constr type="w" for="ch" forName="circ2" refType="w" fact="0.24"/>
          <dgm:constr type="h" for="ch" forName="circ2" refType="h" fact="0.3262"/>
          <dgm:constr type="l" for="ch" forName="circ2Tx" refType="w" fact="0.72"/>
          <dgm:constr type="t" for="ch" forName="circ2Tx" refType="h" fact="0.19"/>
          <dgm:constr type="w" for="ch" forName="circ2Tx" refType="w" fact="0.26"/>
          <dgm:constr type="h" for="ch" forName="circ2Tx" refType="h" fact="0.22"/>
          <dgm:constr type="ctrX" for="ch" forName="circ3" refType="w" fact="0.5877"/>
          <dgm:constr type="ctrY" for="ch" forName="circ3" refType="h" fact="0.5672"/>
          <dgm:constr type="w" for="ch" forName="circ3" refType="w" fact="0.24"/>
          <dgm:constr type="h" for="ch" forName="circ3" refType="h" fact="0.3262"/>
          <dgm:constr type="l" for="ch" forName="circ3Tx" refType="w" fact="0.745"/>
          <dgm:constr type="t" for="ch" forName="circ3Tx" refType="h" fact="0.47"/>
          <dgm:constr type="w" for="ch" forName="circ3Tx" refType="w" fact="0.255"/>
          <dgm:constr type="h" for="ch" forName="circ3Tx" refType="h" fact="0.235"/>
          <dgm:constr type="ctrX" for="ch" forName="circ4" refType="w" fact="0.539"/>
          <dgm:constr type="ctrY" for="ch" forName="circ4" refType="h" fact="0.6502"/>
          <dgm:constr type="w" for="ch" forName="circ4" refType="w" fact="0.24"/>
          <dgm:constr type="h" for="ch" forName="circ4" refType="h" fact="0.3262"/>
          <dgm:constr type="l" for="ch" forName="circ4Tx" refType="w" fact="0.635"/>
          <dgm:constr type="t" for="ch" forName="circ4Tx" refType="h" fact="0.785"/>
          <dgm:constr type="w" for="ch" forName="circ4Tx" refType="w" fact="0.275"/>
          <dgm:constr type="h" for="ch" forName="circ4Tx" refType="h" fact="0.215"/>
          <dgm:constr type="ctrX" for="ch" forName="circ5" refType="w" fact="0.461"/>
          <dgm:constr type="ctrY" for="ch" forName="circ5" refType="h" fact="0.6502"/>
          <dgm:constr type="w" for="ch" forName="circ5" refType="w" fact="0.24"/>
          <dgm:constr type="h" for="ch" forName="circ5" refType="h" fact="0.3262"/>
          <dgm:constr type="l" for="ch" forName="circ5Tx" refType="w" fact="0.09"/>
          <dgm:constr type="t" for="ch" forName="circ5Tx" refType="h" fact="0.785"/>
          <dgm:constr type="w" for="ch" forName="circ5Tx" refType="w" fact="0.275"/>
          <dgm:constr type="h" for="ch" forName="circ5Tx" refType="h" fact="0.215"/>
          <dgm:constr type="ctrX" for="ch" forName="circ6" refType="w" fact="0.4123"/>
          <dgm:constr type="ctrY" for="ch" forName="circ6" refType="h" fact="0.5672"/>
          <dgm:constr type="w" for="ch" forName="circ6" refType="w" fact="0.24"/>
          <dgm:constr type="h" for="ch" forName="circ6" refType="h" fact="0.3262"/>
          <dgm:constr type="l" for="ch" forName="circ6Tx"/>
          <dgm:constr type="t" for="ch" forName="circ6Tx" refType="h" fact="0.47"/>
          <dgm:constr type="w" for="ch" forName="circ6Tx" refType="w" fact="0.255"/>
          <dgm:constr type="h" for="ch" forName="circ6Tx" refType="h" fact="0.235"/>
          <dgm:constr type="ctrX" for="ch" forName="circ7" refType="w" fact="0.4296"/>
          <dgm:constr type="ctrY" for="ch" forName="circ7" refType="h" fact="0.4637"/>
          <dgm:constr type="w" for="ch" forName="circ7" refType="w" fact="0.24"/>
          <dgm:constr type="h" for="ch" forName="circ7" refType="h" fact="0.3262"/>
          <dgm:constr type="l" for="ch" forName="circ7Tx" refType="w" fact="0.02"/>
          <dgm:constr type="t" for="ch" forName="circ7Tx" refType="h" fact="0.19"/>
          <dgm:constr type="w" for="ch" forName="circ7Tx" refType="w" fact="0.26"/>
          <dgm:constr type="h" for="ch" forName="circ7Tx" refType="h" fact="0.22"/>
          <dgm:constr type="primFontSz" for="ch" ptType="node" op="equ"/>
        </dgm:constrLst>
      </dgm:else>
    </dgm:choose>
    <dgm:ruleLst/>
    <dgm:forEach name="Name17" axis="ch" ptType="node" cnt="1">
      <dgm:choose name="Name18">
        <dgm:if name="Name19" axis="root ch" ptType="all node" func="cnt" op="equ" val="1">
          <dgm:layoutNode name="circ1TxSh" styleLbl="vennNode1"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choose name="Name20">
              <dgm:if name="Name21" func="var" arg="dir" op="equ" val="norm">
                <dgm:choose name="Name22">
                  <dgm:if name="Name23" axis="root ch" ptType="all node" func="cnt" op="lte" val="4">
                    <dgm:presOf axis="desOrSelf" ptType="node"/>
                  </dgm:if>
                  <dgm:else name="Name24">
                    <dgm:presOf/>
                  </dgm:else>
                </dgm:choose>
              </dgm:if>
              <dgm:else name="Name25">
                <dgm:choose name="Name26">
                  <dgm:if name="Name27" axis="root ch" ptType="all node" func="cnt" op="equ" val="2">
                    <dgm:presOf axis="root ch desOrSelf" ptType="all node node" st="1 2 1" cnt="1 1 0"/>
                  </dgm:if>
                  <dgm:else name="Name28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if>
        <dgm:else name="Name29">
          <dgm:layoutNode name="circ1" styleLbl="vennNode1">
            <dgm:alg type="sp"/>
            <dgm:shape xmlns:r="http://schemas.openxmlformats.org/officeDocument/2006/relationships" type="ellipse" r:blip="">
              <dgm:adjLst/>
            </dgm:shape>
            <dgm:choose name="Name30">
              <dgm:if name="Name31" func="var" arg="dir" op="equ" val="norm">
                <dgm:choose name="Name32">
                  <dgm:if name="Name33" axis="root ch" ptType="all node" func="cnt" op="lte" val="4">
                    <dgm:presOf axis="desOrSelf" ptType="node"/>
                  </dgm:if>
                  <dgm:else name="Name34">
                    <dgm:presOf/>
                  </dgm:else>
                </dgm:choose>
              </dgm:if>
              <dgm:else name="Name35">
                <dgm:choose name="Name36">
                  <dgm:if name="Name37" axis="root ch" ptType="all node" func="cnt" op="equ" val="2">
                    <dgm:presOf axis="root ch desOrSelf" ptType="all node node" st="1 2 1" cnt="1 1 0"/>
                  </dgm:if>
                  <dgm:else name="Name38">
                    <dgm:choose name="Name39">
                      <dgm:if name="Name40" axis="root ch" ptType="all node" func="cnt" op="lte" val="4">
                        <dgm:presOf axis="desOrSelf" ptType="node"/>
                      </dgm:if>
                      <dgm:else name="Name41">
                        <dgm:presOf/>
                      </dgm:else>
                    </dgm:choose>
                  </dgm:else>
                </dgm:choose>
              </dgm:else>
            </dgm:choose>
            <dgm:constrLst/>
            <dgm:ruleLst/>
          </dgm:layoutNode>
          <dgm:layoutNode name="circ1Tx" styleLbl="revTx">
            <dgm:varLst>
              <dgm:chMax val="0"/>
              <dgm:chPref val="0"/>
              <dgm:bulletEnabled val="1"/>
            </dgm:varLst>
            <dgm:alg type="tx">
              <dgm:param type="txAnchorHorzCh" val="ctr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choose name="Name42">
              <dgm:if name="Name43" func="var" arg="dir" op="equ" val="norm">
                <dgm:presOf axis="desOrSelf" ptType="node"/>
              </dgm:if>
              <dgm:else name="Name44">
                <dgm:choose name="Name45">
                  <dgm:if name="Name46" axis="root ch" ptType="all node" func="cnt" op="equ" val="2">
                    <dgm:presOf axis="root ch desOrSelf" ptType="all node node" st="1 2 1" cnt="1 1 0"/>
                  </dgm:if>
                  <dgm:else name="Name47">
                    <dgm:presOf axis="desOrSelf" ptType="node"/>
                  </dgm:else>
                </dgm:choose>
              </dgm:else>
            </dgm:choose>
            <dgm:constrLst>
              <dgm:constr type="tMarg"/>
              <dgm:constr type="bMarg"/>
              <dgm:constr type="lMarg"/>
              <dgm:constr type="rMarg"/>
              <dgm:constr type="primFontSz" val="65"/>
            </dgm:constrLst>
            <dgm:ruleLst>
              <dgm:rule type="primFontSz" val="5" fact="NaN" max="NaN"/>
            </dgm:ruleLst>
          </dgm:layoutNode>
        </dgm:else>
      </dgm:choose>
    </dgm:forEach>
    <dgm:forEach name="Name48" axis="ch" ptType="node" st="2" cnt="1">
      <dgm:layoutNode name="circ2" styleLbl="vennNode1">
        <dgm:alg type="sp"/>
        <dgm:shape xmlns:r="http://schemas.openxmlformats.org/officeDocument/2006/relationships" type="ellipse" r:blip="">
          <dgm:adjLst/>
        </dgm:shape>
        <dgm:choose name="Name49">
          <dgm:if name="Name50" func="var" arg="dir" op="equ" val="norm">
            <dgm:choose name="Name51">
              <dgm:if name="Name52" axis="root ch" ptType="all node" func="cnt" op="lte" val="4">
                <dgm:presOf axis="desOrSelf" ptType="node"/>
              </dgm:if>
              <dgm:else name="Name53">
                <dgm:presOf/>
              </dgm:else>
            </dgm:choose>
          </dgm:if>
          <dgm:else name="Name54">
            <dgm:choose name="Name55">
              <dgm:if name="Name56" axis="root ch" ptType="all node" func="cnt" op="equ" val="2">
                <dgm:presOf axis="root ch desOrSelf" ptType="all node node" st="1 1 1" cnt="1 1 0"/>
              </dgm:if>
              <dgm:if name="Name57" axis="root ch" ptType="all node" func="cnt" op="equ" val="3">
                <dgm:presOf axis="root ch desOrSelf" ptType="all node node" st="1 3 1" cnt="1 1 0"/>
              </dgm:if>
              <dgm:if name="Name58" axis="root ch" ptType="all node" func="cnt" op="equ" val="4">
                <dgm:presOf axis="root ch desOrSelf" ptType="all node node" st="1 4 1" cnt="1 1 0"/>
              </dgm:if>
              <dgm:else name="Name59">
                <dgm:presOf/>
              </dgm:else>
            </dgm:choose>
          </dgm:else>
        </dgm:choose>
        <dgm:constrLst/>
        <dgm:ruleLst/>
      </dgm:layoutNode>
      <dgm:layoutNode name="circ2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60">
          <dgm:if name="Name61" func="var" arg="dir" op="equ" val="norm">
            <dgm:presOf axis="desOrSelf" ptType="node"/>
          </dgm:if>
          <dgm:else name="Name62">
            <dgm:choose name="Name63">
              <dgm:if name="Name64" axis="root ch" ptType="all node" func="cnt" op="equ" val="2">
                <dgm:presOf axis="root ch desOrSelf" ptType="all node node" st="1 1 1" cnt="1 1 0"/>
              </dgm:if>
              <dgm:if name="Name65" axis="root ch" ptType="all node" func="cnt" op="equ" val="3">
                <dgm:presOf axis="root ch desOrSelf" ptType="all node node" st="1 3 1" cnt="1 1 0"/>
              </dgm:if>
              <dgm:if name="Name66" axis="root ch" ptType="all node" func="cnt" op="equ" val="4">
                <dgm:presOf axis="root ch desOrSelf" ptType="all node node" st="1 4 1" cnt="1 1 0"/>
              </dgm:if>
              <dgm:if name="Name67" axis="root ch" ptType="all node" func="cnt" op="equ" val="5">
                <dgm:presOf axis="root ch desOrSelf" ptType="all node node" st="1 5 1" cnt="1 1 0"/>
              </dgm:if>
              <dgm:if name="Name68" axis="root ch" ptType="all node" func="cnt" op="equ" val="6">
                <dgm:presOf axis="root ch desOrSelf" ptType="all node node" st="1 6 1" cnt="1 1 0"/>
              </dgm:if>
              <dgm:else name="Name69">
                <dgm:presOf axis="root ch desOrSelf" ptType="all node node" st="1 7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70" axis="ch" ptType="node" st="3" cnt="1">
      <dgm:layoutNode name="circ3" styleLbl="vennNode1">
        <dgm:alg type="sp"/>
        <dgm:shape xmlns:r="http://schemas.openxmlformats.org/officeDocument/2006/relationships" type="ellipse" r:blip="">
          <dgm:adjLst/>
        </dgm:shape>
        <dgm:choose name="Name71">
          <dgm:if name="Name72" func="var" arg="dir" op="equ" val="norm">
            <dgm:choose name="Name73">
              <dgm:if name="Name74" axis="root ch" ptType="all node" func="cnt" op="lte" val="4">
                <dgm:presOf axis="desOrSelf" ptType="node"/>
              </dgm:if>
              <dgm:else name="Name75">
                <dgm:presOf/>
              </dgm:else>
            </dgm:choose>
          </dgm:if>
          <dgm:else name="Name76">
            <dgm:choose name="Name77">
              <dgm:if name="Name78" axis="root ch" ptType="all node" func="cnt" op="equ" val="3">
                <dgm:presOf axis="root ch desOrSelf" ptType="all node node" st="1 2 1" cnt="1 1 0"/>
              </dgm:if>
              <dgm:if name="Name79" axis="root ch" ptType="all node" func="cnt" op="equ" val="4">
                <dgm:presOf axis="root ch desOrSelf" ptType="all node node" st="1 3 1" cnt="1 1 0"/>
              </dgm:if>
              <dgm:else name="Name80">
                <dgm:presOf/>
              </dgm:else>
            </dgm:choose>
          </dgm:else>
        </dgm:choose>
        <dgm:constrLst/>
        <dgm:ruleLst/>
      </dgm:layoutNode>
      <dgm:layoutNode name="circ3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81">
          <dgm:if name="Name82" func="var" arg="dir" op="equ" val="norm">
            <dgm:presOf axis="desOrSelf" ptType="node"/>
          </dgm:if>
          <dgm:else name="Name83">
            <dgm:choose name="Name84">
              <dgm:if name="Name85" axis="root ch" ptType="all node" func="cnt" op="equ" val="3">
                <dgm:presOf axis="root ch desOrSelf" ptType="all node node" st="1 2 1" cnt="1 1 0"/>
              </dgm:if>
              <dgm:if name="Name86" axis="root ch" ptType="all node" func="cnt" op="equ" val="4">
                <dgm:presOf axis="root ch desOrSelf" ptType="all node node" st="1 3 1" cnt="1 1 0"/>
              </dgm:if>
              <dgm:if name="Name87" axis="root ch" ptType="all node" func="cnt" op="equ" val="5">
                <dgm:presOf axis="root ch desOrSelf" ptType="all node node" st="1 4 1" cnt="1 1 0"/>
              </dgm:if>
              <dgm:if name="Name88" axis="root ch" ptType="all node" func="cnt" op="equ" val="6">
                <dgm:presOf axis="root ch desOrSelf" ptType="all node node" st="1 5 1" cnt="1 1 0"/>
              </dgm:if>
              <dgm:else name="Name89">
                <dgm:presOf axis="root ch desOrSelf" ptType="all node node" st="1 6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90" axis="ch" ptType="node" st="4" cnt="1">
      <dgm:layoutNode name="circ4" styleLbl="vennNode1">
        <dgm:alg type="sp"/>
        <dgm:shape xmlns:r="http://schemas.openxmlformats.org/officeDocument/2006/relationships" type="ellipse" r:blip="">
          <dgm:adjLst/>
        </dgm:shape>
        <dgm:choose name="Name91">
          <dgm:if name="Name92" func="var" arg="dir" op="equ" val="norm">
            <dgm:choose name="Name93">
              <dgm:if name="Name94" axis="root ch" ptType="all node" func="cnt" op="lte" val="4">
                <dgm:presOf axis="desOrSelf" ptType="node"/>
              </dgm:if>
              <dgm:else name="Name95">
                <dgm:presOf/>
              </dgm:else>
            </dgm:choose>
          </dgm:if>
          <dgm:else name="Name96">
            <dgm:choose name="Name97">
              <dgm:if name="Name98" axis="root ch" ptType="all node" func="cnt" op="equ" val="4">
                <dgm:presOf axis="root ch desOrSelf" ptType="all node node" st="1 2 1" cnt="1 1 0"/>
              </dgm:if>
              <dgm:else name="Name99">
                <dgm:presOf/>
              </dgm:else>
            </dgm:choose>
          </dgm:else>
        </dgm:choose>
        <dgm:constrLst/>
        <dgm:ruleLst/>
      </dgm:layoutNode>
      <dgm:layoutNode name="circ4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0">
          <dgm:if name="Name101" func="var" arg="dir" op="equ" val="norm">
            <dgm:presOf axis="desOrSelf" ptType="node"/>
          </dgm:if>
          <dgm:else name="Name102">
            <dgm:choose name="Name103">
              <dgm:if name="Name104" axis="root ch" ptType="all node" func="cnt" op="equ" val="4">
                <dgm:presOf axis="root ch desOrSelf" ptType="all node node" st="1 2 1" cnt="1 1 0"/>
              </dgm:if>
              <dgm:if name="Name105" axis="root ch" ptType="all node" func="cnt" op="equ" val="5">
                <dgm:presOf axis="root ch desOrSelf" ptType="all node node" st="1 3 1" cnt="1 1 0"/>
              </dgm:if>
              <dgm:if name="Name106" axis="root ch" ptType="all node" func="cnt" op="equ" val="6">
                <dgm:presOf axis="root ch desOrSelf" ptType="all node node" st="1 4 1" cnt="1 1 0"/>
              </dgm:if>
              <dgm:else name="Name107">
                <dgm:presOf axis="root ch desOrSelf" ptType="all node node" st="1 5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08" axis="ch" ptType="node" st="5" cnt="1">
      <dgm:layoutNode name="circ5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5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09">
          <dgm:if name="Name110" func="var" arg="dir" op="equ" val="norm">
            <dgm:presOf axis="desOrSelf" ptType="node"/>
          </dgm:if>
          <dgm:else name="Name111">
            <dgm:choose name="Name112">
              <dgm:if name="Name113" axis="root ch" ptType="all node" func="cnt" op="equ" val="5">
                <dgm:presOf axis="root ch desOrSelf" ptType="all node node" st="1 2 1" cnt="1 1 0"/>
              </dgm:if>
              <dgm:if name="Name114" axis="root ch" ptType="all node" func="cnt" op="equ" val="6">
                <dgm:presOf axis="root ch desOrSelf" ptType="all node node" st="1 3 1" cnt="1 1 0"/>
              </dgm:if>
              <dgm:else name="Name115">
                <dgm:presOf axis="root ch desOrSelf" ptType="all node node" st="1 4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16" axis="ch" ptType="node" st="6" cnt="1">
      <dgm:layoutNode name="circ6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6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17">
          <dgm:if name="Name118" func="var" arg="dir" op="equ" val="norm">
            <dgm:presOf axis="desOrSelf" ptType="node"/>
          </dgm:if>
          <dgm:else name="Name119">
            <dgm:choose name="Name120">
              <dgm:if name="Name121" axis="root ch" ptType="all node" func="cnt" op="equ" val="6">
                <dgm:presOf axis="root ch desOrSelf" ptType="all node node" st="1 2 1" cnt="1 1 0"/>
              </dgm:if>
              <dgm:else name="Name122">
                <dgm:presOf axis="root ch desOrSelf" ptType="all node node" st="1 3 1" cnt="1 1 0"/>
              </dgm:else>
            </dgm:choose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  <dgm:forEach name="Name123" axis="ch" ptType="node" st="7" cnt="1">
      <dgm:layoutNode name="circ7" styleLbl="vennNode1">
        <dgm:alg type="sp"/>
        <dgm:shape xmlns:r="http://schemas.openxmlformats.org/officeDocument/2006/relationships" type="ellipse" r:blip="">
          <dgm:adjLst/>
        </dgm:shape>
        <dgm:presOf/>
        <dgm:constrLst/>
        <dgm:ruleLst/>
      </dgm:layoutNode>
      <dgm:layoutNode name="circ7Tx" styleLbl="revTx">
        <dgm:varLst>
          <dgm:chMax val="0"/>
          <dgm:chPref val="0"/>
          <dgm:bulletEnabled val="1"/>
        </dgm:varLst>
        <dgm:alg type="tx">
          <dgm:param type="txAnchorHorzCh" val="ctr"/>
          <dgm:param type="txAnchorVertCh" val="mid"/>
        </dgm:alg>
        <dgm:shape xmlns:r="http://schemas.openxmlformats.org/officeDocument/2006/relationships" type="rect" r:blip="" hideGeom="1">
          <dgm:adjLst/>
        </dgm:shape>
        <dgm:choose name="Name124">
          <dgm:if name="Name125" func="var" arg="dir" op="equ" val="norm">
            <dgm:presOf axis="desOrSelf" ptType="node"/>
          </dgm:if>
          <dgm:else name="Name126">
            <dgm:presOf axis="root ch desOrSelf" ptType="all node node" st="1 2 1" cnt="1 1 0"/>
          </dgm:else>
        </dgm:choose>
        <dgm:constrLst>
          <dgm:constr type="tMarg"/>
          <dgm:constr type="bMarg"/>
          <dgm:constr type="lMarg"/>
          <dgm:constr type="rMarg"/>
          <dgm:constr type="primFontSz" val="65"/>
        </dgm:constrLst>
        <dgm:ruleLst>
          <dgm:rule type="primFontSz" val="5" fact="NaN" max="NaN"/>
        </dgm:ruleLst>
      </dgm:layoutNod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enn3">
  <dgm:title val=""/>
  <dgm:desc val=""/>
  <dgm:catLst>
    <dgm:cat type="relationship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fallback" val="2D"/>
        </dgm:alg>
      </dgm:if>
      <dgm:else name="Name3">
        <dgm:alg type="lin">
          <dgm:param type="fallback" val="2D"/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refType="w" refFor="ch" refPtType="node"/>
      <dgm:constr type="w" for="ch" forName="space" refType="w" refFor="ch" refPtType="node" fact="-0.2"/>
      <dgm:constr type="primFontSz" for="ch" ptType="node" op="equ" val="65"/>
    </dgm:constrLst>
    <dgm:ruleLst/>
    <dgm:forEach name="Name4" axis="ch" ptType="node">
      <dgm:layoutNode name="Name5" styleLbl="vennNode1">
        <dgm:varLst>
          <dgm:bulletEnabled val="1"/>
        </dgm:varLst>
        <dgm:alg type="tx">
          <dgm:param type="txAnchorVertCh" val="mid"/>
          <dgm:param type="txAnchorHorzCh" val="ctr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tMarg" refType="primFontSz" fact="0.1"/>
          <dgm:constr type="bMarg" refType="primFontSz" fact="0.1"/>
          <dgm:constr type="lMarg" refType="w" fact="0.156"/>
          <dgm:constr type="rMarg" refType="w" fact="0.156"/>
        </dgm:constrLst>
        <dgm:ruleLst>
          <dgm:rule type="primFontSz" val="5" fact="NaN" max="NaN"/>
        </dgm:ruleLst>
      </dgm:layoutNode>
      <dgm:forEach name="Name6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cycle6">
  <dgm:title val=""/>
  <dgm:desc val=""/>
  <dgm:catLst>
    <dgm:cat type="cycle" pri="4000"/>
    <dgm:cat type="relationship" pri="2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  <dgm:param type="endSty" val="noArr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01"/>
                <dgm:constr type="endPad" refType="connDist" fact="0.01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9/3/layout/StepUpProcess">
  <dgm:title val=""/>
  <dgm:desc val=""/>
  <dgm:catLst>
    <dgm:cat type="process" pri="13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b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b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onstrLst>
      <dgm:constr type="alignOff" forName="rootnode" val="1"/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-0.765"/>
      <dgm:constr type="w" for="ch" forName="sibTrans" refType="w" fact="0.103"/>
      <dgm:constr type="h" for="ch" forName="sibTrans" refType="h" fact="0.103"/>
    </dgm:constrLst>
    <dgm:forEach name="nodesForEach" axis="ch" ptType="node">
      <dgm:layoutNode name="composite">
        <dgm:alg type="composite">
          <dgm:param type="ar" val="0.861"/>
        </dgm:alg>
        <dgm:shape xmlns:r="http://schemas.openxmlformats.org/officeDocument/2006/relationships" r:blip="">
          <dgm:adjLst/>
        </dgm:shape>
        <dgm:choose name="Name3">
          <dgm:if name="Name4" func="var" arg="dir" op="equ" val="norm">
            <dgm:constrLst>
              <dgm:constr type="l" for="ch" forName="LShape" refType="w" fact="0"/>
              <dgm:constr type="t" for="ch" forName="LShape" refType="h" fact="0.2347"/>
              <dgm:constr type="w" for="ch" forName="LShape" refType="w" fact="0.998"/>
              <dgm:constr type="h" for="ch" forName="LShape" refType="h" fact="0.5164"/>
              <dgm:constr type="r" for="ch" forName="ParentText" refType="w"/>
              <dgm:constr type="t" for="ch" forName="ParentText" refType="h" fact="0.32"/>
              <dgm:constr type="w" for="ch" forName="ParentText" refType="w" fact="0.901"/>
              <dgm:constr type="h" for="ch" forName="ParentText" refType="h" fact="0.68"/>
              <dgm:constr type="l" for="ch" forName="Triangle" refType="w" fact="0.83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if>
          <dgm:else name="Name5">
            <dgm:constrLst>
              <dgm:constr type="l" for="ch" forName="LShape" refType="w" fact="0.002"/>
              <dgm:constr type="t" for="ch" forName="LShape" refType="h" fact="0.2347"/>
              <dgm:constr type="w" for="ch" forName="LShape" refType="w"/>
              <dgm:constr type="h" for="ch" forName="LShape" refType="h" fact="0.5164"/>
              <dgm:constr type="l" for="ch" forName="ParentText" refType="w" fact="0"/>
              <dgm:constr type="t" for="ch" forName="ParentText" refType="h" fact="0.32"/>
              <dgm:constr type="w" for="ch" forName="ParentText" refType="w" fact="0.902"/>
              <dgm:constr type="h" for="ch" forName="ParentText" refType="h" fact="0.68"/>
              <dgm:constr type="l" for="ch" forName="Triangle" refType="w" fact="0"/>
              <dgm:constr type="t" for="ch" forName="Triangle" refType="h" fact="0"/>
              <dgm:constr type="w" for="ch" forName="Triangle" refType="w" fact="0.17"/>
              <dgm:constr type="h" for="ch" forName="Triangle" refType="w" refFor="ch" refForName="Triangle"/>
            </dgm:constrLst>
          </dgm:else>
        </dgm:choose>
        <dgm:layoutNode name="LShape" styleLbl="alignNode1">
          <dgm:alg type="sp"/>
          <dgm:choose name="Name6">
            <dgm:if name="Name7" func="var" arg="dir" op="equ" val="norm">
              <dgm:shape xmlns:r="http://schemas.openxmlformats.org/officeDocument/2006/relationships" rot="90" type="corner" r:blip="">
                <dgm:adjLst>
                  <dgm:adj idx="1" val="0.1612"/>
                  <dgm:adj idx="2" val="0.1611"/>
                </dgm:adjLst>
              </dgm:shape>
            </dgm:if>
            <dgm:else name="Name8">
              <dgm:shape xmlns:r="http://schemas.openxmlformats.org/officeDocument/2006/relationships" rot="180" type="corner" r:blip="">
                <dgm:adjLst>
                  <dgm:adj idx="1" val="0.1612"/>
                  <dgm:adj idx="2" val="0.1611"/>
                </dgm:adjLst>
              </dgm:shape>
            </dgm:else>
          </dgm:choose>
          <dgm:presOf/>
        </dgm:layoutNode>
        <dgm:layoutNode name="ParentText" styleLbl="revTx">
          <dgm:varLst>
            <dgm:chMax val="0"/>
            <dgm:chPref val="0"/>
            <dgm:bulletEnabled val="1"/>
          </dgm:varLst>
          <dgm:alg type="tx">
            <dgm:param type="parTxLTRAlign" val="l"/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9">
          <dgm:if name="Name10" axis="followSib" ptType="node" func="cnt" op="gte" val="1">
            <dgm:layoutNode name="Triangle" styleLbl="alignNode1">
              <dgm:alg type="sp"/>
              <dgm:choose name="Name11">
                <dgm:if name="Name12" func="var" arg="dir" op="equ" val="norm">
                  <dgm:shape xmlns:r="http://schemas.openxmlformats.org/officeDocument/2006/relationships" type="triangle" r:blip="">
                    <dgm:adjLst>
                      <dgm:adj idx="1" val="1"/>
                    </dgm:adjLst>
                  </dgm:shape>
                </dgm:if>
                <dgm:else name="Name13">
                  <dgm:shape xmlns:r="http://schemas.openxmlformats.org/officeDocument/2006/relationships" rot="90" type="triangle" r:blip="">
                    <dgm:adjLst>
                      <dgm:adj idx="1" val="1"/>
                    </dgm:adjLst>
                  </dgm:shape>
                </dgm:else>
              </dgm:choose>
              <dgm:presOf/>
            </dgm:layoutNode>
          </dgm:if>
          <dgm:else name="Name14"/>
        </dgm:choose>
      </dgm:layoutNode>
      <dgm:forEach name="sibTransForEach" axis="followSib" ptType="sibTrans" cnt="1">
        <dgm:layoutNode name="sibTrans">
          <dgm:alg type="composite">
            <dgm:param type="ar" val="0.861"/>
          </dgm:alg>
          <dgm:constrLst>
            <dgm:constr type="w" for="ch" forName="space" refType="w"/>
            <dgm:constr type="h" for="ch" forName="space" refType="w"/>
          </dgm:constrLst>
          <dgm:layoutNode name="space" styleLbl="alignNode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</dgm:forEach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4.xml><?xml version="1.0" encoding="utf-8"?>
<dgm:layoutDef xmlns:dgm="http://schemas.openxmlformats.org/drawingml/2006/diagram" xmlns:a="http://schemas.openxmlformats.org/drawingml/2006/main" uniqueId="urn:microsoft.com/office/officeart/2008/layout/VerticalAccentList">
  <dgm:title val=""/>
  <dgm:desc val=""/>
  <dgm:catLst>
    <dgm:cat type="list" pri="16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40" srcId="0" destId="10" srcOrd="0" destOrd="0"/>
        <dgm:cxn modelId="12" srcId="10" destId="11" srcOrd="0" destOrd="0"/>
        <dgm:cxn modelId="50" srcId="0" destId="20" srcOrd="1" destOrd="0"/>
        <dgm:cxn modelId="22" srcId="20" destId="21" srcOrd="0" destOrd="0"/>
        <dgm:cxn modelId="60" srcId="0" destId="30" srcOrd="2" destOrd="0"/>
        <dgm:cxn modelId="32" srcId="30" destId="31" srcOrd="0" destOrd="0"/>
      </dgm:cxnLst>
      <dgm:bg/>
      <dgm:whole/>
    </dgm:dataModel>
  </dgm:clrData>
  <dgm:layoutNode name="Name0">
    <dgm:varLst>
      <dgm:chMax/>
      <dgm:chPref/>
      <dgm:dir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constrLst>
      <dgm:constr type="primFontSz" for="des" forName="parenttext" refType="primFontSz" refFor="des" refForName="childtext" op="gte"/>
      <dgm:constr type="w" for="ch" forName="composite" refType="w"/>
      <dgm:constr type="h" for="ch" forName="composite" refType="h"/>
      <dgm:constr type="w" for="ch" forName="parallelogramComposite" refType="w"/>
      <dgm:constr type="h" for="ch" forName="parallelogramComposite" refType="h"/>
      <dgm:constr type="w" for="ch" forName="parenttextcomposite" refType="w" fact="0.9"/>
      <dgm:constr type="h" for="ch" forName="parenttextcomposite" refType="h" fact="0.6"/>
      <dgm:constr type="h" for="ch" forName="sibTrans" refType="h" refFor="ch" refForName="composite" op="equ" fact="0.02"/>
      <dgm:constr type="h" for="ch" forName="sibTrans" op="equ"/>
    </dgm:constrLst>
    <dgm:forEach name="nodesForEach" axis="ch" ptType="node">
      <dgm:layoutNode name="parenttextcomposite">
        <dgm:alg type="composite">
          <dgm:param type="ar" val="11"/>
        </dgm:alg>
        <dgm:shape xmlns:r="http://schemas.openxmlformats.org/officeDocument/2006/relationships" r:blip="">
          <dgm:adjLst/>
        </dgm:shape>
        <dgm:constrLst>
          <dgm:constr type="h" for="ch" forName="parenttext" refType="h"/>
          <dgm:constr type="w" for="ch" forName="parenttext" refType="w"/>
        </dgm:constrLst>
        <dgm:layoutNode name="parenttext" styleLbl="revTx">
          <dgm:varLst>
            <dgm:chMax/>
            <dgm:chPref val="2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</dgm:alg>
            </dgm:if>
            <dgm:else name="Name6">
              <dgm:alg type="tx">
                <dgm:param type="parTxLTRAlign" val="r"/>
                <dgm:param type="txAnchorVert" val="b"/>
              </dgm:alg>
            </dgm:else>
          </dgm:choose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choose name="Name7">
        <dgm:if name="Name8" axis="ch" ptType="node" func="cnt" op="gte" val="1">
          <dgm:layoutNode name="composite">
            <dgm:alg type="composite">
              <dgm:param type="ar" val="6"/>
            </dgm:alg>
            <dgm:shape xmlns:r="http://schemas.openxmlformats.org/officeDocument/2006/relationships" r:blip="">
              <dgm:adjLst/>
            </dgm:shape>
            <dgm:choose name="Name9">
              <dgm:if name="Name10" func="var" arg="dir" op="equ" val="norm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301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if>
              <dgm:else name="Name11">
                <dgm:constrLst>
                  <dgm:constr type="l" for="ch" forName="chevron1" refType="w" fact="0.0301"/>
                  <dgm:constr type="t" for="ch" forName="chevron1" refType="h" fact="0"/>
                  <dgm:constr type="w" for="ch" forName="chevron1" refType="w" fact="0.2106"/>
                  <dgm:constr type="h" for="ch" forName="chevron1" refType="h"/>
                  <dgm:constr type="l" for="ch" forName="chevron2" refType="w" fact="0.1566"/>
                  <dgm:constr type="t" for="ch" forName="chevron2" refType="h" fact="0"/>
                  <dgm:constr type="w" for="ch" forName="chevron2" refType="w" fact="0.2106"/>
                  <dgm:constr type="h" for="ch" forName="chevron2" refType="h"/>
                  <dgm:constr type="l" for="ch" forName="chevron3" refType="w" fact="0.2832"/>
                  <dgm:constr type="t" for="ch" forName="chevron3" refType="h" fact="0"/>
                  <dgm:constr type="w" for="ch" forName="chevron3" refType="w" fact="0.2106"/>
                  <dgm:constr type="h" for="ch" forName="chevron3" refType="h"/>
                  <dgm:constr type="l" for="ch" forName="chevron4" refType="w" fact="0.4097"/>
                  <dgm:constr type="t" for="ch" forName="chevron4" refType="h" fact="0"/>
                  <dgm:constr type="w" for="ch" forName="chevron4" refType="w" fact="0.2106"/>
                  <dgm:constr type="h" for="ch" forName="chevron4" refType="h"/>
                  <dgm:constr type="l" for="ch" forName="chevron5" refType="w" fact="0.5363"/>
                  <dgm:constr type="t" for="ch" forName="chevron5" refType="h" fact="0"/>
                  <dgm:constr type="w" for="ch" forName="chevron5" refType="w" fact="0.2106"/>
                  <dgm:constr type="h" for="ch" forName="chevron5" refType="h"/>
                  <dgm:constr type="l" for="ch" forName="chevron6" refType="w" fact="0.6628"/>
                  <dgm:constr type="t" for="ch" forName="chevron6" refType="h" fact="0"/>
                  <dgm:constr type="w" for="ch" forName="chevron6" refType="w" fact="0.2106"/>
                  <dgm:constr type="h" for="ch" forName="chevron6" refType="h"/>
                  <dgm:constr type="l" for="ch" forName="chevron7" refType="w" fact="0.7894"/>
                  <dgm:constr type="t" for="ch" forName="chevron7" refType="h" fact="0"/>
                  <dgm:constr type="w" for="ch" forName="chevron7" refType="w" fact="0.2106"/>
                  <dgm:constr type="h" for="ch" forName="chevron7" refType="h"/>
                  <dgm:constr type="l" for="ch" forName="childtext" refType="w" fact="0.0883"/>
                  <dgm:constr type="t" for="ch" forName="childtext" refType="h" fact="0.1"/>
                  <dgm:constr type="w" for="ch" forName="childtext" refType="w" fact="0.9117"/>
                  <dgm:constr type="h" for="ch" forName="childtext" refType="h" fact="0.8"/>
                </dgm:constrLst>
              </dgm:else>
            </dgm:choose>
            <dgm:ruleLst/>
            <dgm:layoutNode name="chevron1" styleLbl="alignNode1">
              <dgm:alg type="sp"/>
              <dgm:choose name="Name12">
                <dgm:if name="Name13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4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2" styleLbl="alignNode1">
              <dgm:alg type="sp"/>
              <dgm:choose name="Name15">
                <dgm:if name="Name16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17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3" styleLbl="alignNode1">
              <dgm:alg type="sp"/>
              <dgm:choose name="Name18">
                <dgm:if name="Name19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0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4" styleLbl="alignNode1">
              <dgm:alg type="sp"/>
              <dgm:choose name="Name21">
                <dgm:if name="Name22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3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5" styleLbl="alignNode1">
              <dgm:alg type="sp"/>
              <dgm:choose name="Name24">
                <dgm:if name="Name25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6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6" styleLbl="alignNode1">
              <dgm:alg type="sp"/>
              <dgm:choose name="Name27">
                <dgm:if name="Name28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29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evron7" styleLbl="alignNode1">
              <dgm:alg type="sp"/>
              <dgm:choose name="Name30">
                <dgm:if name="Name31" func="var" arg="dir" op="equ" val="norm">
                  <dgm:shape xmlns:r="http://schemas.openxmlformats.org/officeDocument/2006/relationships" type="chevron" r:blip="">
                    <dgm:adjLst>
                      <dgm:adj idx="1" val="0.7061"/>
                    </dgm:adjLst>
                  </dgm:shape>
                </dgm:if>
                <dgm:else name="Name32">
                  <dgm:shape xmlns:r="http://schemas.openxmlformats.org/officeDocument/2006/relationships" rot="180" type="chevron" r:blip="">
                    <dgm:adjLst>
                      <dgm:adj idx="1" val="0.7061"/>
                    </dgm:adjLst>
                  </dgm:shape>
                </dgm:else>
              </dgm:choose>
              <dgm:presOf/>
            </dgm:layoutNode>
            <dgm:layoutNode name="childtext" styleLbl="solidFgAcc1">
              <dgm:varLst>
                <dgm:chMax/>
                <dgm:chPref val="0"/>
                <dgm:bulletEnabled val="1"/>
              </dgm:varLst>
              <dgm:choose name="Name33">
                <dgm:if name="Name34" func="var" arg="dir" op="equ" val="norm">
                  <dgm:alg type="tx">
                    <dgm:param type="parTxLTRAlign" val="l"/>
                    <dgm:param type="txAnchorVertCh" val="t"/>
                  </dgm:alg>
                </dgm:if>
                <dgm:else name="Name35">
                  <dgm:alg type="tx">
                    <dgm:param type="parTxLTRAlign" val="r"/>
                    <dgm:param type="shpTxLTRAlignCh" val="r"/>
                    <dgm:param type="txAnchorVertCh" val="t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2"/>
                <dgm:constr type="rMarg" refType="primFontSz" fact="0.2"/>
                <dgm:constr type="tMarg" refType="primFontSz" fact="0.2"/>
                <dgm:constr type="bMarg" refType="primFontSz" fact="0.2"/>
              </dgm:constrLst>
              <dgm:ruleLst>
                <dgm:rule type="primFontSz" val="5" fact="NaN" max="NaN"/>
              </dgm:ruleLst>
            </dgm:layoutNode>
          </dgm:layoutNode>
        </dgm:if>
        <dgm:else name="Name36">
          <dgm:layoutNode name="parallelogramComposite">
            <dgm:alg type="composite">
              <dgm:param type="ar" val="50"/>
            </dgm:alg>
            <dgm:shape xmlns:r="http://schemas.openxmlformats.org/officeDocument/2006/relationships" r:blip="">
              <dgm:adjLst/>
            </dgm:shape>
            <dgm:constrLst>
              <dgm:constr type="l" for="ch" forName="parallelogram1" refType="w" fact="0"/>
              <dgm:constr type="t" for="ch" forName="parallelogram1" refType="h" fact="0"/>
              <dgm:constr type="w" for="ch" forName="parallelogram1" refType="w" fact="0.12"/>
              <dgm:constr type="h" for="ch" forName="parallelogram1" refType="h"/>
              <dgm:constr type="l" for="ch" forName="parallelogram2" refType="w" fact="0.127"/>
              <dgm:constr type="t" for="ch" forName="parallelogram2" refType="h" fact="0"/>
              <dgm:constr type="w" for="ch" forName="parallelogram2" refType="w" fact="0.12"/>
              <dgm:constr type="h" for="ch" forName="parallelogram2" refType="h"/>
              <dgm:constr type="l" for="ch" forName="parallelogram3" refType="w" fact="0.254"/>
              <dgm:constr type="t" for="ch" forName="parallelogram3" refType="h" fact="0"/>
              <dgm:constr type="w" for="ch" forName="parallelogram3" refType="w" fact="0.12"/>
              <dgm:constr type="h" for="ch" forName="parallelogram3" refType="h"/>
              <dgm:constr type="l" for="ch" forName="parallelogram4" refType="w" fact="0.381"/>
              <dgm:constr type="t" for="ch" forName="parallelogram4" refType="h" fact="0"/>
              <dgm:constr type="w" for="ch" forName="parallelogram4" refType="w" fact="0.12"/>
              <dgm:constr type="h" for="ch" forName="parallelogram4" refType="h"/>
              <dgm:constr type="l" for="ch" forName="parallelogram5" refType="w" fact="0.508"/>
              <dgm:constr type="t" for="ch" forName="parallelogram5" refType="h" fact="0"/>
              <dgm:constr type="w" for="ch" forName="parallelogram5" refType="w" fact="0.12"/>
              <dgm:constr type="h" for="ch" forName="parallelogram5" refType="h"/>
              <dgm:constr type="l" for="ch" forName="parallelogram6" refType="w" fact="0.635"/>
              <dgm:constr type="t" for="ch" forName="parallelogram6" refType="h" fact="0"/>
              <dgm:constr type="w" for="ch" forName="parallelogram6" refType="w" fact="0.12"/>
              <dgm:constr type="h" for="ch" forName="parallelogram6" refType="h"/>
              <dgm:constr type="l" for="ch" forName="parallelogram7" refType="w" fact="0.762"/>
              <dgm:constr type="t" for="ch" forName="parallelogram7" refType="h" fact="0"/>
              <dgm:constr type="w" for="ch" forName="parallelogram7" refType="w" fact="0.12"/>
              <dgm:constr type="h" for="ch" forName="parallelogram7" refType="h"/>
            </dgm:constrLst>
            <dgm:ruleLst/>
            <dgm:layoutNode name="parallelogram1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2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3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4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5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6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  <dgm:layoutNode name="parallelogram7" styleLbl="alignNode1">
              <dgm:alg type="sp"/>
              <dgm:shape xmlns:r="http://schemas.openxmlformats.org/officeDocument/2006/relationships" type="parallelogram" r:blip="">
                <dgm:adjLst>
                  <dgm:adj idx="1" val="1.4084"/>
                </dgm:adjLst>
              </dgm:shape>
              <dgm:presOf/>
            </dgm:layoutNode>
          </dgm:layoutNode>
        </dgm:else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3d6">
  <dgm:title val=""/>
  <dgm:desc val=""/>
  <dgm:catLst>
    <dgm:cat type="3D" pri="11600"/>
  </dgm:catLst>
  <dgm:scene3d>
    <a:camera prst="perspectiveRelaxedModerately" zoom="92000"/>
    <a:lightRig rig="balanced" dir="t">
      <a:rot lat="0" lon="0" rev="12700000"/>
    </a:lightRig>
  </dgm:scene3d>
  <dgm:styleLbl name="node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5400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54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5400" prstMaterial="plastic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75000" prstMaterial="plastic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5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2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3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parChTrans1D4">
    <dgm:scene3d>
      <a:camera prst="orthographicFront"/>
      <a:lightRig rig="threePt" dir="t"/>
    </dgm:scene3d>
    <dgm:sp3d z="-25400" prstMaterial="plastic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fgAcc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0080" prstMaterial="plastic">
      <a:bevelT w="25400" h="25400"/>
      <a:bevelB w="254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prstMaterial="plastic">
      <a:bevelT w="25400" h="25400"/>
      <a:bevelB w="25400" h="25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0400" extrusionH="12700" prstMaterial="plastic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0080" prstMaterial="plastic">
      <a:bevelT w="50800" h="50800"/>
      <a:bevelB w="50800" h="508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4.xml><?xml version="1.0" encoding="utf-8"?>
<dgm:styleDef xmlns:dgm="http://schemas.openxmlformats.org/drawingml/2006/diagram" xmlns:a="http://schemas.openxmlformats.org/drawingml/2006/main" uniqueId="urn:microsoft.com/office/officeart/2005/8/quickstyle/3d7">
  <dgm:title val=""/>
  <dgm:desc val=""/>
  <dgm:catLst>
    <dgm:cat type="3D" pri="11700"/>
  </dgm:catLst>
  <dgm:scene3d>
    <a:camera prst="perspectiveLeft" zoom="91000"/>
    <a:lightRig rig="threePt" dir="t">
      <a:rot lat="0" lon="0" rev="20640000"/>
    </a:lightRig>
  </dgm:scene3d>
  <dgm:styleLbl name="node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threePt" dir="t"/>
    </dgm:scene3d>
    <dgm:sp3d extrusionH="50600" prstMaterial="clear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threePt" dir="t"/>
    </dgm:scene3d>
    <dgm:sp3d extrusionH="50600" prstMaterial="metal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 z="572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11800" extrusionH="10600" prstMaterial="plastic">
      <a:bevelT w="101600" h="8600" prst="relaxedInset"/>
      <a:bevelB w="8600" h="8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SibTrans2D1">
    <dgm:scene3d>
      <a:camera prst="orthographicFront"/>
      <a:lightRig rig="threePt" dir="t"/>
    </dgm:scene3d>
    <dgm:sp3d z="106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ibTrans2D1">
    <dgm:scene3d>
      <a:camera prst="orthographicFront"/>
      <a:lightRig rig="threePt" dir="t"/>
    </dgm:scene3d>
    <dgm:sp3d z="-2118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1D1">
    <dgm:scene3d>
      <a:camera prst="orthographicFront"/>
      <a:lightRig rig="threePt" dir="t"/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0000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threePt" dir="t"/>
    </dgm:scene3d>
    <dgm:sp3d extrusionH="50600" prstMaterial="plastic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threePt" dir="t"/>
    </dgm:scene3d>
    <dgm:sp3d z="-110000">
      <a:bevelT w="40600" h="2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threePt" dir="t"/>
    </dgm:scene3d>
    <dgm:sp3d z="-110000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50600">
      <a:bevelT w="101600" h="80600"/>
      <a:bevelB w="80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50600">
      <a:bevelT w="101600" h="806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61800" extrusionH="10600" prstMaterial="matte">
      <a:bevelT w="90600" h="18600" prst="softRound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61800" extrusionH="10600" contourW="3000">
      <a:bevelT w="48600" h="8600" prst="softRound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50600" contourW="3000">
      <a:bevelT w="101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61800" extrusionH="10600" contourW="3000">
      <a:bevelT w="48600" h="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57200" extrusionH="600" contourW="3000">
      <a:bevelT w="48600" h="18600" prst="relaxedInset"/>
      <a:bevelB w="48600" h="8600" prst="relaxedInset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61800" extrusionH="600" contourW="3000">
      <a:bevelT w="48600" h="18600" prst="relaxedInset"/>
      <a:bevelB w="48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50600">
      <a:bevelT w="80600" h="80600" prst="relaxedInset"/>
      <a:bevelB w="80600" h="80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57200" extrusionH="600" contourW="3000" prstMaterial="plastic">
      <a:bevelT w="80600" h="18600" prst="relaxedInset"/>
      <a:bevelB w="80600" h="8600" prst="relaxedInse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D0243-3BBE-41EE-80FB-C17C5DAEFB1E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1B238B-353D-439A-BF1A-880EC05E5F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8647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8071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92950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160993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594579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ru-RU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7317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05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52355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446870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83325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93902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601087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26035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 smtClean="0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183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>
              <a:effectLst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298269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92813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32553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8284532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3184840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9245689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069624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708318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399819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38046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627487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71721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11B238B-353D-439A-BF1A-880EC05E5FA0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66664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" y="6334316"/>
            <a:ext cx="12192000" cy="6648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1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37829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45072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300338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1845734"/>
            <a:ext cx="4937760" cy="402335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651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5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2867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1302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286413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1211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7774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645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solidFill>
            <a:schemeClr val="bg2">
              <a:lumMod val="90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4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3206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70367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45402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F8F6465-0894-4EA5-A5DF-8C1F40B28859}" type="datetimeFigureOut">
              <a:rPr lang="ru-RU" smtClean="0"/>
              <a:t>06.06.2018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3E345CC8-A816-4424-8EEE-615155B3F42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89053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0.xml"/><Relationship Id="rId7" Type="http://schemas.microsoft.com/office/2007/relationships/diagramDrawing" Target="../diagrams/drawing10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0.xml"/><Relationship Id="rId5" Type="http://schemas.openxmlformats.org/officeDocument/2006/relationships/diagramQuickStyle" Target="../diagrams/quickStyle10.xml"/><Relationship Id="rId4" Type="http://schemas.openxmlformats.org/officeDocument/2006/relationships/diagramLayout" Target="../diagrams/layout10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2.xml"/><Relationship Id="rId7" Type="http://schemas.microsoft.com/office/2007/relationships/diagramDrawing" Target="../diagrams/drawing12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2.xml"/><Relationship Id="rId5" Type="http://schemas.openxmlformats.org/officeDocument/2006/relationships/diagramQuickStyle" Target="../diagrams/quickStyle12.xml"/><Relationship Id="rId4" Type="http://schemas.openxmlformats.org/officeDocument/2006/relationships/diagramLayout" Target="../diagrams/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3.xml"/><Relationship Id="rId7" Type="http://schemas.microsoft.com/office/2007/relationships/diagramDrawing" Target="../diagrams/drawing13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3.xml"/><Relationship Id="rId5" Type="http://schemas.openxmlformats.org/officeDocument/2006/relationships/diagramQuickStyle" Target="../diagrams/quickStyle13.xml"/><Relationship Id="rId4" Type="http://schemas.openxmlformats.org/officeDocument/2006/relationships/diagramLayout" Target="../diagrams/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4.xml"/><Relationship Id="rId7" Type="http://schemas.microsoft.com/office/2007/relationships/diagramDrawing" Target="../diagrams/drawing14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4.xml"/><Relationship Id="rId5" Type="http://schemas.openxmlformats.org/officeDocument/2006/relationships/diagramQuickStyle" Target="../diagrams/quickStyle14.xml"/><Relationship Id="rId4" Type="http://schemas.openxmlformats.org/officeDocument/2006/relationships/diagramLayout" Target="../diagrams/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5.xml"/><Relationship Id="rId7" Type="http://schemas.microsoft.com/office/2007/relationships/diagramDrawing" Target="../diagrams/drawing15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5.xml"/><Relationship Id="rId5" Type="http://schemas.openxmlformats.org/officeDocument/2006/relationships/diagramQuickStyle" Target="../diagrams/quickStyle15.xml"/><Relationship Id="rId4" Type="http://schemas.openxmlformats.org/officeDocument/2006/relationships/diagramLayout" Target="../diagrams/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6.xml"/><Relationship Id="rId7" Type="http://schemas.microsoft.com/office/2007/relationships/diagramDrawing" Target="../diagrams/drawing16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6.xml"/><Relationship Id="rId5" Type="http://schemas.openxmlformats.org/officeDocument/2006/relationships/diagramQuickStyle" Target="../diagrams/quickStyle16.xml"/><Relationship Id="rId4" Type="http://schemas.openxmlformats.org/officeDocument/2006/relationships/diagramLayout" Target="../diagrams/layout1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7.xml"/><Relationship Id="rId7" Type="http://schemas.microsoft.com/office/2007/relationships/diagramDrawing" Target="../diagrams/drawing17.xml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7.xml"/><Relationship Id="rId5" Type="http://schemas.openxmlformats.org/officeDocument/2006/relationships/diagramQuickStyle" Target="../diagrams/quickStyle17.xml"/><Relationship Id="rId4" Type="http://schemas.openxmlformats.org/officeDocument/2006/relationships/diagramLayout" Target="../diagrams/layout1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9.xml"/><Relationship Id="rId7" Type="http://schemas.microsoft.com/office/2007/relationships/diagramDrawing" Target="../diagrams/drawing19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9.xml"/><Relationship Id="rId5" Type="http://schemas.openxmlformats.org/officeDocument/2006/relationships/diagramQuickStyle" Target="../diagrams/quickStyle19.xml"/><Relationship Id="rId4" Type="http://schemas.openxmlformats.org/officeDocument/2006/relationships/diagramLayout" Target="../diagrams/layout1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0.xml"/><Relationship Id="rId7" Type="http://schemas.microsoft.com/office/2007/relationships/diagramDrawing" Target="../diagrams/drawing20.xm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0.xml"/><Relationship Id="rId5" Type="http://schemas.openxmlformats.org/officeDocument/2006/relationships/diagramQuickStyle" Target="../diagrams/quickStyle20.xml"/><Relationship Id="rId4" Type="http://schemas.openxmlformats.org/officeDocument/2006/relationships/diagramLayout" Target="../diagrams/layout20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1.xml"/><Relationship Id="rId7" Type="http://schemas.microsoft.com/office/2007/relationships/diagramDrawing" Target="../diagrams/drawing21.xml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1.xml"/><Relationship Id="rId5" Type="http://schemas.openxmlformats.org/officeDocument/2006/relationships/diagramQuickStyle" Target="../diagrams/quickStyle21.xml"/><Relationship Id="rId4" Type="http://schemas.openxmlformats.org/officeDocument/2006/relationships/diagramLayout" Target="../diagrams/layout2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2.xml"/><Relationship Id="rId7" Type="http://schemas.microsoft.com/office/2007/relationships/diagramDrawing" Target="../diagrams/drawing22.xm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2.xml"/><Relationship Id="rId5" Type="http://schemas.openxmlformats.org/officeDocument/2006/relationships/diagramQuickStyle" Target="../diagrams/quickStyle22.xml"/><Relationship Id="rId4" Type="http://schemas.openxmlformats.org/officeDocument/2006/relationships/diagramLayout" Target="../diagrams/layout2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3.xml"/><Relationship Id="rId7" Type="http://schemas.microsoft.com/office/2007/relationships/diagramDrawing" Target="../diagrams/drawing23.xm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3.xml"/><Relationship Id="rId5" Type="http://schemas.openxmlformats.org/officeDocument/2006/relationships/diagramQuickStyle" Target="../diagrams/quickStyle23.xml"/><Relationship Id="rId4" Type="http://schemas.openxmlformats.org/officeDocument/2006/relationships/diagramLayout" Target="../diagrams/layout23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4.xml"/><Relationship Id="rId7" Type="http://schemas.microsoft.com/office/2007/relationships/diagramDrawing" Target="../diagrams/drawing24.xm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4.xml"/><Relationship Id="rId5" Type="http://schemas.openxmlformats.org/officeDocument/2006/relationships/diagramQuickStyle" Target="../diagrams/quickStyle24.xml"/><Relationship Id="rId4" Type="http://schemas.openxmlformats.org/officeDocument/2006/relationships/diagramLayout" Target="../diagrams/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>
                <a:latin typeface="Times New Roman" pitchFamily="18" charset="0"/>
                <a:cs typeface="Times New Roman" pitchFamily="18" charset="0"/>
              </a:rPr>
              <a:t>TURIZMNING RIVOJLANISH OMILLARI</a:t>
            </a:r>
            <a:endParaRPr lang="ru-RU" sz="4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80596" y="1245492"/>
            <a:ext cx="10058400" cy="1143000"/>
          </a:xfrm>
        </p:spPr>
        <p:txBody>
          <a:bodyPr>
            <a:normAutofit/>
          </a:bodyPr>
          <a:lstStyle/>
          <a:p>
            <a:pPr algn="ctr"/>
            <a:r>
              <a:rPr lang="en-US" sz="44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3-mavzu</a:t>
            </a:r>
            <a:endParaRPr lang="ru-RU" sz="44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5969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1060306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81765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bozorning rivojlanishiga ta’sir etuvchi omillar</a:t>
            </a:r>
            <a:endParaRPr lang="ru-RU" dirty="0"/>
          </a:p>
        </p:txBody>
      </p:sp>
      <p:graphicFrame>
        <p:nvGraphicFramePr>
          <p:cNvPr id="6" name="Объект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1402771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30786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Xalqaro turizm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1904412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848402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 rivoji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8638281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89125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 rivojlanishida davlat siyosatining o‘rni.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32944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8740138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dirty="0"/>
              <a:t>1995 yilda O‘zbekiston Respublikasi </a:t>
            </a:r>
            <a:r>
              <a:rPr lang="uz-Cyrl-UZ" dirty="0" smtClean="0"/>
              <a:t>Prezidentining</a:t>
            </a:r>
            <a:r>
              <a:rPr lang="en-US" dirty="0" smtClean="0"/>
              <a:t> </a:t>
            </a:r>
            <a:r>
              <a:rPr lang="uz-Cyrl-UZ" dirty="0" smtClean="0"/>
              <a:t>farmoni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947914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09494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Bunga qo‘shimcha ravishda, xorijiy sarmoyadorlarga beriladigan imtiyoz va rag‘bat quyidagilardan iborat: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097280" y="1847198"/>
            <a:ext cx="10058400" cy="4020431"/>
            <a:chOff x="4281048" y="1847198"/>
            <a:chExt cx="3690863" cy="4020431"/>
          </a:xfrm>
        </p:grpSpPr>
        <p:sp>
          <p:nvSpPr>
            <p:cNvPr id="6" name="Полилиния 5"/>
            <p:cNvSpPr/>
            <p:nvPr/>
          </p:nvSpPr>
          <p:spPr>
            <a:xfrm>
              <a:off x="4281048" y="1847198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Ishlab chiqarish ko‘lamida eksport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араллелограмм 6"/>
            <p:cNvSpPr/>
            <p:nvPr/>
          </p:nvSpPr>
          <p:spPr>
            <a:xfrm>
              <a:off x="4281048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Параллелограмм 7"/>
            <p:cNvSpPr/>
            <p:nvPr/>
          </p:nvSpPr>
          <p:spPr>
            <a:xfrm>
              <a:off x="4801870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9" name="Параллелограмм 8"/>
            <p:cNvSpPr/>
            <p:nvPr/>
          </p:nvSpPr>
          <p:spPr>
            <a:xfrm>
              <a:off x="5322692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0" name="Параллелограмм 9"/>
            <p:cNvSpPr/>
            <p:nvPr/>
          </p:nvSpPr>
          <p:spPr>
            <a:xfrm>
              <a:off x="5843513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Параллелограмм 10"/>
            <p:cNvSpPr/>
            <p:nvPr/>
          </p:nvSpPr>
          <p:spPr>
            <a:xfrm>
              <a:off x="6364335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2" name="Параллелограмм 11"/>
            <p:cNvSpPr/>
            <p:nvPr/>
          </p:nvSpPr>
          <p:spPr>
            <a:xfrm>
              <a:off x="6885157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Параллелограмм 12"/>
            <p:cNvSpPr/>
            <p:nvPr/>
          </p:nvSpPr>
          <p:spPr>
            <a:xfrm>
              <a:off x="7405979" y="218273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4" name="Полилиния 13"/>
            <p:cNvSpPr/>
            <p:nvPr/>
          </p:nvSpPr>
          <p:spPr>
            <a:xfrm>
              <a:off x="4281048" y="2297558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US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Davlat sarmoya dasturiga kirgan loyihalar 5 yil soliqdan ozod etiladi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араллелограмм 14"/>
            <p:cNvSpPr/>
            <p:nvPr/>
          </p:nvSpPr>
          <p:spPr>
            <a:xfrm>
              <a:off x="4281048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Параллелограмм 15"/>
            <p:cNvSpPr/>
            <p:nvPr/>
          </p:nvSpPr>
          <p:spPr>
            <a:xfrm>
              <a:off x="4801870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7" name="Параллелограмм 16"/>
            <p:cNvSpPr/>
            <p:nvPr/>
          </p:nvSpPr>
          <p:spPr>
            <a:xfrm>
              <a:off x="5322692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8" name="Параллелограмм 17"/>
            <p:cNvSpPr/>
            <p:nvPr/>
          </p:nvSpPr>
          <p:spPr>
            <a:xfrm>
              <a:off x="5843513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Параллелограмм 18"/>
            <p:cNvSpPr/>
            <p:nvPr/>
          </p:nvSpPr>
          <p:spPr>
            <a:xfrm>
              <a:off x="6364335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0" name="Параллелограмм 19"/>
            <p:cNvSpPr/>
            <p:nvPr/>
          </p:nvSpPr>
          <p:spPr>
            <a:xfrm>
              <a:off x="6885157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1" name="Параллелограмм 20"/>
            <p:cNvSpPr/>
            <p:nvPr/>
          </p:nvSpPr>
          <p:spPr>
            <a:xfrm>
              <a:off x="7405979" y="263309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Полилиния 21"/>
            <p:cNvSpPr/>
            <p:nvPr/>
          </p:nvSpPr>
          <p:spPr>
            <a:xfrm>
              <a:off x="4281048" y="2747918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Sarmoyaviy loyihalarni amalga oshirish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3" name="Параллелограмм 22"/>
            <p:cNvSpPr/>
            <p:nvPr/>
          </p:nvSpPr>
          <p:spPr>
            <a:xfrm>
              <a:off x="4281048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4" name="Параллелограмм 23"/>
            <p:cNvSpPr/>
            <p:nvPr/>
          </p:nvSpPr>
          <p:spPr>
            <a:xfrm>
              <a:off x="4801870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Параллелограмм 24"/>
            <p:cNvSpPr/>
            <p:nvPr/>
          </p:nvSpPr>
          <p:spPr>
            <a:xfrm>
              <a:off x="5322692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6" name="Параллелограмм 25"/>
            <p:cNvSpPr/>
            <p:nvPr/>
          </p:nvSpPr>
          <p:spPr>
            <a:xfrm>
              <a:off x="5843513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7" name="Параллелограмм 26"/>
            <p:cNvSpPr/>
            <p:nvPr/>
          </p:nvSpPr>
          <p:spPr>
            <a:xfrm>
              <a:off x="6364335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Параллелограмм 27"/>
            <p:cNvSpPr/>
            <p:nvPr/>
          </p:nvSpPr>
          <p:spPr>
            <a:xfrm>
              <a:off x="6885157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9" name="Параллелограмм 28"/>
            <p:cNvSpPr/>
            <p:nvPr/>
          </p:nvSpPr>
          <p:spPr>
            <a:xfrm>
              <a:off x="7405979" y="308345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0" name="Полилиния 29"/>
            <p:cNvSpPr/>
            <p:nvPr/>
          </p:nvSpPr>
          <p:spPr>
            <a:xfrm>
              <a:off x="4281048" y="3198278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Ishlab chiqarish va yangi texnologiyani kengaytirayotgan sarmoyadorlar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1" name="Параллелограмм 30"/>
            <p:cNvSpPr/>
            <p:nvPr/>
          </p:nvSpPr>
          <p:spPr>
            <a:xfrm>
              <a:off x="4281048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2" name="Параллелограмм 31"/>
            <p:cNvSpPr/>
            <p:nvPr/>
          </p:nvSpPr>
          <p:spPr>
            <a:xfrm>
              <a:off x="4801870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3" name="Параллелограмм 32"/>
            <p:cNvSpPr/>
            <p:nvPr/>
          </p:nvSpPr>
          <p:spPr>
            <a:xfrm>
              <a:off x="5322692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4" name="Параллелограмм 33"/>
            <p:cNvSpPr/>
            <p:nvPr/>
          </p:nvSpPr>
          <p:spPr>
            <a:xfrm>
              <a:off x="5843513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5" name="Параллелограмм 34"/>
            <p:cNvSpPr/>
            <p:nvPr/>
          </p:nvSpPr>
          <p:spPr>
            <a:xfrm>
              <a:off x="6364335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6" name="Параллелограмм 35"/>
            <p:cNvSpPr/>
            <p:nvPr/>
          </p:nvSpPr>
          <p:spPr>
            <a:xfrm>
              <a:off x="6885157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Параллелограмм 36"/>
            <p:cNvSpPr/>
            <p:nvPr/>
          </p:nvSpPr>
          <p:spPr>
            <a:xfrm>
              <a:off x="7405979" y="3533811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8" name="Полилиния 37"/>
            <p:cNvSpPr/>
            <p:nvPr/>
          </p:nvSpPr>
          <p:spPr>
            <a:xfrm>
              <a:off x="4281048" y="3648637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Xususiy ishlab chiqarilgan mahsulotlarni to‘siqsiz olib chiqish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9" name="Параллелограмм 38"/>
            <p:cNvSpPr/>
            <p:nvPr/>
          </p:nvSpPr>
          <p:spPr>
            <a:xfrm>
              <a:off x="4281048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Параллелограмм 39"/>
            <p:cNvSpPr/>
            <p:nvPr/>
          </p:nvSpPr>
          <p:spPr>
            <a:xfrm>
              <a:off x="4801870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1" name="Параллелограмм 40"/>
            <p:cNvSpPr/>
            <p:nvPr/>
          </p:nvSpPr>
          <p:spPr>
            <a:xfrm>
              <a:off x="5322692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2" name="Параллелограмм 41"/>
            <p:cNvSpPr/>
            <p:nvPr/>
          </p:nvSpPr>
          <p:spPr>
            <a:xfrm>
              <a:off x="5843513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Параллелограмм 42"/>
            <p:cNvSpPr/>
            <p:nvPr/>
          </p:nvSpPr>
          <p:spPr>
            <a:xfrm>
              <a:off x="6364335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4" name="Параллелограмм 43"/>
            <p:cNvSpPr/>
            <p:nvPr/>
          </p:nvSpPr>
          <p:spPr>
            <a:xfrm>
              <a:off x="6885157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5" name="Параллелограмм 44"/>
            <p:cNvSpPr/>
            <p:nvPr/>
          </p:nvSpPr>
          <p:spPr>
            <a:xfrm>
              <a:off x="7405979" y="398417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Полилиния 45"/>
            <p:cNvSpPr/>
            <p:nvPr/>
          </p:nvSpPr>
          <p:spPr>
            <a:xfrm>
              <a:off x="4281048" y="4098997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Olib kirish va olib chiqishdagi muhim qulayliklar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47" name="Параллелограмм 46"/>
            <p:cNvSpPr/>
            <p:nvPr/>
          </p:nvSpPr>
          <p:spPr>
            <a:xfrm>
              <a:off x="4281048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8" name="Параллелограмм 47"/>
            <p:cNvSpPr/>
            <p:nvPr/>
          </p:nvSpPr>
          <p:spPr>
            <a:xfrm>
              <a:off x="4801870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9" name="Параллелограмм 48"/>
            <p:cNvSpPr/>
            <p:nvPr/>
          </p:nvSpPr>
          <p:spPr>
            <a:xfrm>
              <a:off x="5322692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0" name="Параллелограмм 49"/>
            <p:cNvSpPr/>
            <p:nvPr/>
          </p:nvSpPr>
          <p:spPr>
            <a:xfrm>
              <a:off x="5843513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1" name="Параллелограмм 50"/>
            <p:cNvSpPr/>
            <p:nvPr/>
          </p:nvSpPr>
          <p:spPr>
            <a:xfrm>
              <a:off x="6364335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2" name="Параллелограмм 51"/>
            <p:cNvSpPr/>
            <p:nvPr/>
          </p:nvSpPr>
          <p:spPr>
            <a:xfrm>
              <a:off x="6885157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3" name="Параллелограмм 52"/>
            <p:cNvSpPr/>
            <p:nvPr/>
          </p:nvSpPr>
          <p:spPr>
            <a:xfrm>
              <a:off x="7405979" y="443453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4" name="Полилиния 53"/>
            <p:cNvSpPr/>
            <p:nvPr/>
          </p:nvSpPr>
          <p:spPr>
            <a:xfrm>
              <a:off x="4281048" y="4549357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Tovar importida bojxona to‘lovining mavjud emasligi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55" name="Параллелограмм 54"/>
            <p:cNvSpPr/>
            <p:nvPr/>
          </p:nvSpPr>
          <p:spPr>
            <a:xfrm>
              <a:off x="4281048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6" name="Параллелограмм 55"/>
            <p:cNvSpPr/>
            <p:nvPr/>
          </p:nvSpPr>
          <p:spPr>
            <a:xfrm>
              <a:off x="4801870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7" name="Параллелограмм 56"/>
            <p:cNvSpPr/>
            <p:nvPr/>
          </p:nvSpPr>
          <p:spPr>
            <a:xfrm>
              <a:off x="5322692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8" name="Параллелограмм 57"/>
            <p:cNvSpPr/>
            <p:nvPr/>
          </p:nvSpPr>
          <p:spPr>
            <a:xfrm>
              <a:off x="5843513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59" name="Параллелограмм 58"/>
            <p:cNvSpPr/>
            <p:nvPr/>
          </p:nvSpPr>
          <p:spPr>
            <a:xfrm>
              <a:off x="6364335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0" name="Параллелограмм 59"/>
            <p:cNvSpPr/>
            <p:nvPr/>
          </p:nvSpPr>
          <p:spPr>
            <a:xfrm>
              <a:off x="6885157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1" name="Параллелограмм 60"/>
            <p:cNvSpPr/>
            <p:nvPr/>
          </p:nvSpPr>
          <p:spPr>
            <a:xfrm>
              <a:off x="7405979" y="488489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2" name="Полилиния 61"/>
            <p:cNvSpPr/>
            <p:nvPr/>
          </p:nvSpPr>
          <p:spPr>
            <a:xfrm>
              <a:off x="4281048" y="4999717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Mulkni xususiylashtirish uchun jismoniy va yuridik shaxslarga ruxsat berilishi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63" name="Параллелограмм 62"/>
            <p:cNvSpPr/>
            <p:nvPr/>
          </p:nvSpPr>
          <p:spPr>
            <a:xfrm>
              <a:off x="4281048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4" name="Параллелограмм 63"/>
            <p:cNvSpPr/>
            <p:nvPr/>
          </p:nvSpPr>
          <p:spPr>
            <a:xfrm>
              <a:off x="4801870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5" name="Параллелограмм 64"/>
            <p:cNvSpPr/>
            <p:nvPr/>
          </p:nvSpPr>
          <p:spPr>
            <a:xfrm>
              <a:off x="5322692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6" name="Параллелограмм 65"/>
            <p:cNvSpPr/>
            <p:nvPr/>
          </p:nvSpPr>
          <p:spPr>
            <a:xfrm>
              <a:off x="5843513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7" name="Параллелограмм 66"/>
            <p:cNvSpPr/>
            <p:nvPr/>
          </p:nvSpPr>
          <p:spPr>
            <a:xfrm>
              <a:off x="6364335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8" name="Параллелограмм 67"/>
            <p:cNvSpPr/>
            <p:nvPr/>
          </p:nvSpPr>
          <p:spPr>
            <a:xfrm>
              <a:off x="6885157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9" name="Параллелограмм 68"/>
            <p:cNvSpPr/>
            <p:nvPr/>
          </p:nvSpPr>
          <p:spPr>
            <a:xfrm>
              <a:off x="7405979" y="533525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0" name="Полилиния 69"/>
            <p:cNvSpPr/>
            <p:nvPr/>
          </p:nvSpPr>
          <p:spPr>
            <a:xfrm>
              <a:off x="4281048" y="5450077"/>
              <a:ext cx="3690863" cy="335533"/>
            </a:xfrm>
            <a:custGeom>
              <a:avLst/>
              <a:gdLst>
                <a:gd name="connsiteX0" fmla="*/ 0 w 3690863"/>
                <a:gd name="connsiteY0" fmla="*/ 0 h 335533"/>
                <a:gd name="connsiteX1" fmla="*/ 3690863 w 3690863"/>
                <a:gd name="connsiteY1" fmla="*/ 0 h 335533"/>
                <a:gd name="connsiteX2" fmla="*/ 3690863 w 3690863"/>
                <a:gd name="connsiteY2" fmla="*/ 335533 h 335533"/>
                <a:gd name="connsiteX3" fmla="*/ 0 w 3690863"/>
                <a:gd name="connsiteY3" fmla="*/ 335533 h 335533"/>
                <a:gd name="connsiteX4" fmla="*/ 0 w 3690863"/>
                <a:gd name="connsiteY4" fmla="*/ 0 h 3355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90863" h="335533">
                  <a:moveTo>
                    <a:pt x="0" y="0"/>
                  </a:moveTo>
                  <a:lnTo>
                    <a:pt x="3690863" y="0"/>
                  </a:lnTo>
                  <a:lnTo>
                    <a:pt x="3690863" y="335533"/>
                  </a:lnTo>
                  <a:lnTo>
                    <a:pt x="0" y="335533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4290" tIns="34290" rIns="34290" bIns="34290" numCol="1" spcCol="1270" anchor="b" anchorCtr="0">
              <a:noAutofit/>
            </a:bodyPr>
            <a:lstStyle/>
            <a:p>
              <a:pPr lvl="0" algn="just" defTabSz="4000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2000" kern="120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Xo‘jalik qurilishi va inshoatlari bor yerni xususiylashtirish imkoniyatining borligi.</a:t>
              </a:r>
              <a:endParaRPr lang="ru-RU" sz="2000" kern="12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1" name="Параллелограмм 70"/>
            <p:cNvSpPr/>
            <p:nvPr/>
          </p:nvSpPr>
          <p:spPr>
            <a:xfrm>
              <a:off x="4281048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2" name="Параллелограмм 71"/>
            <p:cNvSpPr/>
            <p:nvPr/>
          </p:nvSpPr>
          <p:spPr>
            <a:xfrm>
              <a:off x="4801870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3" name="Параллелограмм 72"/>
            <p:cNvSpPr/>
            <p:nvPr/>
          </p:nvSpPr>
          <p:spPr>
            <a:xfrm>
              <a:off x="5322692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4" name="Параллелограмм 73"/>
            <p:cNvSpPr/>
            <p:nvPr/>
          </p:nvSpPr>
          <p:spPr>
            <a:xfrm>
              <a:off x="5843513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5" name="Параллелограмм 74"/>
            <p:cNvSpPr/>
            <p:nvPr/>
          </p:nvSpPr>
          <p:spPr>
            <a:xfrm>
              <a:off x="6364335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6" name="Параллелограмм 75"/>
            <p:cNvSpPr/>
            <p:nvPr/>
          </p:nvSpPr>
          <p:spPr>
            <a:xfrm>
              <a:off x="6885157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7" name="Параллелограмм 76"/>
            <p:cNvSpPr/>
            <p:nvPr/>
          </p:nvSpPr>
          <p:spPr>
            <a:xfrm>
              <a:off x="7405979" y="5785610"/>
              <a:ext cx="492115" cy="82019"/>
            </a:xfrm>
            <a:prstGeom prst="parallelogram">
              <a:avLst>
                <a:gd name="adj" fmla="val 14084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</p:grpSp>
    </p:spTree>
    <p:extLst>
      <p:ext uri="{BB962C8B-B14F-4D97-AF65-F5344CB8AC3E}">
        <p14:creationId xmlns:p14="http://schemas.microsoft.com/office/powerpoint/2010/main" val="7213093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b="1" dirty="0"/>
              <a:t>Qurilish, zamonaviy aeroport va yo‘nalishlarni, turizmni rivojlantirishda ahamiyati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2138297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6794772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Turizmning o‘sishi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3411831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683906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rivojlantirishda reklamaning o‘rni.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0062311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4417329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Reklama ta’siri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4236327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49448147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rivojlantirishda xorijiy sarmoyalarni roli.</a:t>
            </a:r>
            <a:endParaRPr lang="ru-RU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770395774"/>
              </p:ext>
            </p:extLst>
          </p:nvPr>
        </p:nvGraphicFramePr>
        <p:xfrm>
          <a:off x="1097280" y="2924582"/>
          <a:ext cx="10058400" cy="29445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Скругленный прямоугольник 3"/>
          <p:cNvSpPr/>
          <p:nvPr/>
        </p:nvSpPr>
        <p:spPr>
          <a:xfrm>
            <a:off x="1334125" y="1888761"/>
            <a:ext cx="9821555" cy="1169232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sz="2400" b="1" dirty="0"/>
              <a:t>“Xorijiy sarmoya va sarmoyador faoliyatining kafolati”</a:t>
            </a:r>
            <a:r>
              <a:rPr lang="uz-Cyrl-UZ" sz="2400" dirty="0"/>
              <a:t> qonuni O‘zbekiston hududiga sarmoya olib kirishning huquqiy, tashkiliy-iqtisodiy asosini va tartibini ko‘rsatib </a:t>
            </a:r>
            <a:r>
              <a:rPr lang="uz-Cyrl-UZ" sz="2400" dirty="0" smtClean="0"/>
              <a:t>beradi</a:t>
            </a:r>
            <a:r>
              <a:rPr lang="en-US" sz="2400" dirty="0" smtClean="0"/>
              <a:t>. </a:t>
            </a:r>
            <a:r>
              <a:rPr lang="uz-Cyrl-UZ" sz="2400" dirty="0"/>
              <a:t>Unda quyidagilar ifodalangan</a:t>
            </a:r>
            <a:r>
              <a:rPr lang="uz-Cyrl-UZ" sz="2400" dirty="0" smtClean="0"/>
              <a:t>: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74717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davomi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42761220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897948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O‘zbekistonda turizmni rivojlantirishning strategik yo‘nalishlari.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2613646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998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O‘zbekistonda bozor munosabatlarini rivojlantirish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4028008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49415491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boshqarishda  reklamaning ta’siri.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2060102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837228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 smtClean="0"/>
              <a:t>Turistik bozor 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5342192"/>
              </p:ext>
            </p:extLst>
          </p:nvPr>
        </p:nvGraphicFramePr>
        <p:xfrm>
          <a:off x="1096963" y="1846263"/>
          <a:ext cx="10619756" cy="42290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152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Turistik </a:t>
            </a:r>
            <a:r>
              <a:rPr lang="uz-Cyrl-UZ" b="1" dirty="0" smtClean="0"/>
              <a:t>talab</a:t>
            </a:r>
            <a:r>
              <a:rPr lang="en-US" b="1" dirty="0" smtClean="0"/>
              <a:t> </a:t>
            </a:r>
            <a:r>
              <a:rPr lang="en-US" b="1" dirty="0" err="1" smtClean="0"/>
              <a:t>va</a:t>
            </a:r>
            <a:r>
              <a:rPr lang="en-US" b="1" dirty="0" smtClean="0"/>
              <a:t> </a:t>
            </a:r>
            <a:r>
              <a:rPr lang="en-US" b="1" dirty="0" err="1" smtClean="0"/>
              <a:t>taklif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885199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6975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Turistik bozordagi talab va takliflar</a:t>
            </a:r>
            <a:endParaRPr lang="ru-RU" dirty="0"/>
          </a:p>
        </p:txBody>
      </p:sp>
      <p:grpSp>
        <p:nvGrpSpPr>
          <p:cNvPr id="4" name="Группа 3"/>
          <p:cNvGrpSpPr/>
          <p:nvPr/>
        </p:nvGrpSpPr>
        <p:grpSpPr>
          <a:xfrm>
            <a:off x="1477990" y="2041939"/>
            <a:ext cx="9677690" cy="3816420"/>
            <a:chOff x="0" y="0"/>
            <a:chExt cx="6229350" cy="2557145"/>
          </a:xfrm>
        </p:grpSpPr>
        <p:sp>
          <p:nvSpPr>
            <p:cNvPr id="5" name="Скругленный прямоугольник 4"/>
            <p:cNvSpPr>
              <a:spLocks noChangeArrowheads="1"/>
            </p:cNvSpPr>
            <p:nvPr/>
          </p:nvSpPr>
          <p:spPr bwMode="auto">
            <a:xfrm>
              <a:off x="695325" y="0"/>
              <a:ext cx="2400300" cy="342900"/>
            </a:xfrm>
            <a:prstGeom prst="roundRect">
              <a:avLst>
                <a:gd name="adj" fmla="val 16667"/>
              </a:avLst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>
                <a:tabLst>
                  <a:tab pos="1143000" algn="l"/>
                </a:tabLst>
              </a:pP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Turistik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bozor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endPara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cxnSp>
          <p:nvCxnSpPr>
            <p:cNvPr id="6" name="Прямая соединительная линия 5"/>
            <p:cNvCxnSpPr>
              <a:cxnSpLocks noChangeShapeType="1"/>
            </p:cNvCxnSpPr>
            <p:nvPr/>
          </p:nvCxnSpPr>
          <p:spPr bwMode="auto">
            <a:xfrm>
              <a:off x="3086100" y="152400"/>
              <a:ext cx="2514600" cy="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7" name="Прямая соединительная линия 6"/>
            <p:cNvCxnSpPr>
              <a:cxnSpLocks noChangeShapeType="1"/>
            </p:cNvCxnSpPr>
            <p:nvPr/>
          </p:nvCxnSpPr>
          <p:spPr bwMode="auto">
            <a:xfrm>
              <a:off x="5610225" y="152400"/>
              <a:ext cx="0" cy="45720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sp>
          <p:nvSpPr>
            <p:cNvPr id="8" name="Прямоугольник 7"/>
            <p:cNvSpPr>
              <a:spLocks noChangeArrowheads="1"/>
            </p:cNvSpPr>
            <p:nvPr/>
          </p:nvSpPr>
          <p:spPr bwMode="auto">
            <a:xfrm>
              <a:off x="9525" y="581025"/>
              <a:ext cx="4027170" cy="3429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Turistik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mahsulot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uchun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takliflar</a:t>
              </a:r>
              <a:endPara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ru-RU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9" name="Прямоугольник 8"/>
            <p:cNvSpPr>
              <a:spLocks noChangeArrowheads="1"/>
            </p:cNvSpPr>
            <p:nvPr/>
          </p:nvSpPr>
          <p:spPr bwMode="auto">
            <a:xfrm>
              <a:off x="4162425" y="561975"/>
              <a:ext cx="2057400" cy="34290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Turmahsulotga talab </a:t>
              </a:r>
              <a:r>
                <a:rPr lang="uz-Cyrl-UZ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Турма</a:t>
              </a:r>
              <a:r>
                <a:rPr lang="ru-RU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ҳ</a:t>
              </a:r>
              <a:r>
                <a:rPr lang="uz-Cyrl-UZ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сулотга талаб</a:t>
              </a:r>
              <a:endParaRPr lang="ru-RU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ru-RU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</a:p>
          </p:txBody>
        </p:sp>
        <p:sp>
          <p:nvSpPr>
            <p:cNvPr id="10" name="Прямоугольник 9"/>
            <p:cNvSpPr>
              <a:spLocks noChangeArrowheads="1"/>
            </p:cNvSpPr>
            <p:nvPr/>
          </p:nvSpPr>
          <p:spPr bwMode="auto">
            <a:xfrm>
              <a:off x="0" y="1209675"/>
              <a:ext cx="1600200" cy="134747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Daromad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olish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maqsadida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turistik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mahsulot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ishlab</a:t>
              </a:r>
              <a:r>
                <a:rPr lang="en-US" sz="1600" dirty="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sz="1600" dirty="0" err="1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chiqarish</a:t>
              </a:r>
              <a:endParaRPr lang="ru-RU" sz="1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>
              <a:spLocks noChangeArrowheads="1"/>
            </p:cNvSpPr>
            <p:nvPr/>
          </p:nvSpPr>
          <p:spPr bwMode="auto">
            <a:xfrm>
              <a:off x="1857375" y="1209675"/>
              <a:ext cx="2171700" cy="134747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en-US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Turistlar talabini sifatli va sanoqbay  (har biri bilan alohida) qondirish maqsadida turistik mahsulot ishlab chiqarish</a:t>
              </a:r>
              <a:endParaRPr lang="ru-RU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uz-Cyrl-UZ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ru-RU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>
              <a:spLocks noChangeArrowheads="1"/>
            </p:cNvSpPr>
            <p:nvPr/>
          </p:nvSpPr>
          <p:spPr bwMode="auto">
            <a:xfrm>
              <a:off x="4171950" y="1209675"/>
              <a:ext cx="2057400" cy="1347470"/>
            </a:xfrm>
            <a:prstGeom prst="rect">
              <a:avLst/>
            </a:prstGeom>
            <a:ln>
              <a:headEnd/>
              <a:tailEnd/>
            </a:ln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pPr algn="ctr"/>
              <a:r>
                <a:rPr lang="uz-Cyrl-UZ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Turistik mahsulot</a:t>
              </a:r>
              <a:r>
                <a:rPr lang="en-US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ni sotib olish istagi va imkoniyati bor iste’molchilar </a:t>
              </a:r>
              <a:endParaRPr lang="ru-RU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  <a:p>
              <a:r>
                <a:rPr lang="uz-Cyrl-UZ" sz="1600"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 </a:t>
              </a:r>
              <a:endParaRPr lang="ru-RU" sz="160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  <p:cxnSp>
          <p:nvCxnSpPr>
            <p:cNvPr id="13" name="Прямая соединительная линия 12"/>
            <p:cNvCxnSpPr>
              <a:cxnSpLocks noChangeShapeType="1"/>
            </p:cNvCxnSpPr>
            <p:nvPr/>
          </p:nvCxnSpPr>
          <p:spPr bwMode="auto">
            <a:xfrm>
              <a:off x="1009650" y="381000"/>
              <a:ext cx="0" cy="22860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4" name="Прямая соединительная линия 13"/>
            <p:cNvCxnSpPr>
              <a:cxnSpLocks noChangeShapeType="1"/>
            </p:cNvCxnSpPr>
            <p:nvPr/>
          </p:nvCxnSpPr>
          <p:spPr bwMode="auto">
            <a:xfrm>
              <a:off x="371475" y="876300"/>
              <a:ext cx="0" cy="34290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5" name="Прямая соединительная линия 14"/>
            <p:cNvCxnSpPr>
              <a:cxnSpLocks noChangeShapeType="1"/>
            </p:cNvCxnSpPr>
            <p:nvPr/>
          </p:nvCxnSpPr>
          <p:spPr bwMode="auto">
            <a:xfrm>
              <a:off x="2390775" y="876300"/>
              <a:ext cx="0" cy="34290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  <p:cxnSp>
          <p:nvCxnSpPr>
            <p:cNvPr id="16" name="Прямая соединительная линия 15"/>
            <p:cNvCxnSpPr>
              <a:cxnSpLocks noChangeShapeType="1"/>
            </p:cNvCxnSpPr>
            <p:nvPr/>
          </p:nvCxnSpPr>
          <p:spPr bwMode="auto">
            <a:xfrm>
              <a:off x="4781550" y="952500"/>
              <a:ext cx="0" cy="342900"/>
            </a:xfrm>
            <a:prstGeom prst="line">
              <a:avLst/>
            </a:prstGeom>
            <a:ln>
              <a:headEnd/>
              <a:tailEnd/>
            </a:ln>
            <a:extLst/>
          </p:spPr>
          <p:style>
            <a:lnRef idx="2">
              <a:schemeClr val="accent2"/>
            </a:lnRef>
            <a:fillRef idx="1">
              <a:schemeClr val="lt1"/>
            </a:fillRef>
            <a:effectRef idx="0">
              <a:schemeClr val="accent2"/>
            </a:effectRef>
            <a:fontRef idx="minor">
              <a:schemeClr val="dk1"/>
            </a:fontRef>
          </p:style>
        </p:cxnSp>
      </p:grpSp>
    </p:spTree>
    <p:extLst>
      <p:ext uri="{BB962C8B-B14F-4D97-AF65-F5344CB8AC3E}">
        <p14:creationId xmlns:p14="http://schemas.microsoft.com/office/powerpoint/2010/main" val="124167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bozor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5359818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086575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dirty="0"/>
              <a:t>Turistik bozorning holati</a:t>
            </a:r>
            <a:endParaRPr lang="ru-RU" dirty="0"/>
          </a:p>
        </p:txBody>
      </p:sp>
      <p:grpSp>
        <p:nvGrpSpPr>
          <p:cNvPr id="5" name="Группа 4"/>
          <p:cNvGrpSpPr/>
          <p:nvPr/>
        </p:nvGrpSpPr>
        <p:grpSpPr>
          <a:xfrm>
            <a:off x="1097280" y="1737360"/>
            <a:ext cx="10058399" cy="4461962"/>
            <a:chOff x="1097280" y="2384114"/>
            <a:chExt cx="10058399" cy="2946599"/>
          </a:xfrm>
        </p:grpSpPr>
        <p:sp>
          <p:nvSpPr>
            <p:cNvPr id="6" name="Стрелка вправо 5"/>
            <p:cNvSpPr/>
            <p:nvPr/>
          </p:nvSpPr>
          <p:spPr>
            <a:xfrm>
              <a:off x="1097280" y="2384114"/>
              <a:ext cx="10058399" cy="2946599"/>
            </a:xfrm>
            <a:prstGeom prst="rightArrow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7" name="Полилиния 6"/>
            <p:cNvSpPr/>
            <p:nvPr/>
          </p:nvSpPr>
          <p:spPr>
            <a:xfrm>
              <a:off x="8357205" y="3120764"/>
              <a:ext cx="1792634" cy="1473299"/>
            </a:xfrm>
            <a:custGeom>
              <a:avLst/>
              <a:gdLst>
                <a:gd name="connsiteX0" fmla="*/ 0 w 1792634"/>
                <a:gd name="connsiteY0" fmla="*/ 0 h 1473299"/>
                <a:gd name="connsiteX1" fmla="*/ 1792634 w 1792634"/>
                <a:gd name="connsiteY1" fmla="*/ 0 h 1473299"/>
                <a:gd name="connsiteX2" fmla="*/ 1792634 w 1792634"/>
                <a:gd name="connsiteY2" fmla="*/ 1473299 h 1473299"/>
                <a:gd name="connsiteX3" fmla="*/ 0 w 1792634"/>
                <a:gd name="connsiteY3" fmla="*/ 1473299 h 1473299"/>
                <a:gd name="connsiteX4" fmla="*/ 0 w 1792634"/>
                <a:gd name="connsiteY4" fmla="*/ 0 h 1473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92634" h="1473299">
                  <a:moveTo>
                    <a:pt x="0" y="0"/>
                  </a:moveTo>
                  <a:lnTo>
                    <a:pt x="1792634" y="0"/>
                  </a:lnTo>
                  <a:lnTo>
                    <a:pt x="1792634" y="1473299"/>
                  </a:lnTo>
                  <a:lnTo>
                    <a:pt x="0" y="14732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62560" rIns="0" bIns="162560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smtClean="0"/>
                <a:t>BTT (Butunjahon turizm tashkiloti) tavsiyalariga muvofiq sayohat qilish</a:t>
              </a:r>
              <a:endParaRPr lang="ru-RU" sz="1600" kern="1200"/>
            </a:p>
          </p:txBody>
        </p:sp>
        <p:sp>
          <p:nvSpPr>
            <p:cNvPr id="8" name="Полилиния 7"/>
            <p:cNvSpPr/>
            <p:nvPr/>
          </p:nvSpPr>
          <p:spPr>
            <a:xfrm>
              <a:off x="6206043" y="3120764"/>
              <a:ext cx="1792634" cy="1473299"/>
            </a:xfrm>
            <a:custGeom>
              <a:avLst/>
              <a:gdLst>
                <a:gd name="connsiteX0" fmla="*/ 0 w 1792634"/>
                <a:gd name="connsiteY0" fmla="*/ 0 h 1473299"/>
                <a:gd name="connsiteX1" fmla="*/ 1792634 w 1792634"/>
                <a:gd name="connsiteY1" fmla="*/ 0 h 1473299"/>
                <a:gd name="connsiteX2" fmla="*/ 1792634 w 1792634"/>
                <a:gd name="connsiteY2" fmla="*/ 1473299 h 1473299"/>
                <a:gd name="connsiteX3" fmla="*/ 0 w 1792634"/>
                <a:gd name="connsiteY3" fmla="*/ 1473299 h 1473299"/>
                <a:gd name="connsiteX4" fmla="*/ 0 w 1792634"/>
                <a:gd name="connsiteY4" fmla="*/ 0 h 1473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92634" h="1473299">
                  <a:moveTo>
                    <a:pt x="0" y="0"/>
                  </a:moveTo>
                  <a:lnTo>
                    <a:pt x="1792634" y="0"/>
                  </a:lnTo>
                  <a:lnTo>
                    <a:pt x="1792634" y="1473299"/>
                  </a:lnTo>
                  <a:lnTo>
                    <a:pt x="0" y="14732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62560" rIns="0" bIns="162560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dirty="0" smtClean="0"/>
                <a:t>Boshqa bir hollarda bozorni tuzishga (yaratishga) to‘g‘ri keladi</a:t>
              </a:r>
              <a:endParaRPr lang="ru-RU" sz="1600" kern="1200" dirty="0"/>
            </a:p>
          </p:txBody>
        </p:sp>
        <p:sp>
          <p:nvSpPr>
            <p:cNvPr id="9" name="Полилиния 8"/>
            <p:cNvSpPr/>
            <p:nvPr/>
          </p:nvSpPr>
          <p:spPr>
            <a:xfrm>
              <a:off x="4054881" y="3120764"/>
              <a:ext cx="1792634" cy="1473299"/>
            </a:xfrm>
            <a:custGeom>
              <a:avLst/>
              <a:gdLst>
                <a:gd name="connsiteX0" fmla="*/ 0 w 1792634"/>
                <a:gd name="connsiteY0" fmla="*/ 0 h 1473299"/>
                <a:gd name="connsiteX1" fmla="*/ 1792634 w 1792634"/>
                <a:gd name="connsiteY1" fmla="*/ 0 h 1473299"/>
                <a:gd name="connsiteX2" fmla="*/ 1792634 w 1792634"/>
                <a:gd name="connsiteY2" fmla="*/ 1473299 h 1473299"/>
                <a:gd name="connsiteX3" fmla="*/ 0 w 1792634"/>
                <a:gd name="connsiteY3" fmla="*/ 1473299 h 1473299"/>
                <a:gd name="connsiteX4" fmla="*/ 0 w 1792634"/>
                <a:gd name="connsiteY4" fmla="*/ 0 h 1473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92634" h="1473299">
                  <a:moveTo>
                    <a:pt x="0" y="0"/>
                  </a:moveTo>
                  <a:lnTo>
                    <a:pt x="1792634" y="0"/>
                  </a:lnTo>
                  <a:lnTo>
                    <a:pt x="1792634" y="1473299"/>
                  </a:lnTo>
                  <a:lnTo>
                    <a:pt x="0" y="14732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62560" rIns="0" bIns="162560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smtClean="0"/>
                <a:t>Turistik bozorning holatiga qarab uning turli shakllari yuzaga keladi </a:t>
              </a:r>
              <a:endParaRPr lang="ru-RU" sz="1600" kern="1200"/>
            </a:p>
          </p:txBody>
        </p:sp>
        <p:sp>
          <p:nvSpPr>
            <p:cNvPr id="10" name="Полилиния 9"/>
            <p:cNvSpPr/>
            <p:nvPr/>
          </p:nvSpPr>
          <p:spPr>
            <a:xfrm>
              <a:off x="1903720" y="3120764"/>
              <a:ext cx="1792634" cy="1473299"/>
            </a:xfrm>
            <a:custGeom>
              <a:avLst/>
              <a:gdLst>
                <a:gd name="connsiteX0" fmla="*/ 0 w 1792634"/>
                <a:gd name="connsiteY0" fmla="*/ 0 h 1473299"/>
                <a:gd name="connsiteX1" fmla="*/ 1792634 w 1792634"/>
                <a:gd name="connsiteY1" fmla="*/ 0 h 1473299"/>
                <a:gd name="connsiteX2" fmla="*/ 1792634 w 1792634"/>
                <a:gd name="connsiteY2" fmla="*/ 1473299 h 1473299"/>
                <a:gd name="connsiteX3" fmla="*/ 0 w 1792634"/>
                <a:gd name="connsiteY3" fmla="*/ 1473299 h 1473299"/>
                <a:gd name="connsiteX4" fmla="*/ 0 w 1792634"/>
                <a:gd name="connsiteY4" fmla="*/ 0 h 147329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792634" h="1473299">
                  <a:moveTo>
                    <a:pt x="0" y="0"/>
                  </a:moveTo>
                  <a:lnTo>
                    <a:pt x="1792634" y="0"/>
                  </a:lnTo>
                  <a:lnTo>
                    <a:pt x="1792634" y="1473299"/>
                  </a:lnTo>
                  <a:lnTo>
                    <a:pt x="0" y="1473299"/>
                  </a:lnTo>
                  <a:lnTo>
                    <a:pt x="0" y="0"/>
                  </a:lnTo>
                  <a:close/>
                </a:path>
              </a:pathLst>
            </a:cu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162560" rIns="0" bIns="162560" numCol="1" spcCol="1270" anchor="ctr" anchorCtr="0">
              <a:noAutofit/>
            </a:bodyPr>
            <a:lstStyle/>
            <a:p>
              <a:pPr lvl="0" algn="ctr" defTabSz="71120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uz-Cyrl-UZ" sz="1600" kern="1200" smtClean="0"/>
                <a:t>Turistik bozorning muhim xususiyatlaridan yana biri uning </a:t>
              </a:r>
              <a:r>
                <a:rPr lang="uz-Cyrl-UZ" sz="1600" b="1" kern="1200" smtClean="0"/>
                <a:t>komplementarligidir</a:t>
              </a:r>
              <a:endParaRPr lang="ru-RU" sz="1600" kern="1200"/>
            </a:p>
          </p:txBody>
        </p:sp>
      </p:grpSp>
    </p:spTree>
    <p:extLst>
      <p:ext uri="{BB962C8B-B14F-4D97-AF65-F5344CB8AC3E}">
        <p14:creationId xmlns:p14="http://schemas.microsoft.com/office/powerpoint/2010/main" val="870975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uz-Cyrl-UZ" sz="3600" dirty="0"/>
              <a:t>Turistik mahsulot iste’molchilarining sanoqbay tavsifiga ko‘ra uch xil turdagi turizm bozorlari ajratiladi:</a:t>
            </a:r>
            <a:endParaRPr lang="ru-RU" sz="36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1477463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1761656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rivojlantirishda iqtisodiy omillarning roli.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41275273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026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z-Cyrl-UZ" sz="4000" dirty="0"/>
              <a:t>G‘arb kuzatuvchilari turizm bozoriga ta’sir qiluvchi quyidagi yosh bo‘yicha segmentlarni ajratadilar.</a:t>
            </a:r>
            <a:endParaRPr lang="ru-RU" sz="40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90688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870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118025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80191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z-Cyrl-UZ" b="1" dirty="0"/>
              <a:t>Turizmni rivojlantirishda marketing strategiyasi.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65499517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45828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Cyrl-UZ" dirty="0"/>
              <a:t>O‘zbekistonda turizmning rivojlanishiga to‘sqinlik qiladigan sabablar quyidagilar bo‘lishi mumkin: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59683125"/>
              </p:ext>
            </p:extLst>
          </p:nvPr>
        </p:nvGraphicFramePr>
        <p:xfrm>
          <a:off x="1097280" y="1845734"/>
          <a:ext cx="10058400" cy="4023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607345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Зеленый">
      <a:dk1>
        <a:sysClr val="windowText" lastClr="000000"/>
      </a:dk1>
      <a:lt1>
        <a:sysClr val="window" lastClr="FFFFFF"/>
      </a:lt1>
      <a:dk2>
        <a:srgbClr val="455F51"/>
      </a:dk2>
      <a:lt2>
        <a:srgbClr val="E3DED1"/>
      </a:lt2>
      <a:accent1>
        <a:srgbClr val="549E39"/>
      </a:accent1>
      <a:accent2>
        <a:srgbClr val="8AB833"/>
      </a:accent2>
      <a:accent3>
        <a:srgbClr val="C0CF3A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9CC26709-368C-4D72-9060-94E5B3FF3CD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404</TotalTime>
  <Words>1217</Words>
  <Application>Microsoft Office PowerPoint</Application>
  <PresentationFormat>Широкоэкранный</PresentationFormat>
  <Paragraphs>196</Paragraphs>
  <Slides>28</Slides>
  <Notes>25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Calibri</vt:lpstr>
      <vt:lpstr>Calibri Light</vt:lpstr>
      <vt:lpstr>Times New Roman</vt:lpstr>
      <vt:lpstr>Ретро</vt:lpstr>
      <vt:lpstr>TURIZMNING RIVOJLANISH OMILLARI</vt:lpstr>
      <vt:lpstr>Презентация PowerPoint</vt:lpstr>
      <vt:lpstr>Turizm bozorning rivojlanishiga ta’sir etuvchi omillar</vt:lpstr>
      <vt:lpstr>Xalqaro turizm</vt:lpstr>
      <vt:lpstr>Turizm rivoji</vt:lpstr>
      <vt:lpstr>Turizm rivojlanishida davlat siyosatining o‘rni.</vt:lpstr>
      <vt:lpstr>1995 yilda O‘zbekiston Respublikasi Prezidentining farmoni</vt:lpstr>
      <vt:lpstr>Bunga qo‘shimcha ravishda, xorijiy sarmoyadorlarga beriladigan imtiyoz va rag‘bat quyidagilardan iborat:</vt:lpstr>
      <vt:lpstr>Qurilish, zamonaviy aeroport va yo‘nalishlarni, turizmni rivojlantirishda ahamiyati</vt:lpstr>
      <vt:lpstr>Turizmning o‘sishi </vt:lpstr>
      <vt:lpstr>Turizmni rivojlantirishda reklamaning o‘rni.</vt:lpstr>
      <vt:lpstr>Reklama ta’siri</vt:lpstr>
      <vt:lpstr>Turizmni rivojlantirishda xorijiy sarmoyalarni roli.</vt:lpstr>
      <vt:lpstr>davomi</vt:lpstr>
      <vt:lpstr>O‘zbekistonda turizmni rivojlantirishning strategik yo‘nalishlari.</vt:lpstr>
      <vt:lpstr>O‘zbekistonda bozor munosabatlarini rivojlantirish</vt:lpstr>
      <vt:lpstr>Turizmni boshqarishda  reklamaning ta’siri.</vt:lpstr>
      <vt:lpstr>Turistik bozor </vt:lpstr>
      <vt:lpstr>Turistik talab va taklif</vt:lpstr>
      <vt:lpstr>Turistik bozordagi talab va takliflar</vt:lpstr>
      <vt:lpstr>Turistik bozor</vt:lpstr>
      <vt:lpstr>Turistik bozorning holati</vt:lpstr>
      <vt:lpstr>Turistik mahsulot iste’molchilarining sanoqbay tavsifiga ko‘ra uch xil turdagi turizm bozorlari ajratiladi:</vt:lpstr>
      <vt:lpstr>Turizmni rivojlantirishda iqtisodiy omillarning roli.</vt:lpstr>
      <vt:lpstr>G‘arb kuzatuvchilari turizm bozoriga ta’sir qiluvchi quyidagi yosh bo‘yicha segmentlarni ajratadilar.</vt:lpstr>
      <vt:lpstr>Презентация PowerPoint</vt:lpstr>
      <vt:lpstr>Turizmni rivojlantirishda marketing strategiyasi.</vt:lpstr>
      <vt:lpstr>O‘zbekistonda turizmning rivojlanishiga to‘sqinlik qiladigan sabablar quyidagilar bo‘lishi mumkin: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Туристик маҳсулот маркетинги фанига кириш</dc:title>
  <dc:creator>Admin</dc:creator>
  <cp:lastModifiedBy>Admin</cp:lastModifiedBy>
  <cp:revision>45</cp:revision>
  <dcterms:created xsi:type="dcterms:W3CDTF">2018-04-27T09:48:49Z</dcterms:created>
  <dcterms:modified xsi:type="dcterms:W3CDTF">2018-06-06T06:14:53Z</dcterms:modified>
</cp:coreProperties>
</file>