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9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0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1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2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3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4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6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17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18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19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0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1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notesSlides/notesSlide22.xml" ContentType="application/vnd.openxmlformats-officedocument.presentationml.notesSlide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notesSlides/notesSlide25.xml" ContentType="application/vnd.openxmlformats-officedocument.presentationml.notesSlide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9A5D8D4-33DC-43E0-915A-70F87A836C0D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C12D3C4-85BC-4120-B22E-B3AE8C3DF55D}">
      <dgm:prSet/>
      <dgm:spPr/>
      <dgm:t>
        <a:bodyPr/>
        <a:lstStyle/>
        <a:p>
          <a:pPr rtl="0"/>
          <a:r>
            <a:rPr lang="en-US" b="1" dirty="0" smtClean="0"/>
            <a:t>2</a:t>
          </a:r>
          <a:r>
            <a:rPr lang="uz-Cyrl-UZ" b="1" dirty="0" smtClean="0"/>
            <a:t>.1. Jahon miqyosida turizm bozor</a:t>
          </a:r>
          <a:r>
            <a:rPr lang="en-US" b="1" dirty="0" err="1" smtClean="0"/>
            <a:t>i</a:t>
          </a:r>
          <a:r>
            <a:rPr lang="uz-Cyrl-UZ" b="1" dirty="0" smtClean="0"/>
            <a:t>ni</a:t>
          </a:r>
          <a:r>
            <a:rPr lang="en-US" b="1" dirty="0" smtClean="0"/>
            <a:t>n</a:t>
          </a:r>
          <a:r>
            <a:rPr lang="uz-Cyrl-UZ" b="1" dirty="0" smtClean="0"/>
            <a:t>g tuzilishi. </a:t>
          </a:r>
          <a:endParaRPr lang="ru-RU" dirty="0"/>
        </a:p>
      </dgm:t>
    </dgm:pt>
    <dgm:pt modelId="{573CF74D-6B2A-4220-AF55-7FEAFF2244B2}" type="parTrans" cxnId="{7C076CF3-5135-4382-B7C9-564D716873A1}">
      <dgm:prSet/>
      <dgm:spPr/>
      <dgm:t>
        <a:bodyPr/>
        <a:lstStyle/>
        <a:p>
          <a:endParaRPr lang="ru-RU"/>
        </a:p>
      </dgm:t>
    </dgm:pt>
    <dgm:pt modelId="{8CB6C063-35BD-4258-8E2A-99FF66B95FAF}" type="sibTrans" cxnId="{7C076CF3-5135-4382-B7C9-564D716873A1}">
      <dgm:prSet/>
      <dgm:spPr/>
      <dgm:t>
        <a:bodyPr/>
        <a:lstStyle/>
        <a:p>
          <a:endParaRPr lang="ru-RU"/>
        </a:p>
      </dgm:t>
    </dgm:pt>
    <dgm:pt modelId="{E8BF3BF9-9B84-4758-919D-2EC2942E54AB}">
      <dgm:prSet/>
      <dgm:spPr/>
      <dgm:t>
        <a:bodyPr/>
        <a:lstStyle/>
        <a:p>
          <a:pPr rtl="0"/>
          <a:r>
            <a:rPr lang="en-US" b="1" smtClean="0"/>
            <a:t>2</a:t>
          </a:r>
          <a:r>
            <a:rPr lang="uz-Cyrl-UZ" b="1" smtClean="0"/>
            <a:t>.</a:t>
          </a:r>
          <a:r>
            <a:rPr lang="en-US" b="1" smtClean="0"/>
            <a:t>2</a:t>
          </a:r>
          <a:r>
            <a:rPr lang="uz-Cyrl-UZ" b="1" smtClean="0"/>
            <a:t>. Jahondagi eng yirik otellar va ulardagi servis xizmatlari. </a:t>
          </a:r>
          <a:endParaRPr lang="ru-RU"/>
        </a:p>
      </dgm:t>
    </dgm:pt>
    <dgm:pt modelId="{DE2E4279-C052-4943-B053-ED6BAAD9E870}" type="parTrans" cxnId="{5EB3B4A3-EDCC-40C0-B40B-BFEC288A6A95}">
      <dgm:prSet/>
      <dgm:spPr/>
      <dgm:t>
        <a:bodyPr/>
        <a:lstStyle/>
        <a:p>
          <a:endParaRPr lang="ru-RU"/>
        </a:p>
      </dgm:t>
    </dgm:pt>
    <dgm:pt modelId="{C86FCC78-9B9A-4AE0-B496-4E122BC0C9AE}" type="sibTrans" cxnId="{5EB3B4A3-EDCC-40C0-B40B-BFEC288A6A95}">
      <dgm:prSet/>
      <dgm:spPr/>
      <dgm:t>
        <a:bodyPr/>
        <a:lstStyle/>
        <a:p>
          <a:endParaRPr lang="ru-RU"/>
        </a:p>
      </dgm:t>
    </dgm:pt>
    <dgm:pt modelId="{AEAF1431-3566-4D87-8E2E-1FF39ED20C2F}">
      <dgm:prSet/>
      <dgm:spPr/>
      <dgm:t>
        <a:bodyPr/>
        <a:lstStyle/>
        <a:p>
          <a:pPr rtl="0"/>
          <a:r>
            <a:rPr lang="en-US" b="1" smtClean="0"/>
            <a:t>2</a:t>
          </a:r>
          <a:r>
            <a:rPr lang="uz-Cyrl-UZ" b="1" smtClean="0"/>
            <a:t>.3. Jahon mehmonxona fondining ikki asosiy guruhga ajralishi.</a:t>
          </a:r>
          <a:endParaRPr lang="ru-RU"/>
        </a:p>
      </dgm:t>
    </dgm:pt>
    <dgm:pt modelId="{0A20E1AB-6854-4FF3-9BE4-82D0083D2CE9}" type="parTrans" cxnId="{D855825C-2DF0-4C12-BA6D-5E129A28CEA9}">
      <dgm:prSet/>
      <dgm:spPr/>
      <dgm:t>
        <a:bodyPr/>
        <a:lstStyle/>
        <a:p>
          <a:endParaRPr lang="ru-RU"/>
        </a:p>
      </dgm:t>
    </dgm:pt>
    <dgm:pt modelId="{EA31EFD9-FD6C-49B2-A59A-6D6238FDAB2B}" type="sibTrans" cxnId="{D855825C-2DF0-4C12-BA6D-5E129A28CEA9}">
      <dgm:prSet/>
      <dgm:spPr/>
      <dgm:t>
        <a:bodyPr/>
        <a:lstStyle/>
        <a:p>
          <a:endParaRPr lang="ru-RU"/>
        </a:p>
      </dgm:t>
    </dgm:pt>
    <dgm:pt modelId="{B5D057F3-0780-44B7-B47A-78E74342CEFC}">
      <dgm:prSet/>
      <dgm:spPr/>
      <dgm:t>
        <a:bodyPr/>
        <a:lstStyle/>
        <a:p>
          <a:pPr rtl="0"/>
          <a:r>
            <a:rPr lang="en-US" b="1" smtClean="0"/>
            <a:t>2</a:t>
          </a:r>
          <a:r>
            <a:rPr lang="uz-Cyrl-UZ" b="1" smtClean="0"/>
            <a:t>.4. Mehmonxonalarni funksional belgisiga ko‘ra taqsimoti. </a:t>
          </a:r>
          <a:endParaRPr lang="ru-RU"/>
        </a:p>
      </dgm:t>
    </dgm:pt>
    <dgm:pt modelId="{A7D598E9-F762-4D67-B795-5CFF19D76D37}" type="parTrans" cxnId="{67F98430-4C54-45BD-ADB1-BB9C76099C57}">
      <dgm:prSet/>
      <dgm:spPr/>
      <dgm:t>
        <a:bodyPr/>
        <a:lstStyle/>
        <a:p>
          <a:endParaRPr lang="ru-RU"/>
        </a:p>
      </dgm:t>
    </dgm:pt>
    <dgm:pt modelId="{9992DD54-FF16-492E-9713-248D6F4ED220}" type="sibTrans" cxnId="{67F98430-4C54-45BD-ADB1-BB9C76099C57}">
      <dgm:prSet/>
      <dgm:spPr/>
      <dgm:t>
        <a:bodyPr/>
        <a:lstStyle/>
        <a:p>
          <a:endParaRPr lang="ru-RU"/>
        </a:p>
      </dgm:t>
    </dgm:pt>
    <dgm:pt modelId="{61DA5ACD-A331-4E2D-B504-A00AF956623D}">
      <dgm:prSet/>
      <dgm:spPr/>
      <dgm:t>
        <a:bodyPr/>
        <a:lstStyle/>
        <a:p>
          <a:pPr rtl="0"/>
          <a:r>
            <a:rPr lang="en-US" b="1" smtClean="0"/>
            <a:t>2</a:t>
          </a:r>
          <a:r>
            <a:rPr lang="uz-Cyrl-UZ" b="1" smtClean="0"/>
            <a:t>.5. Mehmonxonalarning turistlarga xizmat ko‘rsatish omillariga qarab turlarga ajratilishi. </a:t>
          </a:r>
          <a:endParaRPr lang="ru-RU"/>
        </a:p>
      </dgm:t>
    </dgm:pt>
    <dgm:pt modelId="{B7C79B8B-2BF2-469F-A55D-288480989B93}" type="parTrans" cxnId="{666B9023-701F-4100-AEA5-A0CE65575D50}">
      <dgm:prSet/>
      <dgm:spPr/>
      <dgm:t>
        <a:bodyPr/>
        <a:lstStyle/>
        <a:p>
          <a:endParaRPr lang="ru-RU"/>
        </a:p>
      </dgm:t>
    </dgm:pt>
    <dgm:pt modelId="{42709B2C-230B-457B-93C5-E0CF1C0181B9}" type="sibTrans" cxnId="{666B9023-701F-4100-AEA5-A0CE65575D50}">
      <dgm:prSet/>
      <dgm:spPr/>
      <dgm:t>
        <a:bodyPr/>
        <a:lstStyle/>
        <a:p>
          <a:endParaRPr lang="ru-RU"/>
        </a:p>
      </dgm:t>
    </dgm:pt>
    <dgm:pt modelId="{77BC3734-5385-4F31-8631-2E2BB348363A}">
      <dgm:prSet/>
      <dgm:spPr/>
      <dgm:t>
        <a:bodyPr/>
        <a:lstStyle/>
        <a:p>
          <a:pPr rtl="0"/>
          <a:r>
            <a:rPr lang="en-US" b="1" smtClean="0"/>
            <a:t>2.</a:t>
          </a:r>
          <a:r>
            <a:rPr lang="uz-Cyrl-UZ" b="1" smtClean="0"/>
            <a:t>6. Mehmonxonalarni baholash mezonlari. Xalqaro mehmonxona tizimlari.</a:t>
          </a:r>
          <a:endParaRPr lang="ru-RU"/>
        </a:p>
      </dgm:t>
    </dgm:pt>
    <dgm:pt modelId="{7F907A0A-36F8-45C6-8B0D-620A69ED2A73}" type="parTrans" cxnId="{6C195102-8E13-437D-AC3C-F8CBC1A7027A}">
      <dgm:prSet/>
      <dgm:spPr/>
      <dgm:t>
        <a:bodyPr/>
        <a:lstStyle/>
        <a:p>
          <a:endParaRPr lang="ru-RU"/>
        </a:p>
      </dgm:t>
    </dgm:pt>
    <dgm:pt modelId="{39008AD2-7B38-41E5-AB15-9AF8964C2366}" type="sibTrans" cxnId="{6C195102-8E13-437D-AC3C-F8CBC1A7027A}">
      <dgm:prSet/>
      <dgm:spPr/>
      <dgm:t>
        <a:bodyPr/>
        <a:lstStyle/>
        <a:p>
          <a:endParaRPr lang="ru-RU"/>
        </a:p>
      </dgm:t>
    </dgm:pt>
    <dgm:pt modelId="{A1D8BCD5-FFBA-428D-800B-15DF60E7C03B}" type="pres">
      <dgm:prSet presAssocID="{A9A5D8D4-33DC-43E0-915A-70F87A836C0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A60961-013C-4835-B2AC-22B6A06C29E0}" type="pres">
      <dgm:prSet presAssocID="{FC12D3C4-85BC-4120-B22E-B3AE8C3DF55D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64DE25-72EA-4DC1-895E-9338A7737834}" type="pres">
      <dgm:prSet presAssocID="{8CB6C063-35BD-4258-8E2A-99FF66B95FAF}" presName="spacer" presStyleCnt="0"/>
      <dgm:spPr/>
    </dgm:pt>
    <dgm:pt modelId="{1545827C-14B4-45A5-A513-80D2EABBEA60}" type="pres">
      <dgm:prSet presAssocID="{E8BF3BF9-9B84-4758-919D-2EC2942E54AB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B1CDDE-6A32-4671-BBD2-D4E4E54899D3}" type="pres">
      <dgm:prSet presAssocID="{C86FCC78-9B9A-4AE0-B496-4E122BC0C9AE}" presName="spacer" presStyleCnt="0"/>
      <dgm:spPr/>
    </dgm:pt>
    <dgm:pt modelId="{E8DEB265-29D0-41FD-AC2E-8DE532DC0A90}" type="pres">
      <dgm:prSet presAssocID="{AEAF1431-3566-4D87-8E2E-1FF39ED20C2F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68409-B8A9-446F-B229-9CC7AEC2EAB9}" type="pres">
      <dgm:prSet presAssocID="{EA31EFD9-FD6C-49B2-A59A-6D6238FDAB2B}" presName="spacer" presStyleCnt="0"/>
      <dgm:spPr/>
    </dgm:pt>
    <dgm:pt modelId="{ED6BFACD-0D2F-4785-AEFF-DE7ECD77F7F0}" type="pres">
      <dgm:prSet presAssocID="{B5D057F3-0780-44B7-B47A-78E74342CEF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0BD0C6-B044-4D7B-8E8D-B8833807BBAC}" type="pres">
      <dgm:prSet presAssocID="{9992DD54-FF16-492E-9713-248D6F4ED220}" presName="spacer" presStyleCnt="0"/>
      <dgm:spPr/>
    </dgm:pt>
    <dgm:pt modelId="{710E84BE-6F5B-45B9-A795-0A07358132E5}" type="pres">
      <dgm:prSet presAssocID="{61DA5ACD-A331-4E2D-B504-A00AF956623D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255F20-D6DA-45E6-A636-6983B608302C}" type="pres">
      <dgm:prSet presAssocID="{42709B2C-230B-457B-93C5-E0CF1C0181B9}" presName="spacer" presStyleCnt="0"/>
      <dgm:spPr/>
    </dgm:pt>
    <dgm:pt modelId="{FFCDCCB1-BB99-4765-8381-33EA523B2021}" type="pres">
      <dgm:prSet presAssocID="{77BC3734-5385-4F31-8631-2E2BB348363A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6B9023-701F-4100-AEA5-A0CE65575D50}" srcId="{A9A5D8D4-33DC-43E0-915A-70F87A836C0D}" destId="{61DA5ACD-A331-4E2D-B504-A00AF956623D}" srcOrd="4" destOrd="0" parTransId="{B7C79B8B-2BF2-469F-A55D-288480989B93}" sibTransId="{42709B2C-230B-457B-93C5-E0CF1C0181B9}"/>
    <dgm:cxn modelId="{F717CAE5-6A5F-478E-B3FD-B47FE2F9BDB0}" type="presOf" srcId="{AEAF1431-3566-4D87-8E2E-1FF39ED20C2F}" destId="{E8DEB265-29D0-41FD-AC2E-8DE532DC0A90}" srcOrd="0" destOrd="0" presId="urn:microsoft.com/office/officeart/2005/8/layout/vList2"/>
    <dgm:cxn modelId="{F4E447C8-E977-44DA-B366-C77171620B0D}" type="presOf" srcId="{B5D057F3-0780-44B7-B47A-78E74342CEFC}" destId="{ED6BFACD-0D2F-4785-AEFF-DE7ECD77F7F0}" srcOrd="0" destOrd="0" presId="urn:microsoft.com/office/officeart/2005/8/layout/vList2"/>
    <dgm:cxn modelId="{7C076CF3-5135-4382-B7C9-564D716873A1}" srcId="{A9A5D8D4-33DC-43E0-915A-70F87A836C0D}" destId="{FC12D3C4-85BC-4120-B22E-B3AE8C3DF55D}" srcOrd="0" destOrd="0" parTransId="{573CF74D-6B2A-4220-AF55-7FEAFF2244B2}" sibTransId="{8CB6C063-35BD-4258-8E2A-99FF66B95FAF}"/>
    <dgm:cxn modelId="{1B77CCCB-0C27-4BE2-99B7-C289790CA961}" type="presOf" srcId="{A9A5D8D4-33DC-43E0-915A-70F87A836C0D}" destId="{A1D8BCD5-FFBA-428D-800B-15DF60E7C03B}" srcOrd="0" destOrd="0" presId="urn:microsoft.com/office/officeart/2005/8/layout/vList2"/>
    <dgm:cxn modelId="{6C195102-8E13-437D-AC3C-F8CBC1A7027A}" srcId="{A9A5D8D4-33DC-43E0-915A-70F87A836C0D}" destId="{77BC3734-5385-4F31-8631-2E2BB348363A}" srcOrd="5" destOrd="0" parTransId="{7F907A0A-36F8-45C6-8B0D-620A69ED2A73}" sibTransId="{39008AD2-7B38-41E5-AB15-9AF8964C2366}"/>
    <dgm:cxn modelId="{EAB9C179-6DD8-4446-9414-2F342B555A01}" type="presOf" srcId="{77BC3734-5385-4F31-8631-2E2BB348363A}" destId="{FFCDCCB1-BB99-4765-8381-33EA523B2021}" srcOrd="0" destOrd="0" presId="urn:microsoft.com/office/officeart/2005/8/layout/vList2"/>
    <dgm:cxn modelId="{5EB3B4A3-EDCC-40C0-B40B-BFEC288A6A95}" srcId="{A9A5D8D4-33DC-43E0-915A-70F87A836C0D}" destId="{E8BF3BF9-9B84-4758-919D-2EC2942E54AB}" srcOrd="1" destOrd="0" parTransId="{DE2E4279-C052-4943-B053-ED6BAAD9E870}" sibTransId="{C86FCC78-9B9A-4AE0-B496-4E122BC0C9AE}"/>
    <dgm:cxn modelId="{B500B1EE-8C6B-455A-AFE8-1AA57435BF2E}" type="presOf" srcId="{E8BF3BF9-9B84-4758-919D-2EC2942E54AB}" destId="{1545827C-14B4-45A5-A513-80D2EABBEA60}" srcOrd="0" destOrd="0" presId="urn:microsoft.com/office/officeart/2005/8/layout/vList2"/>
    <dgm:cxn modelId="{4E06E02F-29B2-432F-A671-83C7DFDF45F1}" type="presOf" srcId="{FC12D3C4-85BC-4120-B22E-B3AE8C3DF55D}" destId="{E3A60961-013C-4835-B2AC-22B6A06C29E0}" srcOrd="0" destOrd="0" presId="urn:microsoft.com/office/officeart/2005/8/layout/vList2"/>
    <dgm:cxn modelId="{D855825C-2DF0-4C12-BA6D-5E129A28CEA9}" srcId="{A9A5D8D4-33DC-43E0-915A-70F87A836C0D}" destId="{AEAF1431-3566-4D87-8E2E-1FF39ED20C2F}" srcOrd="2" destOrd="0" parTransId="{0A20E1AB-6854-4FF3-9BE4-82D0083D2CE9}" sibTransId="{EA31EFD9-FD6C-49B2-A59A-6D6238FDAB2B}"/>
    <dgm:cxn modelId="{9E0BB573-18B3-4C5C-871E-EC0DE9279E97}" type="presOf" srcId="{61DA5ACD-A331-4E2D-B504-A00AF956623D}" destId="{710E84BE-6F5B-45B9-A795-0A07358132E5}" srcOrd="0" destOrd="0" presId="urn:microsoft.com/office/officeart/2005/8/layout/vList2"/>
    <dgm:cxn modelId="{67F98430-4C54-45BD-ADB1-BB9C76099C57}" srcId="{A9A5D8D4-33DC-43E0-915A-70F87A836C0D}" destId="{B5D057F3-0780-44B7-B47A-78E74342CEFC}" srcOrd="3" destOrd="0" parTransId="{A7D598E9-F762-4D67-B795-5CFF19D76D37}" sibTransId="{9992DD54-FF16-492E-9713-248D6F4ED220}"/>
    <dgm:cxn modelId="{29E7AC9B-C00F-4550-BC3B-D78D186F8E39}" type="presParOf" srcId="{A1D8BCD5-FFBA-428D-800B-15DF60E7C03B}" destId="{E3A60961-013C-4835-B2AC-22B6A06C29E0}" srcOrd="0" destOrd="0" presId="urn:microsoft.com/office/officeart/2005/8/layout/vList2"/>
    <dgm:cxn modelId="{07B320FF-1E9D-43E5-A95C-74FE731BCA9C}" type="presParOf" srcId="{A1D8BCD5-FFBA-428D-800B-15DF60E7C03B}" destId="{FC64DE25-72EA-4DC1-895E-9338A7737834}" srcOrd="1" destOrd="0" presId="urn:microsoft.com/office/officeart/2005/8/layout/vList2"/>
    <dgm:cxn modelId="{6BEF3B47-2C4B-4E01-96AB-A54F95996F1D}" type="presParOf" srcId="{A1D8BCD5-FFBA-428D-800B-15DF60E7C03B}" destId="{1545827C-14B4-45A5-A513-80D2EABBEA60}" srcOrd="2" destOrd="0" presId="urn:microsoft.com/office/officeart/2005/8/layout/vList2"/>
    <dgm:cxn modelId="{65F42A98-A5EE-4D8F-AE8C-5DAF0270119B}" type="presParOf" srcId="{A1D8BCD5-FFBA-428D-800B-15DF60E7C03B}" destId="{A8B1CDDE-6A32-4671-BBD2-D4E4E54899D3}" srcOrd="3" destOrd="0" presId="urn:microsoft.com/office/officeart/2005/8/layout/vList2"/>
    <dgm:cxn modelId="{4F94E6AA-799B-46DF-816A-B4227B9B80C6}" type="presParOf" srcId="{A1D8BCD5-FFBA-428D-800B-15DF60E7C03B}" destId="{E8DEB265-29D0-41FD-AC2E-8DE532DC0A90}" srcOrd="4" destOrd="0" presId="urn:microsoft.com/office/officeart/2005/8/layout/vList2"/>
    <dgm:cxn modelId="{52B2A885-9E5C-4609-97EC-E87B015C9072}" type="presParOf" srcId="{A1D8BCD5-FFBA-428D-800B-15DF60E7C03B}" destId="{EC468409-B8A9-446F-B229-9CC7AEC2EAB9}" srcOrd="5" destOrd="0" presId="urn:microsoft.com/office/officeart/2005/8/layout/vList2"/>
    <dgm:cxn modelId="{34E19765-F9F9-4ACD-B392-868ED2A322BE}" type="presParOf" srcId="{A1D8BCD5-FFBA-428D-800B-15DF60E7C03B}" destId="{ED6BFACD-0D2F-4785-AEFF-DE7ECD77F7F0}" srcOrd="6" destOrd="0" presId="urn:microsoft.com/office/officeart/2005/8/layout/vList2"/>
    <dgm:cxn modelId="{B7F5695D-2D2E-448D-9E38-E0C0FFB0FCF2}" type="presParOf" srcId="{A1D8BCD5-FFBA-428D-800B-15DF60E7C03B}" destId="{410BD0C6-B044-4D7B-8E8D-B8833807BBAC}" srcOrd="7" destOrd="0" presId="urn:microsoft.com/office/officeart/2005/8/layout/vList2"/>
    <dgm:cxn modelId="{D786D2C3-C4A7-482F-8405-7CED47CCFFA5}" type="presParOf" srcId="{A1D8BCD5-FFBA-428D-800B-15DF60E7C03B}" destId="{710E84BE-6F5B-45B9-A795-0A07358132E5}" srcOrd="8" destOrd="0" presId="urn:microsoft.com/office/officeart/2005/8/layout/vList2"/>
    <dgm:cxn modelId="{102F89EF-EB9C-44B2-A801-FCDED6242756}" type="presParOf" srcId="{A1D8BCD5-FFBA-428D-800B-15DF60E7C03B}" destId="{B5255F20-D6DA-45E6-A636-6983B608302C}" srcOrd="9" destOrd="0" presId="urn:microsoft.com/office/officeart/2005/8/layout/vList2"/>
    <dgm:cxn modelId="{F03AC1C8-B71A-4EBA-9B42-D52DFE71B30E}" type="presParOf" srcId="{A1D8BCD5-FFBA-428D-800B-15DF60E7C03B}" destId="{FFCDCCB1-BB99-4765-8381-33EA523B2021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BC43BDD-0999-42C5-B4F2-5A0DA846194E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D820453-6FC7-4ADA-9790-742CE168FA33}">
      <dgm:prSet/>
      <dgm:spPr/>
      <dgm:t>
        <a:bodyPr/>
        <a:lstStyle/>
        <a:p>
          <a:pPr rtl="0"/>
          <a:r>
            <a:rPr lang="en-US" smtClean="0"/>
            <a:t>II</a:t>
          </a:r>
          <a:r>
            <a:rPr lang="uz-Cyrl-UZ" smtClean="0"/>
            <a:t>-jahon urushidan so‘ng turizm ommaviy sanoatga aylandi</a:t>
          </a:r>
          <a:endParaRPr lang="ru-RU"/>
        </a:p>
      </dgm:t>
    </dgm:pt>
    <dgm:pt modelId="{AC568BBE-F3AC-419E-B2B6-E20DF9107D10}" type="parTrans" cxnId="{A4300D20-E0A2-4E61-93EF-CCC8851F274A}">
      <dgm:prSet/>
      <dgm:spPr/>
      <dgm:t>
        <a:bodyPr/>
        <a:lstStyle/>
        <a:p>
          <a:endParaRPr lang="ru-RU"/>
        </a:p>
      </dgm:t>
    </dgm:pt>
    <dgm:pt modelId="{681B4128-2428-4724-B339-984D391C0A4F}" type="sibTrans" cxnId="{A4300D20-E0A2-4E61-93EF-CCC8851F274A}">
      <dgm:prSet/>
      <dgm:spPr/>
      <dgm:t>
        <a:bodyPr/>
        <a:lstStyle/>
        <a:p>
          <a:endParaRPr lang="ru-RU"/>
        </a:p>
      </dgm:t>
    </dgm:pt>
    <dgm:pt modelId="{1CDB9EF3-5483-40EC-B0E9-012C7356D8D7}">
      <dgm:prSet/>
      <dgm:spPr/>
      <dgm:t>
        <a:bodyPr/>
        <a:lstStyle/>
        <a:p>
          <a:pPr rtl="0"/>
          <a:r>
            <a:rPr lang="uz-Cyrl-UZ" smtClean="0"/>
            <a:t>1950-</a:t>
          </a:r>
          <a:r>
            <a:rPr lang="en-US" smtClean="0"/>
            <a:t>2002</a:t>
          </a:r>
          <a:r>
            <a:rPr lang="uz-Cyrl-UZ" smtClean="0"/>
            <a:t> yillar</a:t>
          </a:r>
          <a:endParaRPr lang="ru-RU"/>
        </a:p>
      </dgm:t>
    </dgm:pt>
    <dgm:pt modelId="{7A6F79D5-F4FC-4B16-B591-4B646C8BA1EE}" type="parTrans" cxnId="{0E297435-645F-43A2-9B69-5A4CE812D512}">
      <dgm:prSet/>
      <dgm:spPr/>
      <dgm:t>
        <a:bodyPr/>
        <a:lstStyle/>
        <a:p>
          <a:endParaRPr lang="ru-RU"/>
        </a:p>
      </dgm:t>
    </dgm:pt>
    <dgm:pt modelId="{64E26A4D-6EF7-425C-85DC-9964B670D1B3}" type="sibTrans" cxnId="{0E297435-645F-43A2-9B69-5A4CE812D512}">
      <dgm:prSet/>
      <dgm:spPr/>
      <dgm:t>
        <a:bodyPr/>
        <a:lstStyle/>
        <a:p>
          <a:endParaRPr lang="ru-RU"/>
        </a:p>
      </dgm:t>
    </dgm:pt>
    <dgm:pt modelId="{3BF93EE3-E78C-4AFC-B8CF-E35AF3E2D05F}">
      <dgm:prSet/>
      <dgm:spPr/>
      <dgm:t>
        <a:bodyPr/>
        <a:lstStyle/>
        <a:p>
          <a:pPr rtl="0"/>
          <a:r>
            <a:rPr lang="uz-Cyrl-UZ" smtClean="0"/>
            <a:t>Ommaviy turizmning rivojlanishi </a:t>
          </a:r>
          <a:endParaRPr lang="ru-RU"/>
        </a:p>
      </dgm:t>
    </dgm:pt>
    <dgm:pt modelId="{9A18DC46-47D8-41DE-BE0F-883DDC25959B}" type="parTrans" cxnId="{D68D4F7A-C61B-49CC-9D94-0D4048522B62}">
      <dgm:prSet/>
      <dgm:spPr/>
      <dgm:t>
        <a:bodyPr/>
        <a:lstStyle/>
        <a:p>
          <a:endParaRPr lang="ru-RU"/>
        </a:p>
      </dgm:t>
    </dgm:pt>
    <dgm:pt modelId="{54BF5F8E-27F6-4373-B483-0630112990A3}" type="sibTrans" cxnId="{D68D4F7A-C61B-49CC-9D94-0D4048522B62}">
      <dgm:prSet/>
      <dgm:spPr/>
      <dgm:t>
        <a:bodyPr/>
        <a:lstStyle/>
        <a:p>
          <a:endParaRPr lang="ru-RU"/>
        </a:p>
      </dgm:t>
    </dgm:pt>
    <dgm:pt modelId="{79CC254B-A811-4AA6-BFD5-792F79DE99BB}">
      <dgm:prSet/>
      <dgm:spPr/>
      <dgm:t>
        <a:bodyPr/>
        <a:lstStyle/>
        <a:p>
          <a:pPr rtl="0"/>
          <a:r>
            <a:rPr lang="uz-Cyrl-UZ" smtClean="0"/>
            <a:t>Angliyada 1975  yilda 2,5  mln ish joyi aynan turizmga bog‘liq </a:t>
          </a:r>
          <a:endParaRPr lang="ru-RU"/>
        </a:p>
      </dgm:t>
    </dgm:pt>
    <dgm:pt modelId="{00AFF4EF-22E6-40BF-9482-1592862D0034}" type="parTrans" cxnId="{9A58AC16-41CE-49E0-802B-F8AE90C8988D}">
      <dgm:prSet/>
      <dgm:spPr/>
      <dgm:t>
        <a:bodyPr/>
        <a:lstStyle/>
        <a:p>
          <a:endParaRPr lang="ru-RU"/>
        </a:p>
      </dgm:t>
    </dgm:pt>
    <dgm:pt modelId="{E6279213-D9C6-49F7-92F0-18B929389E7C}" type="sibTrans" cxnId="{9A58AC16-41CE-49E0-802B-F8AE90C8988D}">
      <dgm:prSet/>
      <dgm:spPr/>
      <dgm:t>
        <a:bodyPr/>
        <a:lstStyle/>
        <a:p>
          <a:endParaRPr lang="ru-RU"/>
        </a:p>
      </dgm:t>
    </dgm:pt>
    <dgm:pt modelId="{CC09F9E6-DB54-4B13-B2AA-722498098102}">
      <dgm:prSet/>
      <dgm:spPr/>
      <dgm:t>
        <a:bodyPr/>
        <a:lstStyle/>
        <a:p>
          <a:pPr rtl="0"/>
          <a:r>
            <a:rPr lang="uz-Cyrl-UZ" smtClean="0"/>
            <a:t>1979 yilda AQSH turizmning xalqaro miqyosi</a:t>
          </a:r>
          <a:endParaRPr lang="ru-RU"/>
        </a:p>
      </dgm:t>
    </dgm:pt>
    <dgm:pt modelId="{F08344D7-6A0E-4596-AC20-90AD4A761ABF}" type="parTrans" cxnId="{16552B7C-9FE5-457B-BC16-B12279C09D52}">
      <dgm:prSet/>
      <dgm:spPr/>
      <dgm:t>
        <a:bodyPr/>
        <a:lstStyle/>
        <a:p>
          <a:endParaRPr lang="ru-RU"/>
        </a:p>
      </dgm:t>
    </dgm:pt>
    <dgm:pt modelId="{91DAF61D-7F98-4E64-92DC-02BD74C5CCDE}" type="sibTrans" cxnId="{16552B7C-9FE5-457B-BC16-B12279C09D52}">
      <dgm:prSet/>
      <dgm:spPr/>
      <dgm:t>
        <a:bodyPr/>
        <a:lstStyle/>
        <a:p>
          <a:endParaRPr lang="ru-RU"/>
        </a:p>
      </dgm:t>
    </dgm:pt>
    <dgm:pt modelId="{DF460F0B-AB5B-46E5-87B9-3C29327F723B}" type="pres">
      <dgm:prSet presAssocID="{8BC43BDD-0999-42C5-B4F2-5A0DA846194E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F33A67F-D151-45EC-BC7B-11D7075E7085}" type="pres">
      <dgm:prSet presAssocID="{8D820453-6FC7-4ADA-9790-742CE168FA33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BD213B-B52B-4024-9DE5-AFCDBAF42E4C}" type="pres">
      <dgm:prSet presAssocID="{681B4128-2428-4724-B339-984D391C0A4F}" presName="sibTrans" presStyleCnt="0"/>
      <dgm:spPr/>
    </dgm:pt>
    <dgm:pt modelId="{A5D5F783-CE25-40D5-BE49-74D57632297C}" type="pres">
      <dgm:prSet presAssocID="{1CDB9EF3-5483-40EC-B0E9-012C7356D8D7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44E230-8506-40C9-86DB-A8C7DCE346AF}" type="pres">
      <dgm:prSet presAssocID="{64E26A4D-6EF7-425C-85DC-9964B670D1B3}" presName="sibTrans" presStyleCnt="0"/>
      <dgm:spPr/>
    </dgm:pt>
    <dgm:pt modelId="{D8237B86-0255-4646-A37D-68B464EFF061}" type="pres">
      <dgm:prSet presAssocID="{3BF93EE3-E78C-4AFC-B8CF-E35AF3E2D05F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35EC6F-1BF5-4B68-8EF7-2AC036FC567C}" type="pres">
      <dgm:prSet presAssocID="{54BF5F8E-27F6-4373-B483-0630112990A3}" presName="sibTrans" presStyleCnt="0"/>
      <dgm:spPr/>
    </dgm:pt>
    <dgm:pt modelId="{2DEA4D69-28CD-4AA1-9A14-10E16A4E667A}" type="pres">
      <dgm:prSet presAssocID="{79CC254B-A811-4AA6-BFD5-792F79DE99BB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08EB7B-E2C5-4050-A268-F7BB1DE3BB35}" type="pres">
      <dgm:prSet presAssocID="{E6279213-D9C6-49F7-92F0-18B929389E7C}" presName="sibTrans" presStyleCnt="0"/>
      <dgm:spPr/>
    </dgm:pt>
    <dgm:pt modelId="{42003E70-378D-4999-9E23-208F388ED22F}" type="pres">
      <dgm:prSet presAssocID="{CC09F9E6-DB54-4B13-B2AA-722498098102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A58AC16-41CE-49E0-802B-F8AE90C8988D}" srcId="{8BC43BDD-0999-42C5-B4F2-5A0DA846194E}" destId="{79CC254B-A811-4AA6-BFD5-792F79DE99BB}" srcOrd="3" destOrd="0" parTransId="{00AFF4EF-22E6-40BF-9482-1592862D0034}" sibTransId="{E6279213-D9C6-49F7-92F0-18B929389E7C}"/>
    <dgm:cxn modelId="{0E297435-645F-43A2-9B69-5A4CE812D512}" srcId="{8BC43BDD-0999-42C5-B4F2-5A0DA846194E}" destId="{1CDB9EF3-5483-40EC-B0E9-012C7356D8D7}" srcOrd="1" destOrd="0" parTransId="{7A6F79D5-F4FC-4B16-B591-4B646C8BA1EE}" sibTransId="{64E26A4D-6EF7-425C-85DC-9964B670D1B3}"/>
    <dgm:cxn modelId="{9CFBAD4C-6895-4B63-8EDD-9676E598B732}" type="presOf" srcId="{1CDB9EF3-5483-40EC-B0E9-012C7356D8D7}" destId="{A5D5F783-CE25-40D5-BE49-74D57632297C}" srcOrd="0" destOrd="0" presId="urn:microsoft.com/office/officeart/2005/8/layout/hList6"/>
    <dgm:cxn modelId="{A4300D20-E0A2-4E61-93EF-CCC8851F274A}" srcId="{8BC43BDD-0999-42C5-B4F2-5A0DA846194E}" destId="{8D820453-6FC7-4ADA-9790-742CE168FA33}" srcOrd="0" destOrd="0" parTransId="{AC568BBE-F3AC-419E-B2B6-E20DF9107D10}" sibTransId="{681B4128-2428-4724-B339-984D391C0A4F}"/>
    <dgm:cxn modelId="{95E61E51-B2DA-4D3B-8097-78C9BA368164}" type="presOf" srcId="{79CC254B-A811-4AA6-BFD5-792F79DE99BB}" destId="{2DEA4D69-28CD-4AA1-9A14-10E16A4E667A}" srcOrd="0" destOrd="0" presId="urn:microsoft.com/office/officeart/2005/8/layout/hList6"/>
    <dgm:cxn modelId="{A5D2767A-8292-4A47-BF21-9CDD0D1DBC81}" type="presOf" srcId="{8D820453-6FC7-4ADA-9790-742CE168FA33}" destId="{EF33A67F-D151-45EC-BC7B-11D7075E7085}" srcOrd="0" destOrd="0" presId="urn:microsoft.com/office/officeart/2005/8/layout/hList6"/>
    <dgm:cxn modelId="{CDC86C4F-5AF2-4DA7-B066-D87FB0BDEADF}" type="presOf" srcId="{8BC43BDD-0999-42C5-B4F2-5A0DA846194E}" destId="{DF460F0B-AB5B-46E5-87B9-3C29327F723B}" srcOrd="0" destOrd="0" presId="urn:microsoft.com/office/officeart/2005/8/layout/hList6"/>
    <dgm:cxn modelId="{ECF86758-9827-4987-9575-CD1BBD1D4620}" type="presOf" srcId="{CC09F9E6-DB54-4B13-B2AA-722498098102}" destId="{42003E70-378D-4999-9E23-208F388ED22F}" srcOrd="0" destOrd="0" presId="urn:microsoft.com/office/officeart/2005/8/layout/hList6"/>
    <dgm:cxn modelId="{D68D4F7A-C61B-49CC-9D94-0D4048522B62}" srcId="{8BC43BDD-0999-42C5-B4F2-5A0DA846194E}" destId="{3BF93EE3-E78C-4AFC-B8CF-E35AF3E2D05F}" srcOrd="2" destOrd="0" parTransId="{9A18DC46-47D8-41DE-BE0F-883DDC25959B}" sibTransId="{54BF5F8E-27F6-4373-B483-0630112990A3}"/>
    <dgm:cxn modelId="{BDDBBF0C-5E3F-4157-A99F-1628442ACC1C}" type="presOf" srcId="{3BF93EE3-E78C-4AFC-B8CF-E35AF3E2D05F}" destId="{D8237B86-0255-4646-A37D-68B464EFF061}" srcOrd="0" destOrd="0" presId="urn:microsoft.com/office/officeart/2005/8/layout/hList6"/>
    <dgm:cxn modelId="{16552B7C-9FE5-457B-BC16-B12279C09D52}" srcId="{8BC43BDD-0999-42C5-B4F2-5A0DA846194E}" destId="{CC09F9E6-DB54-4B13-B2AA-722498098102}" srcOrd="4" destOrd="0" parTransId="{F08344D7-6A0E-4596-AC20-90AD4A761ABF}" sibTransId="{91DAF61D-7F98-4E64-92DC-02BD74C5CCDE}"/>
    <dgm:cxn modelId="{38E45541-E28B-47F4-BC97-6F50E99CDD2B}" type="presParOf" srcId="{DF460F0B-AB5B-46E5-87B9-3C29327F723B}" destId="{EF33A67F-D151-45EC-BC7B-11D7075E7085}" srcOrd="0" destOrd="0" presId="urn:microsoft.com/office/officeart/2005/8/layout/hList6"/>
    <dgm:cxn modelId="{F647AC33-21EA-4DA3-BA01-B7391124C6E6}" type="presParOf" srcId="{DF460F0B-AB5B-46E5-87B9-3C29327F723B}" destId="{04BD213B-B52B-4024-9DE5-AFCDBAF42E4C}" srcOrd="1" destOrd="0" presId="urn:microsoft.com/office/officeart/2005/8/layout/hList6"/>
    <dgm:cxn modelId="{996228E2-DE41-44E2-87DB-4ECA6D738C1E}" type="presParOf" srcId="{DF460F0B-AB5B-46E5-87B9-3C29327F723B}" destId="{A5D5F783-CE25-40D5-BE49-74D57632297C}" srcOrd="2" destOrd="0" presId="urn:microsoft.com/office/officeart/2005/8/layout/hList6"/>
    <dgm:cxn modelId="{9EABF7C8-A369-4993-A791-CD366666C122}" type="presParOf" srcId="{DF460F0B-AB5B-46E5-87B9-3C29327F723B}" destId="{5244E230-8506-40C9-86DB-A8C7DCE346AF}" srcOrd="3" destOrd="0" presId="urn:microsoft.com/office/officeart/2005/8/layout/hList6"/>
    <dgm:cxn modelId="{87BD4CFB-3970-4546-B09C-F38A6572A923}" type="presParOf" srcId="{DF460F0B-AB5B-46E5-87B9-3C29327F723B}" destId="{D8237B86-0255-4646-A37D-68B464EFF061}" srcOrd="4" destOrd="0" presId="urn:microsoft.com/office/officeart/2005/8/layout/hList6"/>
    <dgm:cxn modelId="{60058619-1F88-4402-A81F-C8171DD10BE8}" type="presParOf" srcId="{DF460F0B-AB5B-46E5-87B9-3C29327F723B}" destId="{7A35EC6F-1BF5-4B68-8EF7-2AC036FC567C}" srcOrd="5" destOrd="0" presId="urn:microsoft.com/office/officeart/2005/8/layout/hList6"/>
    <dgm:cxn modelId="{55A6334C-C7EA-4848-A3D0-2A27FCE3EDED}" type="presParOf" srcId="{DF460F0B-AB5B-46E5-87B9-3C29327F723B}" destId="{2DEA4D69-28CD-4AA1-9A14-10E16A4E667A}" srcOrd="6" destOrd="0" presId="urn:microsoft.com/office/officeart/2005/8/layout/hList6"/>
    <dgm:cxn modelId="{92C406E8-BD9F-49AE-944E-117B1BB15105}" type="presParOf" srcId="{DF460F0B-AB5B-46E5-87B9-3C29327F723B}" destId="{EC08EB7B-E2C5-4050-A268-F7BB1DE3BB35}" srcOrd="7" destOrd="0" presId="urn:microsoft.com/office/officeart/2005/8/layout/hList6"/>
    <dgm:cxn modelId="{027A9D82-8223-4F98-9372-477939C47767}" type="presParOf" srcId="{DF460F0B-AB5B-46E5-87B9-3C29327F723B}" destId="{42003E70-378D-4999-9E23-208F388ED22F}" srcOrd="8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EB140A-9897-4B3D-B5DA-DB42FACBA769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5C40989-A34C-44A7-A880-9DBE0C15D781}">
      <dgm:prSet/>
      <dgm:spPr/>
      <dgm:t>
        <a:bodyPr/>
        <a:lstStyle/>
        <a:p>
          <a:pPr rtl="0"/>
          <a:r>
            <a:rPr lang="uz-Cyrl-UZ" smtClean="0"/>
            <a:t>Ikkinchi jahon urushidan so‘ng xalqaro munosabatlar </a:t>
          </a:r>
          <a:endParaRPr lang="ru-RU"/>
        </a:p>
      </dgm:t>
    </dgm:pt>
    <dgm:pt modelId="{C1F944D8-287B-45F4-92B9-1CE50BF69C0C}" type="parTrans" cxnId="{70EF60A1-E08E-46F0-B4E3-C424486F1333}">
      <dgm:prSet/>
      <dgm:spPr/>
      <dgm:t>
        <a:bodyPr/>
        <a:lstStyle/>
        <a:p>
          <a:endParaRPr lang="ru-RU"/>
        </a:p>
      </dgm:t>
    </dgm:pt>
    <dgm:pt modelId="{C5D75B49-A898-444D-8651-7FD7D27BC36D}" type="sibTrans" cxnId="{70EF60A1-E08E-46F0-B4E3-C424486F1333}">
      <dgm:prSet/>
      <dgm:spPr/>
      <dgm:t>
        <a:bodyPr/>
        <a:lstStyle/>
        <a:p>
          <a:endParaRPr lang="ru-RU"/>
        </a:p>
      </dgm:t>
    </dgm:pt>
    <dgm:pt modelId="{706440E0-B72C-49B3-AF05-073C11773B0A}">
      <dgm:prSet/>
      <dgm:spPr/>
      <dgm:t>
        <a:bodyPr/>
        <a:lstStyle/>
        <a:p>
          <a:pPr rtl="0"/>
          <a:r>
            <a:rPr lang="uz-Cyrl-UZ" smtClean="0"/>
            <a:t>Chet ellik hamkorlari bilan tajriba almashinish </a:t>
          </a:r>
          <a:endParaRPr lang="ru-RU"/>
        </a:p>
      </dgm:t>
    </dgm:pt>
    <dgm:pt modelId="{B074CF1E-1A80-4893-8474-3178D3077C26}" type="parTrans" cxnId="{B98C6139-092B-4DB3-8D4F-D201DC64AE6A}">
      <dgm:prSet/>
      <dgm:spPr/>
      <dgm:t>
        <a:bodyPr/>
        <a:lstStyle/>
        <a:p>
          <a:endParaRPr lang="ru-RU"/>
        </a:p>
      </dgm:t>
    </dgm:pt>
    <dgm:pt modelId="{D3D5B530-8D50-438D-8147-E4C6FA78265D}" type="sibTrans" cxnId="{B98C6139-092B-4DB3-8D4F-D201DC64AE6A}">
      <dgm:prSet/>
      <dgm:spPr/>
      <dgm:t>
        <a:bodyPr/>
        <a:lstStyle/>
        <a:p>
          <a:endParaRPr lang="ru-RU"/>
        </a:p>
      </dgm:t>
    </dgm:pt>
    <dgm:pt modelId="{5B46D24A-91F8-4388-9FE5-55AC7A38E20B}">
      <dgm:prSet/>
      <dgm:spPr/>
      <dgm:t>
        <a:bodyPr/>
        <a:lstStyle/>
        <a:p>
          <a:pPr rtl="0"/>
          <a:r>
            <a:rPr lang="uz-Cyrl-UZ" smtClean="0"/>
            <a:t>1978 yilda dunyo bo‘yicha sayohat harajatlari </a:t>
          </a:r>
          <a:endParaRPr lang="ru-RU"/>
        </a:p>
      </dgm:t>
    </dgm:pt>
    <dgm:pt modelId="{E13F60B2-CAA5-47D7-8D95-9059BA1DD149}" type="parTrans" cxnId="{610E73A8-93D4-4937-A002-534DB9455E22}">
      <dgm:prSet/>
      <dgm:spPr/>
      <dgm:t>
        <a:bodyPr/>
        <a:lstStyle/>
        <a:p>
          <a:endParaRPr lang="ru-RU"/>
        </a:p>
      </dgm:t>
    </dgm:pt>
    <dgm:pt modelId="{28971271-FBB3-497E-A8C5-B1FCA7F610D4}" type="sibTrans" cxnId="{610E73A8-93D4-4937-A002-534DB9455E22}">
      <dgm:prSet/>
      <dgm:spPr/>
      <dgm:t>
        <a:bodyPr/>
        <a:lstStyle/>
        <a:p>
          <a:endParaRPr lang="ru-RU"/>
        </a:p>
      </dgm:t>
    </dgm:pt>
    <dgm:pt modelId="{DABF70E5-538E-4071-B7BE-CDACC03B772C}">
      <dgm:prSet/>
      <dgm:spPr/>
      <dgm:t>
        <a:bodyPr/>
        <a:lstStyle/>
        <a:p>
          <a:pPr rtl="0"/>
          <a:r>
            <a:rPr lang="uz-Cyrl-UZ" smtClean="0"/>
            <a:t>1978 yildagi Jahon Yalpi Milliy mahsulot</a:t>
          </a:r>
          <a:endParaRPr lang="ru-RU"/>
        </a:p>
      </dgm:t>
    </dgm:pt>
    <dgm:pt modelId="{9769CFBE-277E-4569-8488-1CE2E025EC76}" type="parTrans" cxnId="{CAFEA3A7-6C22-4DBD-8566-C5B7086BF2DF}">
      <dgm:prSet/>
      <dgm:spPr/>
      <dgm:t>
        <a:bodyPr/>
        <a:lstStyle/>
        <a:p>
          <a:endParaRPr lang="ru-RU"/>
        </a:p>
      </dgm:t>
    </dgm:pt>
    <dgm:pt modelId="{8B0AA45E-1547-4025-ACEF-707855BBB77B}" type="sibTrans" cxnId="{CAFEA3A7-6C22-4DBD-8566-C5B7086BF2DF}">
      <dgm:prSet/>
      <dgm:spPr/>
      <dgm:t>
        <a:bodyPr/>
        <a:lstStyle/>
        <a:p>
          <a:endParaRPr lang="ru-RU"/>
        </a:p>
      </dgm:t>
    </dgm:pt>
    <dgm:pt modelId="{CC1569F4-6BE7-40D4-B5E9-59A7892DBA78}">
      <dgm:prSet/>
      <dgm:spPr/>
      <dgm:t>
        <a:bodyPr/>
        <a:lstStyle/>
        <a:p>
          <a:pPr rtl="0"/>
          <a:r>
            <a:rPr lang="uz-Cyrl-UZ" smtClean="0"/>
            <a:t>WTO tomonidan </a:t>
          </a:r>
          <a:r>
            <a:rPr lang="en-US" smtClean="0"/>
            <a:t>y</a:t>
          </a:r>
          <a:r>
            <a:rPr lang="uz-Cyrl-UZ" smtClean="0"/>
            <a:t>ig</a:t>
          </a:r>
          <a:r>
            <a:rPr lang="en-US" smtClean="0"/>
            <a:t>’</a:t>
          </a:r>
          <a:r>
            <a:rPr lang="uz-Cyrl-UZ" smtClean="0"/>
            <a:t>ilgan ma’lumotlar</a:t>
          </a:r>
          <a:endParaRPr lang="ru-RU"/>
        </a:p>
      </dgm:t>
    </dgm:pt>
    <dgm:pt modelId="{DABD4149-D507-4E44-A6ED-D23F013F6047}" type="parTrans" cxnId="{12135C6F-F0A5-4682-97D1-FADDF89A8E76}">
      <dgm:prSet/>
      <dgm:spPr/>
      <dgm:t>
        <a:bodyPr/>
        <a:lstStyle/>
        <a:p>
          <a:endParaRPr lang="ru-RU"/>
        </a:p>
      </dgm:t>
    </dgm:pt>
    <dgm:pt modelId="{6B71AA84-1BB7-4859-A14D-CF46E90E3A04}" type="sibTrans" cxnId="{12135C6F-F0A5-4682-97D1-FADDF89A8E76}">
      <dgm:prSet/>
      <dgm:spPr/>
      <dgm:t>
        <a:bodyPr/>
        <a:lstStyle/>
        <a:p>
          <a:endParaRPr lang="ru-RU"/>
        </a:p>
      </dgm:t>
    </dgm:pt>
    <dgm:pt modelId="{104E906B-9D51-4D2B-8789-72CC812815CF}" type="pres">
      <dgm:prSet presAssocID="{1FEB140A-9897-4B3D-B5DA-DB42FACBA769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18123D-3B21-4889-AD2D-3C96D4959FE3}" type="pres">
      <dgm:prSet presAssocID="{1FEB140A-9897-4B3D-B5DA-DB42FACBA769}" presName="arrow" presStyleLbl="bgShp" presStyleIdx="0" presStyleCnt="1"/>
      <dgm:spPr/>
    </dgm:pt>
    <dgm:pt modelId="{D45BB1EB-83AB-45AA-85E3-8069C8F4D82C}" type="pres">
      <dgm:prSet presAssocID="{1FEB140A-9897-4B3D-B5DA-DB42FACBA769}" presName="linearProcess" presStyleCnt="0"/>
      <dgm:spPr/>
    </dgm:pt>
    <dgm:pt modelId="{CB0DE75B-3F94-4A41-9323-D59DA646A9B5}" type="pres">
      <dgm:prSet presAssocID="{05C40989-A34C-44A7-A880-9DBE0C15D781}" presName="text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673886-48BC-4F1F-A924-F56BE3B679F4}" type="pres">
      <dgm:prSet presAssocID="{C5D75B49-A898-444D-8651-7FD7D27BC36D}" presName="sibTrans" presStyleCnt="0"/>
      <dgm:spPr/>
    </dgm:pt>
    <dgm:pt modelId="{35ED9F98-96F9-47AD-8DC1-E1E169FDE0BC}" type="pres">
      <dgm:prSet presAssocID="{706440E0-B72C-49B3-AF05-073C11773B0A}" presName="text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3C66B-6A32-4AAE-8C86-CDA99EA1042C}" type="pres">
      <dgm:prSet presAssocID="{D3D5B530-8D50-438D-8147-E4C6FA78265D}" presName="sibTrans" presStyleCnt="0"/>
      <dgm:spPr/>
    </dgm:pt>
    <dgm:pt modelId="{E20AFCEE-42B8-4569-BE62-7F1F5DE94560}" type="pres">
      <dgm:prSet presAssocID="{5B46D24A-91F8-4388-9FE5-55AC7A38E20B}" presName="text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46C28D-D224-4A40-B321-9D6D16584D5D}" type="pres">
      <dgm:prSet presAssocID="{28971271-FBB3-497E-A8C5-B1FCA7F610D4}" presName="sibTrans" presStyleCnt="0"/>
      <dgm:spPr/>
    </dgm:pt>
    <dgm:pt modelId="{EE16753B-94AD-451E-A2EA-213678DC9E58}" type="pres">
      <dgm:prSet presAssocID="{DABF70E5-538E-4071-B7BE-CDACC03B772C}" presName="text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8B6698-EADB-4415-A289-58341AA5CCC7}" type="pres">
      <dgm:prSet presAssocID="{8B0AA45E-1547-4025-ACEF-707855BBB77B}" presName="sibTrans" presStyleCnt="0"/>
      <dgm:spPr/>
    </dgm:pt>
    <dgm:pt modelId="{F4A7D278-8D9F-4048-A6FE-36D21ED99429}" type="pres">
      <dgm:prSet presAssocID="{CC1569F4-6BE7-40D4-B5E9-59A7892DBA78}" presName="text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F96D59E-EA47-4B54-B993-6C6BA066BAAE}" type="presOf" srcId="{5B46D24A-91F8-4388-9FE5-55AC7A38E20B}" destId="{E20AFCEE-42B8-4569-BE62-7F1F5DE94560}" srcOrd="0" destOrd="0" presId="urn:microsoft.com/office/officeart/2005/8/layout/hProcess9"/>
    <dgm:cxn modelId="{0A684F02-B0CA-47FE-8412-B6AA9D1A6F9C}" type="presOf" srcId="{DABF70E5-538E-4071-B7BE-CDACC03B772C}" destId="{EE16753B-94AD-451E-A2EA-213678DC9E58}" srcOrd="0" destOrd="0" presId="urn:microsoft.com/office/officeart/2005/8/layout/hProcess9"/>
    <dgm:cxn modelId="{CAFEA3A7-6C22-4DBD-8566-C5B7086BF2DF}" srcId="{1FEB140A-9897-4B3D-B5DA-DB42FACBA769}" destId="{DABF70E5-538E-4071-B7BE-CDACC03B772C}" srcOrd="3" destOrd="0" parTransId="{9769CFBE-277E-4569-8488-1CE2E025EC76}" sibTransId="{8B0AA45E-1547-4025-ACEF-707855BBB77B}"/>
    <dgm:cxn modelId="{B98C6139-092B-4DB3-8D4F-D201DC64AE6A}" srcId="{1FEB140A-9897-4B3D-B5DA-DB42FACBA769}" destId="{706440E0-B72C-49B3-AF05-073C11773B0A}" srcOrd="1" destOrd="0" parTransId="{B074CF1E-1A80-4893-8474-3178D3077C26}" sibTransId="{D3D5B530-8D50-438D-8147-E4C6FA78265D}"/>
    <dgm:cxn modelId="{ADEED81D-91B6-4DB5-88C7-3D232A6BEC61}" type="presOf" srcId="{1FEB140A-9897-4B3D-B5DA-DB42FACBA769}" destId="{104E906B-9D51-4D2B-8789-72CC812815CF}" srcOrd="0" destOrd="0" presId="urn:microsoft.com/office/officeart/2005/8/layout/hProcess9"/>
    <dgm:cxn modelId="{05B18307-B89C-4E70-91DB-E751AD8D5167}" type="presOf" srcId="{706440E0-B72C-49B3-AF05-073C11773B0A}" destId="{35ED9F98-96F9-47AD-8DC1-E1E169FDE0BC}" srcOrd="0" destOrd="0" presId="urn:microsoft.com/office/officeart/2005/8/layout/hProcess9"/>
    <dgm:cxn modelId="{70EF60A1-E08E-46F0-B4E3-C424486F1333}" srcId="{1FEB140A-9897-4B3D-B5DA-DB42FACBA769}" destId="{05C40989-A34C-44A7-A880-9DBE0C15D781}" srcOrd="0" destOrd="0" parTransId="{C1F944D8-287B-45F4-92B9-1CE50BF69C0C}" sibTransId="{C5D75B49-A898-444D-8651-7FD7D27BC36D}"/>
    <dgm:cxn modelId="{6B22DC9D-2292-4ECF-83F6-13ADC29890D9}" type="presOf" srcId="{CC1569F4-6BE7-40D4-B5E9-59A7892DBA78}" destId="{F4A7D278-8D9F-4048-A6FE-36D21ED99429}" srcOrd="0" destOrd="0" presId="urn:microsoft.com/office/officeart/2005/8/layout/hProcess9"/>
    <dgm:cxn modelId="{E5DA7595-6D04-435B-AEAB-26FA87C64906}" type="presOf" srcId="{05C40989-A34C-44A7-A880-9DBE0C15D781}" destId="{CB0DE75B-3F94-4A41-9323-D59DA646A9B5}" srcOrd="0" destOrd="0" presId="urn:microsoft.com/office/officeart/2005/8/layout/hProcess9"/>
    <dgm:cxn modelId="{12135C6F-F0A5-4682-97D1-FADDF89A8E76}" srcId="{1FEB140A-9897-4B3D-B5DA-DB42FACBA769}" destId="{CC1569F4-6BE7-40D4-B5E9-59A7892DBA78}" srcOrd="4" destOrd="0" parTransId="{DABD4149-D507-4E44-A6ED-D23F013F6047}" sibTransId="{6B71AA84-1BB7-4859-A14D-CF46E90E3A04}"/>
    <dgm:cxn modelId="{610E73A8-93D4-4937-A002-534DB9455E22}" srcId="{1FEB140A-9897-4B3D-B5DA-DB42FACBA769}" destId="{5B46D24A-91F8-4388-9FE5-55AC7A38E20B}" srcOrd="2" destOrd="0" parTransId="{E13F60B2-CAA5-47D7-8D95-9059BA1DD149}" sibTransId="{28971271-FBB3-497E-A8C5-B1FCA7F610D4}"/>
    <dgm:cxn modelId="{4BEB941B-49D1-4B2A-81E3-52EDB7A325F5}" type="presParOf" srcId="{104E906B-9D51-4D2B-8789-72CC812815CF}" destId="{ED18123D-3B21-4889-AD2D-3C96D4959FE3}" srcOrd="0" destOrd="0" presId="urn:microsoft.com/office/officeart/2005/8/layout/hProcess9"/>
    <dgm:cxn modelId="{5CD85A61-EF99-4F30-B354-497DF3D89A9A}" type="presParOf" srcId="{104E906B-9D51-4D2B-8789-72CC812815CF}" destId="{D45BB1EB-83AB-45AA-85E3-8069C8F4D82C}" srcOrd="1" destOrd="0" presId="urn:microsoft.com/office/officeart/2005/8/layout/hProcess9"/>
    <dgm:cxn modelId="{3C4E539E-BAEE-4857-AA6F-3B2B48478133}" type="presParOf" srcId="{D45BB1EB-83AB-45AA-85E3-8069C8F4D82C}" destId="{CB0DE75B-3F94-4A41-9323-D59DA646A9B5}" srcOrd="0" destOrd="0" presId="urn:microsoft.com/office/officeart/2005/8/layout/hProcess9"/>
    <dgm:cxn modelId="{1BCE4550-6FF2-4021-9450-4F4DD3269EE6}" type="presParOf" srcId="{D45BB1EB-83AB-45AA-85E3-8069C8F4D82C}" destId="{00673886-48BC-4F1F-A924-F56BE3B679F4}" srcOrd="1" destOrd="0" presId="urn:microsoft.com/office/officeart/2005/8/layout/hProcess9"/>
    <dgm:cxn modelId="{696BABC8-185D-41EF-A09D-AA33AA9511F5}" type="presParOf" srcId="{D45BB1EB-83AB-45AA-85E3-8069C8F4D82C}" destId="{35ED9F98-96F9-47AD-8DC1-E1E169FDE0BC}" srcOrd="2" destOrd="0" presId="urn:microsoft.com/office/officeart/2005/8/layout/hProcess9"/>
    <dgm:cxn modelId="{864ECA5A-3C1B-4851-A194-2714D8B38F2C}" type="presParOf" srcId="{D45BB1EB-83AB-45AA-85E3-8069C8F4D82C}" destId="{BDF3C66B-6A32-4AAE-8C86-CDA99EA1042C}" srcOrd="3" destOrd="0" presId="urn:microsoft.com/office/officeart/2005/8/layout/hProcess9"/>
    <dgm:cxn modelId="{5CD1F1C4-BE96-4082-9C73-CF1D9BB8BD8B}" type="presParOf" srcId="{D45BB1EB-83AB-45AA-85E3-8069C8F4D82C}" destId="{E20AFCEE-42B8-4569-BE62-7F1F5DE94560}" srcOrd="4" destOrd="0" presId="urn:microsoft.com/office/officeart/2005/8/layout/hProcess9"/>
    <dgm:cxn modelId="{AB5F15B1-B28C-4318-921F-F23EDEAC24D5}" type="presParOf" srcId="{D45BB1EB-83AB-45AA-85E3-8069C8F4D82C}" destId="{8146C28D-D224-4A40-B321-9D6D16584D5D}" srcOrd="5" destOrd="0" presId="urn:microsoft.com/office/officeart/2005/8/layout/hProcess9"/>
    <dgm:cxn modelId="{7094CCA2-FD6E-4D5D-A558-B3A9C4432978}" type="presParOf" srcId="{D45BB1EB-83AB-45AA-85E3-8069C8F4D82C}" destId="{EE16753B-94AD-451E-A2EA-213678DC9E58}" srcOrd="6" destOrd="0" presId="urn:microsoft.com/office/officeart/2005/8/layout/hProcess9"/>
    <dgm:cxn modelId="{9B62044E-81C4-4A34-9E88-A027F56917CE}" type="presParOf" srcId="{D45BB1EB-83AB-45AA-85E3-8069C8F4D82C}" destId="{9A8B6698-EADB-4415-A289-58341AA5CCC7}" srcOrd="7" destOrd="0" presId="urn:microsoft.com/office/officeart/2005/8/layout/hProcess9"/>
    <dgm:cxn modelId="{B07CA109-5F73-414C-8F46-37F82F7C1AE0}" type="presParOf" srcId="{D45BB1EB-83AB-45AA-85E3-8069C8F4D82C}" destId="{F4A7D278-8D9F-4048-A6FE-36D21ED99429}" srcOrd="8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BF8E4DD-B07A-46AF-B87C-D83642AC925D}" type="doc">
      <dgm:prSet loTypeId="urn:microsoft.com/office/officeart/2008/layout/VerticalCurvedList" loCatId="list" qsTypeId="urn:microsoft.com/office/officeart/2005/8/quickstyle/3d1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B1F3FAC-4654-425E-9046-2F1821AF1E00}">
      <dgm:prSet/>
      <dgm:spPr/>
      <dgm:t>
        <a:bodyPr/>
        <a:lstStyle/>
        <a:p>
          <a:pPr rtl="0"/>
          <a:r>
            <a:rPr lang="uz-Cyrl-UZ" smtClean="0"/>
            <a:t>Jahon Yalpi Ichki mahsuloti</a:t>
          </a:r>
          <a:endParaRPr lang="ru-RU"/>
        </a:p>
      </dgm:t>
    </dgm:pt>
    <dgm:pt modelId="{29A55074-0B09-4F6C-A92C-E853A3CF9547}" type="parTrans" cxnId="{973C5564-7CE2-476C-A120-256C3A2AD373}">
      <dgm:prSet/>
      <dgm:spPr/>
      <dgm:t>
        <a:bodyPr/>
        <a:lstStyle/>
        <a:p>
          <a:endParaRPr lang="ru-RU"/>
        </a:p>
      </dgm:t>
    </dgm:pt>
    <dgm:pt modelId="{D2FA736A-0F57-40DB-9455-AB8413F1BD34}" type="sibTrans" cxnId="{973C5564-7CE2-476C-A120-256C3A2AD373}">
      <dgm:prSet/>
      <dgm:spPr/>
      <dgm:t>
        <a:bodyPr/>
        <a:lstStyle/>
        <a:p>
          <a:endParaRPr lang="ru-RU"/>
        </a:p>
      </dgm:t>
    </dgm:pt>
    <dgm:pt modelId="{A9A92085-E604-43A0-8BC0-88F5A67C8DC3}">
      <dgm:prSet/>
      <dgm:spPr/>
      <dgm:t>
        <a:bodyPr/>
        <a:lstStyle/>
        <a:p>
          <a:pPr rtl="0"/>
          <a:r>
            <a:rPr lang="uz-Cyrl-UZ" smtClean="0"/>
            <a:t>Turli rasmiy boshpana</a:t>
          </a:r>
          <a:endParaRPr lang="ru-RU"/>
        </a:p>
      </dgm:t>
    </dgm:pt>
    <dgm:pt modelId="{7F1C5C37-224D-4B5C-8623-0971E4660299}" type="parTrans" cxnId="{DB0A120E-E918-47D9-BB79-1516B5A43302}">
      <dgm:prSet/>
      <dgm:spPr/>
      <dgm:t>
        <a:bodyPr/>
        <a:lstStyle/>
        <a:p>
          <a:endParaRPr lang="ru-RU"/>
        </a:p>
      </dgm:t>
    </dgm:pt>
    <dgm:pt modelId="{426F1095-0BD0-44E8-B0F5-2449528850E3}" type="sibTrans" cxnId="{DB0A120E-E918-47D9-BB79-1516B5A43302}">
      <dgm:prSet/>
      <dgm:spPr/>
      <dgm:t>
        <a:bodyPr/>
        <a:lstStyle/>
        <a:p>
          <a:endParaRPr lang="ru-RU"/>
        </a:p>
      </dgm:t>
    </dgm:pt>
    <dgm:pt modelId="{7BA03A5A-BF63-4375-A620-E6907C3F2E69}">
      <dgm:prSet/>
      <dgm:spPr/>
      <dgm:t>
        <a:bodyPr/>
        <a:lstStyle/>
        <a:p>
          <a:pPr rtl="0"/>
          <a:r>
            <a:rPr lang="uz-Cyrl-UZ" smtClean="0"/>
            <a:t>O‘z mamlakati ichida sayohat qilishni aks ettiruvchi ichki turizm</a:t>
          </a:r>
          <a:endParaRPr lang="ru-RU"/>
        </a:p>
      </dgm:t>
    </dgm:pt>
    <dgm:pt modelId="{C6C54D54-B5EB-4163-99C4-7BF3202923A8}" type="parTrans" cxnId="{067CAC17-17AD-4C93-846F-F09E69883514}">
      <dgm:prSet/>
      <dgm:spPr/>
      <dgm:t>
        <a:bodyPr/>
        <a:lstStyle/>
        <a:p>
          <a:endParaRPr lang="ru-RU"/>
        </a:p>
      </dgm:t>
    </dgm:pt>
    <dgm:pt modelId="{BC005ECA-3F20-48E3-9855-E68AE23F2858}" type="sibTrans" cxnId="{067CAC17-17AD-4C93-846F-F09E69883514}">
      <dgm:prSet/>
      <dgm:spPr/>
      <dgm:t>
        <a:bodyPr/>
        <a:lstStyle/>
        <a:p>
          <a:endParaRPr lang="ru-RU"/>
        </a:p>
      </dgm:t>
    </dgm:pt>
    <dgm:pt modelId="{D01D6579-44EA-447A-A90F-560FE3BFA7ED}">
      <dgm:prSet/>
      <dgm:spPr/>
      <dgm:t>
        <a:bodyPr/>
        <a:lstStyle/>
        <a:p>
          <a:pPr rtl="0"/>
          <a:r>
            <a:rPr lang="uz-Cyrl-UZ" smtClean="0"/>
            <a:t>1981 yilda ichki  turistik sayohatchilarning soni </a:t>
          </a:r>
          <a:endParaRPr lang="ru-RU"/>
        </a:p>
      </dgm:t>
    </dgm:pt>
    <dgm:pt modelId="{4EDB04C9-FC4F-44EC-8DED-C335FA79AA37}" type="parTrans" cxnId="{7407EC8A-C8B8-4E89-BA81-508D0EDCFB73}">
      <dgm:prSet/>
      <dgm:spPr/>
      <dgm:t>
        <a:bodyPr/>
        <a:lstStyle/>
        <a:p>
          <a:endParaRPr lang="ru-RU"/>
        </a:p>
      </dgm:t>
    </dgm:pt>
    <dgm:pt modelId="{0C506448-6166-4ABA-8A8E-03230A631E89}" type="sibTrans" cxnId="{7407EC8A-C8B8-4E89-BA81-508D0EDCFB73}">
      <dgm:prSet/>
      <dgm:spPr/>
      <dgm:t>
        <a:bodyPr/>
        <a:lstStyle/>
        <a:p>
          <a:endParaRPr lang="ru-RU"/>
        </a:p>
      </dgm:t>
    </dgm:pt>
    <dgm:pt modelId="{D925A692-64A6-4F1F-8D0A-FA011D43860B}">
      <dgm:prSet/>
      <dgm:spPr/>
      <dgm:t>
        <a:bodyPr/>
        <a:lstStyle/>
        <a:p>
          <a:pPr rtl="0"/>
          <a:r>
            <a:rPr lang="uz-Cyrl-UZ" smtClean="0"/>
            <a:t>Bugungi kunda dunyoda 30 mingdan ziyod turli otellar mavjud</a:t>
          </a:r>
          <a:endParaRPr lang="ru-RU"/>
        </a:p>
      </dgm:t>
    </dgm:pt>
    <dgm:pt modelId="{AE5037D0-DAB8-492D-8E30-5F6847818D3D}" type="parTrans" cxnId="{551C8BA8-A816-4881-BEB3-4F42C0DC77AE}">
      <dgm:prSet/>
      <dgm:spPr/>
      <dgm:t>
        <a:bodyPr/>
        <a:lstStyle/>
        <a:p>
          <a:endParaRPr lang="ru-RU"/>
        </a:p>
      </dgm:t>
    </dgm:pt>
    <dgm:pt modelId="{BFBA0399-9ED4-4E91-97DB-EC9F11F3DAEB}" type="sibTrans" cxnId="{551C8BA8-A816-4881-BEB3-4F42C0DC77AE}">
      <dgm:prSet/>
      <dgm:spPr/>
      <dgm:t>
        <a:bodyPr/>
        <a:lstStyle/>
        <a:p>
          <a:endParaRPr lang="ru-RU"/>
        </a:p>
      </dgm:t>
    </dgm:pt>
    <dgm:pt modelId="{A03A9E4C-6D08-43DD-927B-9B309597A455}">
      <dgm:prSet/>
      <dgm:spPr/>
      <dgm:t>
        <a:bodyPr/>
        <a:lstStyle/>
        <a:p>
          <a:pPr rtl="0"/>
          <a:r>
            <a:rPr lang="uz-Cyrl-UZ" smtClean="0"/>
            <a:t>Yevropa mintaqasida nomerlar</a:t>
          </a:r>
          <a:endParaRPr lang="ru-RU"/>
        </a:p>
      </dgm:t>
    </dgm:pt>
    <dgm:pt modelId="{3AAC838D-EB17-43C0-AA8C-E243FFA33122}" type="parTrans" cxnId="{B03EDAB3-226D-4F97-83DC-FC88B75786FC}">
      <dgm:prSet/>
      <dgm:spPr/>
      <dgm:t>
        <a:bodyPr/>
        <a:lstStyle/>
        <a:p>
          <a:endParaRPr lang="ru-RU"/>
        </a:p>
      </dgm:t>
    </dgm:pt>
    <dgm:pt modelId="{2DB49FC2-116E-487D-B1D7-8E0447A4D2A1}" type="sibTrans" cxnId="{B03EDAB3-226D-4F97-83DC-FC88B75786FC}">
      <dgm:prSet/>
      <dgm:spPr/>
      <dgm:t>
        <a:bodyPr/>
        <a:lstStyle/>
        <a:p>
          <a:endParaRPr lang="ru-RU"/>
        </a:p>
      </dgm:t>
    </dgm:pt>
    <dgm:pt modelId="{B7BFBB18-4031-416F-81EF-FFFF8CCB21A6}">
      <dgm:prSet/>
      <dgm:spPr/>
      <dgm:t>
        <a:bodyPr/>
        <a:lstStyle/>
        <a:p>
          <a:pPr rtl="0"/>
          <a:r>
            <a:rPr lang="uz-Cyrl-UZ" smtClean="0"/>
            <a:t>Bali (</a:t>
          </a:r>
          <a:r>
            <a:rPr lang="en-US" smtClean="0"/>
            <a:t>Indoneziya</a:t>
          </a:r>
          <a:r>
            <a:rPr lang="uz-Cyrl-UZ" smtClean="0"/>
            <a:t>) va Pxuket (</a:t>
          </a:r>
          <a:r>
            <a:rPr lang="en-US" smtClean="0"/>
            <a:t>Tailand</a:t>
          </a:r>
          <a:r>
            <a:rPr lang="uz-Cyrl-UZ" smtClean="0"/>
            <a:t>)</a:t>
          </a:r>
          <a:endParaRPr lang="ru-RU"/>
        </a:p>
      </dgm:t>
    </dgm:pt>
    <dgm:pt modelId="{E87F7990-754F-414E-A0ED-EC50CB391350}" type="parTrans" cxnId="{1038ECF1-AC00-4BFE-9F3E-9741543DCCDC}">
      <dgm:prSet/>
      <dgm:spPr/>
      <dgm:t>
        <a:bodyPr/>
        <a:lstStyle/>
        <a:p>
          <a:endParaRPr lang="ru-RU"/>
        </a:p>
      </dgm:t>
    </dgm:pt>
    <dgm:pt modelId="{EB04E2C2-596F-47DF-B382-73AF199446F3}" type="sibTrans" cxnId="{1038ECF1-AC00-4BFE-9F3E-9741543DCCDC}">
      <dgm:prSet/>
      <dgm:spPr/>
      <dgm:t>
        <a:bodyPr/>
        <a:lstStyle/>
        <a:p>
          <a:endParaRPr lang="ru-RU"/>
        </a:p>
      </dgm:t>
    </dgm:pt>
    <dgm:pt modelId="{A433A731-628A-423C-80AC-B847F927DF29}" type="pres">
      <dgm:prSet presAssocID="{4BF8E4DD-B07A-46AF-B87C-D83642AC925D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C85EE86-04F9-47C8-A1A5-7C2A18B2869E}" type="pres">
      <dgm:prSet presAssocID="{4BF8E4DD-B07A-46AF-B87C-D83642AC925D}" presName="Name1" presStyleCnt="0"/>
      <dgm:spPr/>
    </dgm:pt>
    <dgm:pt modelId="{B641D459-BC62-41B2-8F62-A2615307FB4A}" type="pres">
      <dgm:prSet presAssocID="{4BF8E4DD-B07A-46AF-B87C-D83642AC925D}" presName="cycle" presStyleCnt="0"/>
      <dgm:spPr/>
    </dgm:pt>
    <dgm:pt modelId="{6FBB3DE3-E734-4566-B6F7-F911D92D114F}" type="pres">
      <dgm:prSet presAssocID="{4BF8E4DD-B07A-46AF-B87C-D83642AC925D}" presName="srcNode" presStyleLbl="node1" presStyleIdx="0" presStyleCnt="7"/>
      <dgm:spPr/>
    </dgm:pt>
    <dgm:pt modelId="{8918849E-4CBD-4114-B5BB-3B0060714073}" type="pres">
      <dgm:prSet presAssocID="{4BF8E4DD-B07A-46AF-B87C-D83642AC925D}" presName="conn" presStyleLbl="parChTrans1D2" presStyleIdx="0" presStyleCnt="1"/>
      <dgm:spPr/>
      <dgm:t>
        <a:bodyPr/>
        <a:lstStyle/>
        <a:p>
          <a:endParaRPr lang="ru-RU"/>
        </a:p>
      </dgm:t>
    </dgm:pt>
    <dgm:pt modelId="{73B427F9-05C5-418C-B1D3-B3BFD2359A70}" type="pres">
      <dgm:prSet presAssocID="{4BF8E4DD-B07A-46AF-B87C-D83642AC925D}" presName="extraNode" presStyleLbl="node1" presStyleIdx="0" presStyleCnt="7"/>
      <dgm:spPr/>
    </dgm:pt>
    <dgm:pt modelId="{A6F8F984-B1D8-4E34-BF1F-B40FAC52E27A}" type="pres">
      <dgm:prSet presAssocID="{4BF8E4DD-B07A-46AF-B87C-D83642AC925D}" presName="dstNode" presStyleLbl="node1" presStyleIdx="0" presStyleCnt="7"/>
      <dgm:spPr/>
    </dgm:pt>
    <dgm:pt modelId="{6260D8D0-4043-4B94-A8F7-D1C0DD8E67E8}" type="pres">
      <dgm:prSet presAssocID="{7B1F3FAC-4654-425E-9046-2F1821AF1E00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CA7B1C-9790-45C5-B260-5358442294E4}" type="pres">
      <dgm:prSet presAssocID="{7B1F3FAC-4654-425E-9046-2F1821AF1E00}" presName="accent_1" presStyleCnt="0"/>
      <dgm:spPr/>
    </dgm:pt>
    <dgm:pt modelId="{DDF22D60-E4BB-4635-97C3-968B9A0F9FBC}" type="pres">
      <dgm:prSet presAssocID="{7B1F3FAC-4654-425E-9046-2F1821AF1E00}" presName="accentRepeatNode" presStyleLbl="solidFgAcc1" presStyleIdx="0" presStyleCnt="7"/>
      <dgm:spPr/>
    </dgm:pt>
    <dgm:pt modelId="{A353C9B6-F942-4EC5-8283-31D20B6F5C00}" type="pres">
      <dgm:prSet presAssocID="{A9A92085-E604-43A0-8BC0-88F5A67C8DC3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3248AC-A479-4B79-B590-E190C6E3BA04}" type="pres">
      <dgm:prSet presAssocID="{A9A92085-E604-43A0-8BC0-88F5A67C8DC3}" presName="accent_2" presStyleCnt="0"/>
      <dgm:spPr/>
    </dgm:pt>
    <dgm:pt modelId="{6B18D7DB-E34E-4679-9F4A-68C3F3055AF1}" type="pres">
      <dgm:prSet presAssocID="{A9A92085-E604-43A0-8BC0-88F5A67C8DC3}" presName="accentRepeatNode" presStyleLbl="solidFgAcc1" presStyleIdx="1" presStyleCnt="7"/>
      <dgm:spPr/>
    </dgm:pt>
    <dgm:pt modelId="{DED7FE43-4D83-4ED8-87E4-5E5BBF71301A}" type="pres">
      <dgm:prSet presAssocID="{7BA03A5A-BF63-4375-A620-E6907C3F2E69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A21DDF-39B9-4196-8DDB-61D80588C702}" type="pres">
      <dgm:prSet presAssocID="{7BA03A5A-BF63-4375-A620-E6907C3F2E69}" presName="accent_3" presStyleCnt="0"/>
      <dgm:spPr/>
    </dgm:pt>
    <dgm:pt modelId="{E8B65B52-209F-41A3-9329-6633F3D0B1C5}" type="pres">
      <dgm:prSet presAssocID="{7BA03A5A-BF63-4375-A620-E6907C3F2E69}" presName="accentRepeatNode" presStyleLbl="solidFgAcc1" presStyleIdx="2" presStyleCnt="7"/>
      <dgm:spPr/>
    </dgm:pt>
    <dgm:pt modelId="{80445616-1B0C-42E8-BED5-E8F0C02F9128}" type="pres">
      <dgm:prSet presAssocID="{D01D6579-44EA-447A-A90F-560FE3BFA7ED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70B59E-7ED8-49D0-AECD-EF3AE6D09658}" type="pres">
      <dgm:prSet presAssocID="{D01D6579-44EA-447A-A90F-560FE3BFA7ED}" presName="accent_4" presStyleCnt="0"/>
      <dgm:spPr/>
    </dgm:pt>
    <dgm:pt modelId="{A4941A74-A1AD-41A3-9C53-5C3D10404F30}" type="pres">
      <dgm:prSet presAssocID="{D01D6579-44EA-447A-A90F-560FE3BFA7ED}" presName="accentRepeatNode" presStyleLbl="solidFgAcc1" presStyleIdx="3" presStyleCnt="7"/>
      <dgm:spPr/>
    </dgm:pt>
    <dgm:pt modelId="{7E266F4F-A248-4030-9969-72798CE8D7A5}" type="pres">
      <dgm:prSet presAssocID="{D925A692-64A6-4F1F-8D0A-FA011D43860B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22265C3-3835-4557-89C7-A92384236E01}" type="pres">
      <dgm:prSet presAssocID="{D925A692-64A6-4F1F-8D0A-FA011D43860B}" presName="accent_5" presStyleCnt="0"/>
      <dgm:spPr/>
    </dgm:pt>
    <dgm:pt modelId="{793B72C8-16A9-47A0-B0EC-F4722EFFACF6}" type="pres">
      <dgm:prSet presAssocID="{D925A692-64A6-4F1F-8D0A-FA011D43860B}" presName="accentRepeatNode" presStyleLbl="solidFgAcc1" presStyleIdx="4" presStyleCnt="7"/>
      <dgm:spPr/>
    </dgm:pt>
    <dgm:pt modelId="{6A6FF227-01C2-4DCB-8360-FC4C94E09B93}" type="pres">
      <dgm:prSet presAssocID="{A03A9E4C-6D08-43DD-927B-9B309597A455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44CFB4-1A3A-48BF-A56C-539BEECFC32F}" type="pres">
      <dgm:prSet presAssocID="{A03A9E4C-6D08-43DD-927B-9B309597A455}" presName="accent_6" presStyleCnt="0"/>
      <dgm:spPr/>
    </dgm:pt>
    <dgm:pt modelId="{69AEE03A-9DCE-4E1E-9CC3-0C9FB4456200}" type="pres">
      <dgm:prSet presAssocID="{A03A9E4C-6D08-43DD-927B-9B309597A455}" presName="accentRepeatNode" presStyleLbl="solidFgAcc1" presStyleIdx="5" presStyleCnt="7"/>
      <dgm:spPr/>
    </dgm:pt>
    <dgm:pt modelId="{B52C12BD-654F-4AA4-A41E-D060CC50DAC5}" type="pres">
      <dgm:prSet presAssocID="{B7BFBB18-4031-416F-81EF-FFFF8CCB21A6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D228AD-64D0-4CFA-B54F-DF0134064759}" type="pres">
      <dgm:prSet presAssocID="{B7BFBB18-4031-416F-81EF-FFFF8CCB21A6}" presName="accent_7" presStyleCnt="0"/>
      <dgm:spPr/>
    </dgm:pt>
    <dgm:pt modelId="{60423381-D38B-4C4C-8C46-635A497397A3}" type="pres">
      <dgm:prSet presAssocID="{B7BFBB18-4031-416F-81EF-FFFF8CCB21A6}" presName="accentRepeatNode" presStyleLbl="solidFgAcc1" presStyleIdx="6" presStyleCnt="7"/>
      <dgm:spPr/>
    </dgm:pt>
  </dgm:ptLst>
  <dgm:cxnLst>
    <dgm:cxn modelId="{B03EDAB3-226D-4F97-83DC-FC88B75786FC}" srcId="{4BF8E4DD-B07A-46AF-B87C-D83642AC925D}" destId="{A03A9E4C-6D08-43DD-927B-9B309597A455}" srcOrd="5" destOrd="0" parTransId="{3AAC838D-EB17-43C0-AA8C-E243FFA33122}" sibTransId="{2DB49FC2-116E-487D-B1D7-8E0447A4D2A1}"/>
    <dgm:cxn modelId="{4556EACE-5EDE-431A-AA03-4703E97B27BA}" type="presOf" srcId="{A03A9E4C-6D08-43DD-927B-9B309597A455}" destId="{6A6FF227-01C2-4DCB-8360-FC4C94E09B93}" srcOrd="0" destOrd="0" presId="urn:microsoft.com/office/officeart/2008/layout/VerticalCurvedList"/>
    <dgm:cxn modelId="{569C41C8-7B94-44E0-9916-3A4E1090506E}" type="presOf" srcId="{7B1F3FAC-4654-425E-9046-2F1821AF1E00}" destId="{6260D8D0-4043-4B94-A8F7-D1C0DD8E67E8}" srcOrd="0" destOrd="0" presId="urn:microsoft.com/office/officeart/2008/layout/VerticalCurvedList"/>
    <dgm:cxn modelId="{551C8BA8-A816-4881-BEB3-4F42C0DC77AE}" srcId="{4BF8E4DD-B07A-46AF-B87C-D83642AC925D}" destId="{D925A692-64A6-4F1F-8D0A-FA011D43860B}" srcOrd="4" destOrd="0" parTransId="{AE5037D0-DAB8-492D-8E30-5F6847818D3D}" sibTransId="{BFBA0399-9ED4-4E91-97DB-EC9F11F3DAEB}"/>
    <dgm:cxn modelId="{75F54C77-DB40-45D4-9FB5-D847F9CCA5EC}" type="presOf" srcId="{D925A692-64A6-4F1F-8D0A-FA011D43860B}" destId="{7E266F4F-A248-4030-9969-72798CE8D7A5}" srcOrd="0" destOrd="0" presId="urn:microsoft.com/office/officeart/2008/layout/VerticalCurvedList"/>
    <dgm:cxn modelId="{A09B5193-9DD7-414E-9769-AD76DC7834E9}" type="presOf" srcId="{4BF8E4DD-B07A-46AF-B87C-D83642AC925D}" destId="{A433A731-628A-423C-80AC-B847F927DF29}" srcOrd="0" destOrd="0" presId="urn:microsoft.com/office/officeart/2008/layout/VerticalCurvedList"/>
    <dgm:cxn modelId="{7407EC8A-C8B8-4E89-BA81-508D0EDCFB73}" srcId="{4BF8E4DD-B07A-46AF-B87C-D83642AC925D}" destId="{D01D6579-44EA-447A-A90F-560FE3BFA7ED}" srcOrd="3" destOrd="0" parTransId="{4EDB04C9-FC4F-44EC-8DED-C335FA79AA37}" sibTransId="{0C506448-6166-4ABA-8A8E-03230A631E89}"/>
    <dgm:cxn modelId="{D700E1D0-968D-4F90-8D0A-ABC61EF1F4F4}" type="presOf" srcId="{A9A92085-E604-43A0-8BC0-88F5A67C8DC3}" destId="{A353C9B6-F942-4EC5-8283-31D20B6F5C00}" srcOrd="0" destOrd="0" presId="urn:microsoft.com/office/officeart/2008/layout/VerticalCurvedList"/>
    <dgm:cxn modelId="{B8A282F8-090A-492B-A4B4-17487499E788}" type="presOf" srcId="{7BA03A5A-BF63-4375-A620-E6907C3F2E69}" destId="{DED7FE43-4D83-4ED8-87E4-5E5BBF71301A}" srcOrd="0" destOrd="0" presId="urn:microsoft.com/office/officeart/2008/layout/VerticalCurvedList"/>
    <dgm:cxn modelId="{DB0A120E-E918-47D9-BB79-1516B5A43302}" srcId="{4BF8E4DD-B07A-46AF-B87C-D83642AC925D}" destId="{A9A92085-E604-43A0-8BC0-88F5A67C8DC3}" srcOrd="1" destOrd="0" parTransId="{7F1C5C37-224D-4B5C-8623-0971E4660299}" sibTransId="{426F1095-0BD0-44E8-B0F5-2449528850E3}"/>
    <dgm:cxn modelId="{D63A1B95-50B5-4726-971C-740FF895444D}" type="presOf" srcId="{D2FA736A-0F57-40DB-9455-AB8413F1BD34}" destId="{8918849E-4CBD-4114-B5BB-3B0060714073}" srcOrd="0" destOrd="0" presId="urn:microsoft.com/office/officeart/2008/layout/VerticalCurvedList"/>
    <dgm:cxn modelId="{973C5564-7CE2-476C-A120-256C3A2AD373}" srcId="{4BF8E4DD-B07A-46AF-B87C-D83642AC925D}" destId="{7B1F3FAC-4654-425E-9046-2F1821AF1E00}" srcOrd="0" destOrd="0" parTransId="{29A55074-0B09-4F6C-A92C-E853A3CF9547}" sibTransId="{D2FA736A-0F57-40DB-9455-AB8413F1BD34}"/>
    <dgm:cxn modelId="{1038ECF1-AC00-4BFE-9F3E-9741543DCCDC}" srcId="{4BF8E4DD-B07A-46AF-B87C-D83642AC925D}" destId="{B7BFBB18-4031-416F-81EF-FFFF8CCB21A6}" srcOrd="6" destOrd="0" parTransId="{E87F7990-754F-414E-A0ED-EC50CB391350}" sibTransId="{EB04E2C2-596F-47DF-B382-73AF199446F3}"/>
    <dgm:cxn modelId="{067CAC17-17AD-4C93-846F-F09E69883514}" srcId="{4BF8E4DD-B07A-46AF-B87C-D83642AC925D}" destId="{7BA03A5A-BF63-4375-A620-E6907C3F2E69}" srcOrd="2" destOrd="0" parTransId="{C6C54D54-B5EB-4163-99C4-7BF3202923A8}" sibTransId="{BC005ECA-3F20-48E3-9855-E68AE23F2858}"/>
    <dgm:cxn modelId="{D7DB86FA-3FB7-421B-9724-3CF804102089}" type="presOf" srcId="{B7BFBB18-4031-416F-81EF-FFFF8CCB21A6}" destId="{B52C12BD-654F-4AA4-A41E-D060CC50DAC5}" srcOrd="0" destOrd="0" presId="urn:microsoft.com/office/officeart/2008/layout/VerticalCurvedList"/>
    <dgm:cxn modelId="{663749B6-7F10-439C-896A-513D5D6AEDD6}" type="presOf" srcId="{D01D6579-44EA-447A-A90F-560FE3BFA7ED}" destId="{80445616-1B0C-42E8-BED5-E8F0C02F9128}" srcOrd="0" destOrd="0" presId="urn:microsoft.com/office/officeart/2008/layout/VerticalCurvedList"/>
    <dgm:cxn modelId="{D7CD6D8E-76D6-4149-BAFD-66D0889D3E4A}" type="presParOf" srcId="{A433A731-628A-423C-80AC-B847F927DF29}" destId="{FC85EE86-04F9-47C8-A1A5-7C2A18B2869E}" srcOrd="0" destOrd="0" presId="urn:microsoft.com/office/officeart/2008/layout/VerticalCurvedList"/>
    <dgm:cxn modelId="{FE3DA8ED-E98E-4908-85E8-73F5EBBB5F4C}" type="presParOf" srcId="{FC85EE86-04F9-47C8-A1A5-7C2A18B2869E}" destId="{B641D459-BC62-41B2-8F62-A2615307FB4A}" srcOrd="0" destOrd="0" presId="urn:microsoft.com/office/officeart/2008/layout/VerticalCurvedList"/>
    <dgm:cxn modelId="{C74ED20F-95CD-4B7E-A4CC-3467487696FC}" type="presParOf" srcId="{B641D459-BC62-41B2-8F62-A2615307FB4A}" destId="{6FBB3DE3-E734-4566-B6F7-F911D92D114F}" srcOrd="0" destOrd="0" presId="urn:microsoft.com/office/officeart/2008/layout/VerticalCurvedList"/>
    <dgm:cxn modelId="{DC53155D-EEA1-44D4-9568-3486F36CFFCF}" type="presParOf" srcId="{B641D459-BC62-41B2-8F62-A2615307FB4A}" destId="{8918849E-4CBD-4114-B5BB-3B0060714073}" srcOrd="1" destOrd="0" presId="urn:microsoft.com/office/officeart/2008/layout/VerticalCurvedList"/>
    <dgm:cxn modelId="{E7E80FC3-02B7-49CB-B67F-B85C214840E5}" type="presParOf" srcId="{B641D459-BC62-41B2-8F62-A2615307FB4A}" destId="{73B427F9-05C5-418C-B1D3-B3BFD2359A70}" srcOrd="2" destOrd="0" presId="urn:microsoft.com/office/officeart/2008/layout/VerticalCurvedList"/>
    <dgm:cxn modelId="{7CD7D6FE-0AF0-4901-9B5F-06DB4D4B3721}" type="presParOf" srcId="{B641D459-BC62-41B2-8F62-A2615307FB4A}" destId="{A6F8F984-B1D8-4E34-BF1F-B40FAC52E27A}" srcOrd="3" destOrd="0" presId="urn:microsoft.com/office/officeart/2008/layout/VerticalCurvedList"/>
    <dgm:cxn modelId="{6AD78903-4C13-4DA9-8190-F2B8BBC45CE7}" type="presParOf" srcId="{FC85EE86-04F9-47C8-A1A5-7C2A18B2869E}" destId="{6260D8D0-4043-4B94-A8F7-D1C0DD8E67E8}" srcOrd="1" destOrd="0" presId="urn:microsoft.com/office/officeart/2008/layout/VerticalCurvedList"/>
    <dgm:cxn modelId="{9A1488CE-5326-442C-B131-A8F71233B196}" type="presParOf" srcId="{FC85EE86-04F9-47C8-A1A5-7C2A18B2869E}" destId="{01CA7B1C-9790-45C5-B260-5358442294E4}" srcOrd="2" destOrd="0" presId="urn:microsoft.com/office/officeart/2008/layout/VerticalCurvedList"/>
    <dgm:cxn modelId="{339CE4A8-F40A-46D4-8CA5-D79005435568}" type="presParOf" srcId="{01CA7B1C-9790-45C5-B260-5358442294E4}" destId="{DDF22D60-E4BB-4635-97C3-968B9A0F9FBC}" srcOrd="0" destOrd="0" presId="urn:microsoft.com/office/officeart/2008/layout/VerticalCurvedList"/>
    <dgm:cxn modelId="{43950D48-7418-4D00-90D6-15C6BA1848B7}" type="presParOf" srcId="{FC85EE86-04F9-47C8-A1A5-7C2A18B2869E}" destId="{A353C9B6-F942-4EC5-8283-31D20B6F5C00}" srcOrd="3" destOrd="0" presId="urn:microsoft.com/office/officeart/2008/layout/VerticalCurvedList"/>
    <dgm:cxn modelId="{90F95683-15F9-4EF0-8F3D-80FD31C2DB7A}" type="presParOf" srcId="{FC85EE86-04F9-47C8-A1A5-7C2A18B2869E}" destId="{4E3248AC-A479-4B79-B590-E190C6E3BA04}" srcOrd="4" destOrd="0" presId="urn:microsoft.com/office/officeart/2008/layout/VerticalCurvedList"/>
    <dgm:cxn modelId="{DF3EEF65-1F2A-4420-B793-CB8B2E58F5EA}" type="presParOf" srcId="{4E3248AC-A479-4B79-B590-E190C6E3BA04}" destId="{6B18D7DB-E34E-4679-9F4A-68C3F3055AF1}" srcOrd="0" destOrd="0" presId="urn:microsoft.com/office/officeart/2008/layout/VerticalCurvedList"/>
    <dgm:cxn modelId="{7C864224-7823-4EE8-B0B6-76DC8FB6F6B9}" type="presParOf" srcId="{FC85EE86-04F9-47C8-A1A5-7C2A18B2869E}" destId="{DED7FE43-4D83-4ED8-87E4-5E5BBF71301A}" srcOrd="5" destOrd="0" presId="urn:microsoft.com/office/officeart/2008/layout/VerticalCurvedList"/>
    <dgm:cxn modelId="{ECE2A8AE-0B0D-4CBC-8522-EE8DA59EF5D2}" type="presParOf" srcId="{FC85EE86-04F9-47C8-A1A5-7C2A18B2869E}" destId="{00A21DDF-39B9-4196-8DDB-61D80588C702}" srcOrd="6" destOrd="0" presId="urn:microsoft.com/office/officeart/2008/layout/VerticalCurvedList"/>
    <dgm:cxn modelId="{282FF64D-1E1E-48AD-9753-3616452F426A}" type="presParOf" srcId="{00A21DDF-39B9-4196-8DDB-61D80588C702}" destId="{E8B65B52-209F-41A3-9329-6633F3D0B1C5}" srcOrd="0" destOrd="0" presId="urn:microsoft.com/office/officeart/2008/layout/VerticalCurvedList"/>
    <dgm:cxn modelId="{126BBA76-DCC6-4FB1-9C7E-25E794DC9A5E}" type="presParOf" srcId="{FC85EE86-04F9-47C8-A1A5-7C2A18B2869E}" destId="{80445616-1B0C-42E8-BED5-E8F0C02F9128}" srcOrd="7" destOrd="0" presId="urn:microsoft.com/office/officeart/2008/layout/VerticalCurvedList"/>
    <dgm:cxn modelId="{E38759D3-A42D-4F0D-8F6E-65B4D956E248}" type="presParOf" srcId="{FC85EE86-04F9-47C8-A1A5-7C2A18B2869E}" destId="{5E70B59E-7ED8-49D0-AECD-EF3AE6D09658}" srcOrd="8" destOrd="0" presId="urn:microsoft.com/office/officeart/2008/layout/VerticalCurvedList"/>
    <dgm:cxn modelId="{3DF8CC29-89C4-43A9-B86E-AC0EAC373D8D}" type="presParOf" srcId="{5E70B59E-7ED8-49D0-AECD-EF3AE6D09658}" destId="{A4941A74-A1AD-41A3-9C53-5C3D10404F30}" srcOrd="0" destOrd="0" presId="urn:microsoft.com/office/officeart/2008/layout/VerticalCurvedList"/>
    <dgm:cxn modelId="{6BB9844E-C19F-4D64-BA85-43558EAB28CC}" type="presParOf" srcId="{FC85EE86-04F9-47C8-A1A5-7C2A18B2869E}" destId="{7E266F4F-A248-4030-9969-72798CE8D7A5}" srcOrd="9" destOrd="0" presId="urn:microsoft.com/office/officeart/2008/layout/VerticalCurvedList"/>
    <dgm:cxn modelId="{C7770970-8469-4A13-8EDD-98DCED5D81BA}" type="presParOf" srcId="{FC85EE86-04F9-47C8-A1A5-7C2A18B2869E}" destId="{422265C3-3835-4557-89C7-A92384236E01}" srcOrd="10" destOrd="0" presId="urn:microsoft.com/office/officeart/2008/layout/VerticalCurvedList"/>
    <dgm:cxn modelId="{4C1E744B-92C0-4243-A507-8CE9EEA67536}" type="presParOf" srcId="{422265C3-3835-4557-89C7-A92384236E01}" destId="{793B72C8-16A9-47A0-B0EC-F4722EFFACF6}" srcOrd="0" destOrd="0" presId="urn:microsoft.com/office/officeart/2008/layout/VerticalCurvedList"/>
    <dgm:cxn modelId="{B92D79F3-3A74-477E-8CB8-95CE81804DD4}" type="presParOf" srcId="{FC85EE86-04F9-47C8-A1A5-7C2A18B2869E}" destId="{6A6FF227-01C2-4DCB-8360-FC4C94E09B93}" srcOrd="11" destOrd="0" presId="urn:microsoft.com/office/officeart/2008/layout/VerticalCurvedList"/>
    <dgm:cxn modelId="{11902129-C8CC-4B21-BB8B-E6280BD8BBA5}" type="presParOf" srcId="{FC85EE86-04F9-47C8-A1A5-7C2A18B2869E}" destId="{DA44CFB4-1A3A-48BF-A56C-539BEECFC32F}" srcOrd="12" destOrd="0" presId="urn:microsoft.com/office/officeart/2008/layout/VerticalCurvedList"/>
    <dgm:cxn modelId="{B82E9914-033F-4CA8-A7B2-99E8745545B5}" type="presParOf" srcId="{DA44CFB4-1A3A-48BF-A56C-539BEECFC32F}" destId="{69AEE03A-9DCE-4E1E-9CC3-0C9FB4456200}" srcOrd="0" destOrd="0" presId="urn:microsoft.com/office/officeart/2008/layout/VerticalCurvedList"/>
    <dgm:cxn modelId="{0445D591-DFFA-4C8E-B300-BCCBED4D93BE}" type="presParOf" srcId="{FC85EE86-04F9-47C8-A1A5-7C2A18B2869E}" destId="{B52C12BD-654F-4AA4-A41E-D060CC50DAC5}" srcOrd="13" destOrd="0" presId="urn:microsoft.com/office/officeart/2008/layout/VerticalCurvedList"/>
    <dgm:cxn modelId="{985BE720-048D-427B-AFDE-01270BFD45C1}" type="presParOf" srcId="{FC85EE86-04F9-47C8-A1A5-7C2A18B2869E}" destId="{E6D228AD-64D0-4CFA-B54F-DF0134064759}" srcOrd="14" destOrd="0" presId="urn:microsoft.com/office/officeart/2008/layout/VerticalCurvedList"/>
    <dgm:cxn modelId="{D07164CD-09B7-4395-BA99-5974F7E49C52}" type="presParOf" srcId="{E6D228AD-64D0-4CFA-B54F-DF0134064759}" destId="{60423381-D38B-4C4C-8C46-635A497397A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A69D214-95DF-4A21-8F83-C358F9D48C3C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EF875E2-9C24-442F-A2D7-D974C5C3A5EB}">
      <dgm:prSet/>
      <dgm:spPr/>
      <dgm:t>
        <a:bodyPr/>
        <a:lstStyle/>
        <a:p>
          <a:pPr rtl="0"/>
          <a:r>
            <a:rPr lang="uz-Cyrl-UZ" smtClean="0"/>
            <a:t>Joylashtirish muassasalari  jamoa va yakka joylashuv</a:t>
          </a:r>
          <a:endParaRPr lang="ru-RU"/>
        </a:p>
      </dgm:t>
    </dgm:pt>
    <dgm:pt modelId="{39A1A43F-F688-4139-8887-145697342FF9}" type="parTrans" cxnId="{AD1503D4-9E1D-48BB-B030-1FDE5AF86A4B}">
      <dgm:prSet/>
      <dgm:spPr/>
      <dgm:t>
        <a:bodyPr/>
        <a:lstStyle/>
        <a:p>
          <a:endParaRPr lang="ru-RU"/>
        </a:p>
      </dgm:t>
    </dgm:pt>
    <dgm:pt modelId="{1544EB94-5C21-483C-9F8A-AD6FBAF77A97}" type="sibTrans" cxnId="{AD1503D4-9E1D-48BB-B030-1FDE5AF86A4B}">
      <dgm:prSet/>
      <dgm:spPr/>
      <dgm:t>
        <a:bodyPr/>
        <a:lstStyle/>
        <a:p>
          <a:endParaRPr lang="ru-RU"/>
        </a:p>
      </dgm:t>
    </dgm:pt>
    <dgm:pt modelId="{3F4003DD-56D1-4223-B19E-2D4DECE9C309}">
      <dgm:prSet/>
      <dgm:spPr/>
      <dgm:t>
        <a:bodyPr/>
        <a:lstStyle/>
        <a:p>
          <a:pPr rtl="0"/>
          <a:r>
            <a:rPr lang="uz-Cyrl-UZ" smtClean="0"/>
            <a:t>Xalqaro amaliyotda VTO</a:t>
          </a:r>
          <a:r>
            <a:rPr lang="en-US" smtClean="0"/>
            <a:t> </a:t>
          </a:r>
          <a:r>
            <a:rPr lang="uz-Cyrl-UZ" smtClean="0"/>
            <a:t>ekspertlari</a:t>
          </a:r>
          <a:endParaRPr lang="ru-RU"/>
        </a:p>
      </dgm:t>
    </dgm:pt>
    <dgm:pt modelId="{ED4EF722-16A8-40A5-85BA-5FBC9D9435BC}" type="parTrans" cxnId="{0CAD0FAF-8207-4F7C-BA9C-9D6910F81B08}">
      <dgm:prSet/>
      <dgm:spPr/>
      <dgm:t>
        <a:bodyPr/>
        <a:lstStyle/>
        <a:p>
          <a:endParaRPr lang="ru-RU"/>
        </a:p>
      </dgm:t>
    </dgm:pt>
    <dgm:pt modelId="{ABA11579-F45C-4DF1-90BC-76DE2916B88F}" type="sibTrans" cxnId="{0CAD0FAF-8207-4F7C-BA9C-9D6910F81B08}">
      <dgm:prSet/>
      <dgm:spPr/>
      <dgm:t>
        <a:bodyPr/>
        <a:lstStyle/>
        <a:p>
          <a:endParaRPr lang="ru-RU"/>
        </a:p>
      </dgm:t>
    </dgm:pt>
    <dgm:pt modelId="{DE33CA56-1E28-413D-B98E-0E1751140621}">
      <dgm:prSet/>
      <dgm:spPr/>
      <dgm:t>
        <a:bodyPr/>
        <a:lstStyle/>
        <a:p>
          <a:pPr rtl="0"/>
          <a:r>
            <a:rPr lang="uz-Cyrl-UZ" smtClean="0"/>
            <a:t>Jamoa bo‘lib joylanish </a:t>
          </a:r>
          <a:endParaRPr lang="ru-RU"/>
        </a:p>
      </dgm:t>
    </dgm:pt>
    <dgm:pt modelId="{7A6774A1-D703-4042-ADA4-427D072FD46B}" type="parTrans" cxnId="{DEF1DBEE-91F1-4489-80F0-9800A063DD56}">
      <dgm:prSet/>
      <dgm:spPr/>
      <dgm:t>
        <a:bodyPr/>
        <a:lstStyle/>
        <a:p>
          <a:endParaRPr lang="ru-RU"/>
        </a:p>
      </dgm:t>
    </dgm:pt>
    <dgm:pt modelId="{A848C166-29F0-44EB-A319-FB36041F3F61}" type="sibTrans" cxnId="{DEF1DBEE-91F1-4489-80F0-9800A063DD56}">
      <dgm:prSet/>
      <dgm:spPr/>
      <dgm:t>
        <a:bodyPr/>
        <a:lstStyle/>
        <a:p>
          <a:endParaRPr lang="ru-RU"/>
        </a:p>
      </dgm:t>
    </dgm:pt>
    <dgm:pt modelId="{5B4413E4-C853-4E14-AE20-7D3BC90CBCA8}" type="pres">
      <dgm:prSet presAssocID="{BA69D214-95DF-4A21-8F83-C358F9D48C3C}" presName="Name0" presStyleCnt="0">
        <dgm:presLayoutVars>
          <dgm:chMax val="7"/>
          <dgm:chPref val="7"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1A83D5DD-EE44-4C0A-A9D3-A778B8526CF8}" type="pres">
      <dgm:prSet presAssocID="{6EF875E2-9C24-442F-A2D7-D974C5C3A5EB}" presName="Accent1" presStyleCnt="0"/>
      <dgm:spPr/>
    </dgm:pt>
    <dgm:pt modelId="{559F3FEE-B15F-4F16-BAD0-83CC46B8979A}" type="pres">
      <dgm:prSet presAssocID="{6EF875E2-9C24-442F-A2D7-D974C5C3A5EB}" presName="Accent" presStyleLbl="node1" presStyleIdx="0" presStyleCnt="3"/>
      <dgm:spPr/>
    </dgm:pt>
    <dgm:pt modelId="{217F5474-986C-4CAB-83D2-2A31B5D767C7}" type="pres">
      <dgm:prSet presAssocID="{6EF875E2-9C24-442F-A2D7-D974C5C3A5EB}" presName="Parent1" presStyleLbl="revTx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43C40F-860B-47E6-88E2-9FB8CAB324E0}" type="pres">
      <dgm:prSet presAssocID="{3F4003DD-56D1-4223-B19E-2D4DECE9C309}" presName="Accent2" presStyleCnt="0"/>
      <dgm:spPr/>
    </dgm:pt>
    <dgm:pt modelId="{4C3D5DBB-357B-448A-8970-7D715B8D7242}" type="pres">
      <dgm:prSet presAssocID="{3F4003DD-56D1-4223-B19E-2D4DECE9C309}" presName="Accent" presStyleLbl="node1" presStyleIdx="1" presStyleCnt="3"/>
      <dgm:spPr/>
    </dgm:pt>
    <dgm:pt modelId="{41792FB6-1708-4031-A531-F4E8255A08FC}" type="pres">
      <dgm:prSet presAssocID="{3F4003DD-56D1-4223-B19E-2D4DECE9C309}" presName="Parent2" presStyleLbl="revTx" presStyleIdx="1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1A36958-657B-407D-8AD1-53BB9E104AF1}" type="pres">
      <dgm:prSet presAssocID="{DE33CA56-1E28-413D-B98E-0E1751140621}" presName="Accent3" presStyleCnt="0"/>
      <dgm:spPr/>
    </dgm:pt>
    <dgm:pt modelId="{FB9F250C-16B7-4C2A-A8B5-AAB3FF5BED96}" type="pres">
      <dgm:prSet presAssocID="{DE33CA56-1E28-413D-B98E-0E1751140621}" presName="Accent" presStyleLbl="node1" presStyleIdx="2" presStyleCnt="3"/>
      <dgm:spPr/>
    </dgm:pt>
    <dgm:pt modelId="{71DBE3F3-7257-4EDB-A834-B47F3A369912}" type="pres">
      <dgm:prSet presAssocID="{DE33CA56-1E28-413D-B98E-0E1751140621}" presName="Parent3" presStyleLbl="revTx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350BCF-9B52-4FF0-8C6B-8F817140D863}" type="presOf" srcId="{DE33CA56-1E28-413D-B98E-0E1751140621}" destId="{71DBE3F3-7257-4EDB-A834-B47F3A369912}" srcOrd="0" destOrd="0" presId="urn:microsoft.com/office/officeart/2009/layout/CircleArrowProcess"/>
    <dgm:cxn modelId="{AD1503D4-9E1D-48BB-B030-1FDE5AF86A4B}" srcId="{BA69D214-95DF-4A21-8F83-C358F9D48C3C}" destId="{6EF875E2-9C24-442F-A2D7-D974C5C3A5EB}" srcOrd="0" destOrd="0" parTransId="{39A1A43F-F688-4139-8887-145697342FF9}" sibTransId="{1544EB94-5C21-483C-9F8A-AD6FBAF77A97}"/>
    <dgm:cxn modelId="{3BC50276-CD5C-42B0-9AD9-4858CA8E7940}" type="presOf" srcId="{3F4003DD-56D1-4223-B19E-2D4DECE9C309}" destId="{41792FB6-1708-4031-A531-F4E8255A08FC}" srcOrd="0" destOrd="0" presId="urn:microsoft.com/office/officeart/2009/layout/CircleArrowProcess"/>
    <dgm:cxn modelId="{DEF1DBEE-91F1-4489-80F0-9800A063DD56}" srcId="{BA69D214-95DF-4A21-8F83-C358F9D48C3C}" destId="{DE33CA56-1E28-413D-B98E-0E1751140621}" srcOrd="2" destOrd="0" parTransId="{7A6774A1-D703-4042-ADA4-427D072FD46B}" sibTransId="{A848C166-29F0-44EB-A319-FB36041F3F61}"/>
    <dgm:cxn modelId="{0643B9FE-BE61-4671-A2FA-50CF4A76E580}" type="presOf" srcId="{BA69D214-95DF-4A21-8F83-C358F9D48C3C}" destId="{5B4413E4-C853-4E14-AE20-7D3BC90CBCA8}" srcOrd="0" destOrd="0" presId="urn:microsoft.com/office/officeart/2009/layout/CircleArrowProcess"/>
    <dgm:cxn modelId="{19EA1115-D089-4101-BE97-6D68562FFC12}" type="presOf" srcId="{6EF875E2-9C24-442F-A2D7-D974C5C3A5EB}" destId="{217F5474-986C-4CAB-83D2-2A31B5D767C7}" srcOrd="0" destOrd="0" presId="urn:microsoft.com/office/officeart/2009/layout/CircleArrowProcess"/>
    <dgm:cxn modelId="{0CAD0FAF-8207-4F7C-BA9C-9D6910F81B08}" srcId="{BA69D214-95DF-4A21-8F83-C358F9D48C3C}" destId="{3F4003DD-56D1-4223-B19E-2D4DECE9C309}" srcOrd="1" destOrd="0" parTransId="{ED4EF722-16A8-40A5-85BA-5FBC9D9435BC}" sibTransId="{ABA11579-F45C-4DF1-90BC-76DE2916B88F}"/>
    <dgm:cxn modelId="{7DC51415-C445-485D-9C52-58110B78DE78}" type="presParOf" srcId="{5B4413E4-C853-4E14-AE20-7D3BC90CBCA8}" destId="{1A83D5DD-EE44-4C0A-A9D3-A778B8526CF8}" srcOrd="0" destOrd="0" presId="urn:microsoft.com/office/officeart/2009/layout/CircleArrowProcess"/>
    <dgm:cxn modelId="{44D8AD77-E3E4-4C91-A732-1371BE05A078}" type="presParOf" srcId="{1A83D5DD-EE44-4C0A-A9D3-A778B8526CF8}" destId="{559F3FEE-B15F-4F16-BAD0-83CC46B8979A}" srcOrd="0" destOrd="0" presId="urn:microsoft.com/office/officeart/2009/layout/CircleArrowProcess"/>
    <dgm:cxn modelId="{7389CD3B-0B6C-47AB-8F4A-2FA6B268B896}" type="presParOf" srcId="{5B4413E4-C853-4E14-AE20-7D3BC90CBCA8}" destId="{217F5474-986C-4CAB-83D2-2A31B5D767C7}" srcOrd="1" destOrd="0" presId="urn:microsoft.com/office/officeart/2009/layout/CircleArrowProcess"/>
    <dgm:cxn modelId="{41C10BB0-16C3-40EF-9084-DE52E4C7CEA8}" type="presParOf" srcId="{5B4413E4-C853-4E14-AE20-7D3BC90CBCA8}" destId="{B443C40F-860B-47E6-88E2-9FB8CAB324E0}" srcOrd="2" destOrd="0" presId="urn:microsoft.com/office/officeart/2009/layout/CircleArrowProcess"/>
    <dgm:cxn modelId="{E6C6014D-937F-4ECD-BD76-770C61310C55}" type="presParOf" srcId="{B443C40F-860B-47E6-88E2-9FB8CAB324E0}" destId="{4C3D5DBB-357B-448A-8970-7D715B8D7242}" srcOrd="0" destOrd="0" presId="urn:microsoft.com/office/officeart/2009/layout/CircleArrowProcess"/>
    <dgm:cxn modelId="{C5255060-DB97-415E-BAA9-C49C1D3E8BB9}" type="presParOf" srcId="{5B4413E4-C853-4E14-AE20-7D3BC90CBCA8}" destId="{41792FB6-1708-4031-A531-F4E8255A08FC}" srcOrd="3" destOrd="0" presId="urn:microsoft.com/office/officeart/2009/layout/CircleArrowProcess"/>
    <dgm:cxn modelId="{EFD5CB85-D37B-477C-9DF5-71BAE69631D8}" type="presParOf" srcId="{5B4413E4-C853-4E14-AE20-7D3BC90CBCA8}" destId="{B1A36958-657B-407D-8AD1-53BB9E104AF1}" srcOrd="4" destOrd="0" presId="urn:microsoft.com/office/officeart/2009/layout/CircleArrowProcess"/>
    <dgm:cxn modelId="{DC431999-FDDD-44CD-80A8-237AC2D7186F}" type="presParOf" srcId="{B1A36958-657B-407D-8AD1-53BB9E104AF1}" destId="{FB9F250C-16B7-4C2A-A8B5-AAB3FF5BED96}" srcOrd="0" destOrd="0" presId="urn:microsoft.com/office/officeart/2009/layout/CircleArrowProcess"/>
    <dgm:cxn modelId="{0FBD6BAA-935D-4BC1-A76C-63D12822DE2E}" type="presParOf" srcId="{5B4413E4-C853-4E14-AE20-7D3BC90CBCA8}" destId="{71DBE3F3-7257-4EDB-A834-B47F3A369912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2B3B68D-5276-4B09-B801-9CEEB90BE7F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60FC2FF-FD90-4D11-9CF7-9C9B9E1C620F}">
      <dgm:prSet/>
      <dgm:spPr/>
      <dgm:t>
        <a:bodyPr/>
        <a:lstStyle/>
        <a:p>
          <a:pPr rtl="0"/>
          <a:r>
            <a:rPr lang="uz-Cyrl-UZ" dirty="0" smtClean="0"/>
            <a:t>Mehmonxonalar</a:t>
          </a:r>
          <a:r>
            <a:rPr lang="en-US" dirty="0" smtClean="0"/>
            <a:t> </a:t>
          </a:r>
          <a:r>
            <a:rPr lang="uz-Cyrl-UZ" dirty="0" smtClean="0"/>
            <a:t>belgilar</a:t>
          </a:r>
          <a:r>
            <a:rPr lang="en-US" dirty="0" err="1" smtClean="0"/>
            <a:t>i</a:t>
          </a:r>
          <a:endParaRPr lang="ru-RU" dirty="0"/>
        </a:p>
      </dgm:t>
    </dgm:pt>
    <dgm:pt modelId="{F1D8F01D-C1DA-46E1-9DBD-22A44BF763B1}" type="parTrans" cxnId="{CBEB645A-E35E-4E57-B169-2A94AFEB24B6}">
      <dgm:prSet/>
      <dgm:spPr/>
      <dgm:t>
        <a:bodyPr/>
        <a:lstStyle/>
        <a:p>
          <a:endParaRPr lang="ru-RU"/>
        </a:p>
      </dgm:t>
    </dgm:pt>
    <dgm:pt modelId="{25F9706F-C220-4E07-BC11-7FA1B0CB5446}" type="sibTrans" cxnId="{CBEB645A-E35E-4E57-B169-2A94AFEB24B6}">
      <dgm:prSet/>
      <dgm:spPr/>
      <dgm:t>
        <a:bodyPr/>
        <a:lstStyle/>
        <a:p>
          <a:endParaRPr lang="ru-RU"/>
        </a:p>
      </dgm:t>
    </dgm:pt>
    <dgm:pt modelId="{1BAA2505-E034-4233-AC9D-3ACC12FA5E1B}">
      <dgm:prSet/>
      <dgm:spPr/>
      <dgm:t>
        <a:bodyPr/>
        <a:lstStyle/>
        <a:p>
          <a:pPr rtl="0"/>
          <a:r>
            <a:rPr lang="uz-Cyrl-UZ" smtClean="0"/>
            <a:t>Mehmonxonaga o‘xshash muassasalarga pansionatlar, turistik yashash uylari va boshqa</a:t>
          </a:r>
          <a:r>
            <a:rPr lang="en-US" smtClean="0"/>
            <a:t>lar</a:t>
          </a:r>
          <a:endParaRPr lang="ru-RU"/>
        </a:p>
      </dgm:t>
    </dgm:pt>
    <dgm:pt modelId="{3B41CD61-5298-410E-AC62-893BB5730377}" type="parTrans" cxnId="{3E7AA06F-8C6C-47E1-89A6-C421F3C4838B}">
      <dgm:prSet/>
      <dgm:spPr/>
      <dgm:t>
        <a:bodyPr/>
        <a:lstStyle/>
        <a:p>
          <a:endParaRPr lang="ru-RU"/>
        </a:p>
      </dgm:t>
    </dgm:pt>
    <dgm:pt modelId="{741450F9-97C8-4181-9C2C-58C746AC62F3}" type="sibTrans" cxnId="{3E7AA06F-8C6C-47E1-89A6-C421F3C4838B}">
      <dgm:prSet/>
      <dgm:spPr/>
      <dgm:t>
        <a:bodyPr/>
        <a:lstStyle/>
        <a:p>
          <a:endParaRPr lang="ru-RU"/>
        </a:p>
      </dgm:t>
    </dgm:pt>
    <dgm:pt modelId="{B60BBBB4-F192-49D0-9195-38B26DB65BAE}">
      <dgm:prSet/>
      <dgm:spPr/>
      <dgm:t>
        <a:bodyPr/>
        <a:lstStyle/>
        <a:p>
          <a:pPr rtl="0"/>
          <a:r>
            <a:rPr lang="uz-Cyrl-UZ" smtClean="0"/>
            <a:t>Maxsuslashtirilgan muassasalar</a:t>
          </a:r>
          <a:endParaRPr lang="ru-RU"/>
        </a:p>
      </dgm:t>
    </dgm:pt>
    <dgm:pt modelId="{E3780DEC-04BB-4A78-B1A3-5F5167EF47F6}" type="parTrans" cxnId="{1B4CEBC6-AE4A-469F-ADB2-1CCC9329AF0E}">
      <dgm:prSet/>
      <dgm:spPr/>
      <dgm:t>
        <a:bodyPr/>
        <a:lstStyle/>
        <a:p>
          <a:endParaRPr lang="ru-RU"/>
        </a:p>
      </dgm:t>
    </dgm:pt>
    <dgm:pt modelId="{4373C4AB-88B5-4E46-AF68-1FC68E6F52EE}" type="sibTrans" cxnId="{1B4CEBC6-AE4A-469F-ADB2-1CCC9329AF0E}">
      <dgm:prSet/>
      <dgm:spPr/>
      <dgm:t>
        <a:bodyPr/>
        <a:lstStyle/>
        <a:p>
          <a:endParaRPr lang="ru-RU"/>
        </a:p>
      </dgm:t>
    </dgm:pt>
    <dgm:pt modelId="{CC888613-4784-4182-95CB-BAAD6BBFF16C}">
      <dgm:prSet/>
      <dgm:spPr/>
      <dgm:t>
        <a:bodyPr/>
        <a:lstStyle/>
        <a:p>
          <a:pPr rtl="0"/>
          <a:r>
            <a:rPr lang="uz-Cyrl-UZ" smtClean="0"/>
            <a:t>Joylashuv muassasalari alohida guruhlar bo‘yicha klassifikatsiya</a:t>
          </a:r>
          <a:r>
            <a:rPr lang="en-US" smtClean="0"/>
            <a:t>si</a:t>
          </a:r>
          <a:endParaRPr lang="ru-RU"/>
        </a:p>
      </dgm:t>
    </dgm:pt>
    <dgm:pt modelId="{DA1FEF6D-CD63-4EBD-BD0F-80E196910950}" type="parTrans" cxnId="{14AE6BD6-CDD9-4E0E-8959-C3A059C5BB69}">
      <dgm:prSet/>
      <dgm:spPr/>
      <dgm:t>
        <a:bodyPr/>
        <a:lstStyle/>
        <a:p>
          <a:endParaRPr lang="ru-RU"/>
        </a:p>
      </dgm:t>
    </dgm:pt>
    <dgm:pt modelId="{2D0DC357-420D-47A4-8D6B-65FB56026631}" type="sibTrans" cxnId="{14AE6BD6-CDD9-4E0E-8959-C3A059C5BB69}">
      <dgm:prSet/>
      <dgm:spPr/>
      <dgm:t>
        <a:bodyPr/>
        <a:lstStyle/>
        <a:p>
          <a:endParaRPr lang="ru-RU"/>
        </a:p>
      </dgm:t>
    </dgm:pt>
    <dgm:pt modelId="{B8653A69-3273-4E15-8F0E-F37BB0DC0CFC}">
      <dgm:prSet/>
      <dgm:spPr/>
      <dgm:t>
        <a:bodyPr/>
        <a:lstStyle/>
        <a:p>
          <a:pPr rtl="0"/>
          <a:r>
            <a:rPr lang="uz-Cyrl-UZ" smtClean="0"/>
            <a:t>Maxsuslashtirilgan muassasalarga - sanatoriyalar, mehnat va dam olish lagerlari</a:t>
          </a:r>
          <a:endParaRPr lang="ru-RU"/>
        </a:p>
      </dgm:t>
    </dgm:pt>
    <dgm:pt modelId="{A6D3029C-BADF-4217-AD1A-054257544CF6}" type="parTrans" cxnId="{7DE6014F-BCD1-443C-B56B-870AE70E5299}">
      <dgm:prSet/>
      <dgm:spPr/>
      <dgm:t>
        <a:bodyPr/>
        <a:lstStyle/>
        <a:p>
          <a:endParaRPr lang="ru-RU"/>
        </a:p>
      </dgm:t>
    </dgm:pt>
    <dgm:pt modelId="{F98651BE-7F11-486F-A443-CBB23C946186}" type="sibTrans" cxnId="{7DE6014F-BCD1-443C-B56B-870AE70E5299}">
      <dgm:prSet/>
      <dgm:spPr/>
      <dgm:t>
        <a:bodyPr/>
        <a:lstStyle/>
        <a:p>
          <a:endParaRPr lang="ru-RU"/>
        </a:p>
      </dgm:t>
    </dgm:pt>
    <dgm:pt modelId="{966143AA-22FD-42F0-B7C2-6B221C386468}">
      <dgm:prSet/>
      <dgm:spPr/>
      <dgm:t>
        <a:bodyPr/>
        <a:lstStyle/>
        <a:p>
          <a:pPr rtl="0"/>
          <a:r>
            <a:rPr lang="uz-Cyrl-UZ" smtClean="0"/>
            <a:t>Yakka joylanish muassasasiga shaxsiy yashash joyi</a:t>
          </a:r>
          <a:endParaRPr lang="ru-RU"/>
        </a:p>
      </dgm:t>
    </dgm:pt>
    <dgm:pt modelId="{9D22F987-AF4D-413C-BEEE-E1F2B20D052D}" type="parTrans" cxnId="{17FB2D8F-10DE-4341-975A-1D378501892F}">
      <dgm:prSet/>
      <dgm:spPr/>
      <dgm:t>
        <a:bodyPr/>
        <a:lstStyle/>
        <a:p>
          <a:endParaRPr lang="ru-RU"/>
        </a:p>
      </dgm:t>
    </dgm:pt>
    <dgm:pt modelId="{869245C5-53DD-41CB-A7A3-2F285EDE505A}" type="sibTrans" cxnId="{17FB2D8F-10DE-4341-975A-1D378501892F}">
      <dgm:prSet/>
      <dgm:spPr/>
      <dgm:t>
        <a:bodyPr/>
        <a:lstStyle/>
        <a:p>
          <a:endParaRPr lang="ru-RU"/>
        </a:p>
      </dgm:t>
    </dgm:pt>
    <dgm:pt modelId="{6E91B693-1EDA-4533-B4E9-54EF4542A96C}">
      <dgm:prSet/>
      <dgm:spPr/>
      <dgm:t>
        <a:bodyPr/>
        <a:lstStyle/>
        <a:p>
          <a:pPr rtl="0"/>
          <a:r>
            <a:rPr lang="uz-Cyrl-UZ" smtClean="0"/>
            <a:t>Boshqa jamoa joylanish muassasalariga dam olish va yashash </a:t>
          </a:r>
          <a:endParaRPr lang="ru-RU"/>
        </a:p>
      </dgm:t>
    </dgm:pt>
    <dgm:pt modelId="{9EF6C8E0-114E-41B1-8919-5A5ED6229399}" type="parTrans" cxnId="{5D392CC5-A786-4799-AF1B-FDC6282BA528}">
      <dgm:prSet/>
      <dgm:spPr/>
      <dgm:t>
        <a:bodyPr/>
        <a:lstStyle/>
        <a:p>
          <a:endParaRPr lang="ru-RU"/>
        </a:p>
      </dgm:t>
    </dgm:pt>
    <dgm:pt modelId="{A8190B38-58DA-45F4-9021-27F9493978E9}" type="sibTrans" cxnId="{5D392CC5-A786-4799-AF1B-FDC6282BA528}">
      <dgm:prSet/>
      <dgm:spPr/>
      <dgm:t>
        <a:bodyPr/>
        <a:lstStyle/>
        <a:p>
          <a:endParaRPr lang="ru-RU"/>
        </a:p>
      </dgm:t>
    </dgm:pt>
    <dgm:pt modelId="{DF5917AE-8763-4BE3-AB74-3E229CEBEFA9}" type="pres">
      <dgm:prSet presAssocID="{C2B3B68D-5276-4B09-B801-9CEEB90BE7F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C27933-1B5D-4938-A4D2-1433181130BA}" type="pres">
      <dgm:prSet presAssocID="{960FC2FF-FD90-4D11-9CF7-9C9B9E1C620F}" presName="parentLin" presStyleCnt="0"/>
      <dgm:spPr/>
    </dgm:pt>
    <dgm:pt modelId="{B6EE1F17-BD47-4278-AC7F-C40F54789A81}" type="pres">
      <dgm:prSet presAssocID="{960FC2FF-FD90-4D11-9CF7-9C9B9E1C620F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9575238D-5AE2-4200-A297-D29BBBB8548F}" type="pres">
      <dgm:prSet presAssocID="{960FC2FF-FD90-4D11-9CF7-9C9B9E1C620F}" presName="parentText" presStyleLbl="node1" presStyleIdx="0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33C755-9F4A-419B-8793-6D8DCB256165}" type="pres">
      <dgm:prSet presAssocID="{960FC2FF-FD90-4D11-9CF7-9C9B9E1C620F}" presName="negativeSpace" presStyleCnt="0"/>
      <dgm:spPr/>
    </dgm:pt>
    <dgm:pt modelId="{50F1BDE5-A3D4-448C-99BF-807CFA491266}" type="pres">
      <dgm:prSet presAssocID="{960FC2FF-FD90-4D11-9CF7-9C9B9E1C620F}" presName="childText" presStyleLbl="conFgAcc1" presStyleIdx="0" presStyleCnt="7">
        <dgm:presLayoutVars>
          <dgm:bulletEnabled val="1"/>
        </dgm:presLayoutVars>
      </dgm:prSet>
      <dgm:spPr/>
    </dgm:pt>
    <dgm:pt modelId="{AF306EF8-64ED-4C23-A028-2E54A7A1B34D}" type="pres">
      <dgm:prSet presAssocID="{25F9706F-C220-4E07-BC11-7FA1B0CB5446}" presName="spaceBetweenRectangles" presStyleCnt="0"/>
      <dgm:spPr/>
    </dgm:pt>
    <dgm:pt modelId="{AE0E8AAA-5A61-40E2-A6CE-F826073CB038}" type="pres">
      <dgm:prSet presAssocID="{1BAA2505-E034-4233-AC9D-3ACC12FA5E1B}" presName="parentLin" presStyleCnt="0"/>
      <dgm:spPr/>
    </dgm:pt>
    <dgm:pt modelId="{C9896875-64CD-4595-955A-C63C62CD60EA}" type="pres">
      <dgm:prSet presAssocID="{1BAA2505-E034-4233-AC9D-3ACC12FA5E1B}" presName="parentLeftMargin" presStyleLbl="node1" presStyleIdx="0" presStyleCnt="7"/>
      <dgm:spPr/>
      <dgm:t>
        <a:bodyPr/>
        <a:lstStyle/>
        <a:p>
          <a:endParaRPr lang="ru-RU"/>
        </a:p>
      </dgm:t>
    </dgm:pt>
    <dgm:pt modelId="{B4E3D5D2-B31B-4C86-BEC8-9856CA840941}" type="pres">
      <dgm:prSet presAssocID="{1BAA2505-E034-4233-AC9D-3ACC12FA5E1B}" presName="parentText" presStyleLbl="node1" presStyleIdx="1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6F9723-8E35-402A-9CAB-249E129ADF58}" type="pres">
      <dgm:prSet presAssocID="{1BAA2505-E034-4233-AC9D-3ACC12FA5E1B}" presName="negativeSpace" presStyleCnt="0"/>
      <dgm:spPr/>
    </dgm:pt>
    <dgm:pt modelId="{8018979D-9738-40F1-B2D0-55556D8617D2}" type="pres">
      <dgm:prSet presAssocID="{1BAA2505-E034-4233-AC9D-3ACC12FA5E1B}" presName="childText" presStyleLbl="conFgAcc1" presStyleIdx="1" presStyleCnt="7">
        <dgm:presLayoutVars>
          <dgm:bulletEnabled val="1"/>
        </dgm:presLayoutVars>
      </dgm:prSet>
      <dgm:spPr/>
    </dgm:pt>
    <dgm:pt modelId="{3E26D4EC-EAF6-4F61-8CAC-BF8E2254C3C5}" type="pres">
      <dgm:prSet presAssocID="{741450F9-97C8-4181-9C2C-58C746AC62F3}" presName="spaceBetweenRectangles" presStyleCnt="0"/>
      <dgm:spPr/>
    </dgm:pt>
    <dgm:pt modelId="{403A88AC-F27E-4DD4-A456-15E0ABA066EE}" type="pres">
      <dgm:prSet presAssocID="{B60BBBB4-F192-49D0-9195-38B26DB65BAE}" presName="parentLin" presStyleCnt="0"/>
      <dgm:spPr/>
    </dgm:pt>
    <dgm:pt modelId="{E7AD8F06-2F33-42E1-BCB8-F2C27F0C9BE5}" type="pres">
      <dgm:prSet presAssocID="{B60BBBB4-F192-49D0-9195-38B26DB65BAE}" presName="parentLeftMargin" presStyleLbl="node1" presStyleIdx="1" presStyleCnt="7"/>
      <dgm:spPr/>
      <dgm:t>
        <a:bodyPr/>
        <a:lstStyle/>
        <a:p>
          <a:endParaRPr lang="ru-RU"/>
        </a:p>
      </dgm:t>
    </dgm:pt>
    <dgm:pt modelId="{6847B3BA-6C85-42C3-9705-876EE2F31C23}" type="pres">
      <dgm:prSet presAssocID="{B60BBBB4-F192-49D0-9195-38B26DB65BAE}" presName="parentText" presStyleLbl="node1" presStyleIdx="2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86A756-F3E3-4A7F-B301-18C5723623B8}" type="pres">
      <dgm:prSet presAssocID="{B60BBBB4-F192-49D0-9195-38B26DB65BAE}" presName="negativeSpace" presStyleCnt="0"/>
      <dgm:spPr/>
    </dgm:pt>
    <dgm:pt modelId="{43D73111-91F5-460D-AAA9-B44CDC5B9876}" type="pres">
      <dgm:prSet presAssocID="{B60BBBB4-F192-49D0-9195-38B26DB65BAE}" presName="childText" presStyleLbl="conFgAcc1" presStyleIdx="2" presStyleCnt="7">
        <dgm:presLayoutVars>
          <dgm:bulletEnabled val="1"/>
        </dgm:presLayoutVars>
      </dgm:prSet>
      <dgm:spPr/>
    </dgm:pt>
    <dgm:pt modelId="{14FF7A60-C3C1-46C7-BE71-2A6ECF33BD0E}" type="pres">
      <dgm:prSet presAssocID="{4373C4AB-88B5-4E46-AF68-1FC68E6F52EE}" presName="spaceBetweenRectangles" presStyleCnt="0"/>
      <dgm:spPr/>
    </dgm:pt>
    <dgm:pt modelId="{DB075436-4C47-49E6-B1F1-7056D5B3546D}" type="pres">
      <dgm:prSet presAssocID="{CC888613-4784-4182-95CB-BAAD6BBFF16C}" presName="parentLin" presStyleCnt="0"/>
      <dgm:spPr/>
    </dgm:pt>
    <dgm:pt modelId="{34824863-CB03-4B25-B2D3-F3DE62CCD98F}" type="pres">
      <dgm:prSet presAssocID="{CC888613-4784-4182-95CB-BAAD6BBFF16C}" presName="parentLeftMargin" presStyleLbl="node1" presStyleIdx="2" presStyleCnt="7"/>
      <dgm:spPr/>
      <dgm:t>
        <a:bodyPr/>
        <a:lstStyle/>
        <a:p>
          <a:endParaRPr lang="ru-RU"/>
        </a:p>
      </dgm:t>
    </dgm:pt>
    <dgm:pt modelId="{F8A11026-3BFA-4B18-A343-25989168BD68}" type="pres">
      <dgm:prSet presAssocID="{CC888613-4784-4182-95CB-BAAD6BBFF16C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4C3C14-5DBA-4FED-81E6-E7FB2827AD6F}" type="pres">
      <dgm:prSet presAssocID="{CC888613-4784-4182-95CB-BAAD6BBFF16C}" presName="negativeSpace" presStyleCnt="0"/>
      <dgm:spPr/>
    </dgm:pt>
    <dgm:pt modelId="{3FD398C1-B859-4B3F-B5C5-35B2A08AC6B3}" type="pres">
      <dgm:prSet presAssocID="{CC888613-4784-4182-95CB-BAAD6BBFF16C}" presName="childText" presStyleLbl="conFgAcc1" presStyleIdx="3" presStyleCnt="7">
        <dgm:presLayoutVars>
          <dgm:bulletEnabled val="1"/>
        </dgm:presLayoutVars>
      </dgm:prSet>
      <dgm:spPr/>
    </dgm:pt>
    <dgm:pt modelId="{EBEA8AEA-A4DC-4930-96D5-6BDCB0EBE159}" type="pres">
      <dgm:prSet presAssocID="{2D0DC357-420D-47A4-8D6B-65FB56026631}" presName="spaceBetweenRectangles" presStyleCnt="0"/>
      <dgm:spPr/>
    </dgm:pt>
    <dgm:pt modelId="{0A0A61FA-BF24-4BEB-9BEC-36DD854C3FB0}" type="pres">
      <dgm:prSet presAssocID="{B8653A69-3273-4E15-8F0E-F37BB0DC0CFC}" presName="parentLin" presStyleCnt="0"/>
      <dgm:spPr/>
    </dgm:pt>
    <dgm:pt modelId="{7E34BB46-FDD4-4387-9257-B8615252FD06}" type="pres">
      <dgm:prSet presAssocID="{B8653A69-3273-4E15-8F0E-F37BB0DC0CFC}" presName="parentLeftMargin" presStyleLbl="node1" presStyleIdx="3" presStyleCnt="7"/>
      <dgm:spPr/>
      <dgm:t>
        <a:bodyPr/>
        <a:lstStyle/>
        <a:p>
          <a:endParaRPr lang="ru-RU"/>
        </a:p>
      </dgm:t>
    </dgm:pt>
    <dgm:pt modelId="{270D630F-FFD7-47DB-8432-D5A53EB042FF}" type="pres">
      <dgm:prSet presAssocID="{B8653A69-3273-4E15-8F0E-F37BB0DC0CFC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D14B6D-A086-479B-8FCF-70722DEA224C}" type="pres">
      <dgm:prSet presAssocID="{B8653A69-3273-4E15-8F0E-F37BB0DC0CFC}" presName="negativeSpace" presStyleCnt="0"/>
      <dgm:spPr/>
    </dgm:pt>
    <dgm:pt modelId="{6800ED54-40C6-4660-A246-18D4579E9BF6}" type="pres">
      <dgm:prSet presAssocID="{B8653A69-3273-4E15-8F0E-F37BB0DC0CFC}" presName="childText" presStyleLbl="conFgAcc1" presStyleIdx="4" presStyleCnt="7">
        <dgm:presLayoutVars>
          <dgm:bulletEnabled val="1"/>
        </dgm:presLayoutVars>
      </dgm:prSet>
      <dgm:spPr/>
    </dgm:pt>
    <dgm:pt modelId="{E768E8CB-5799-4E1E-A0FE-104F16FE6461}" type="pres">
      <dgm:prSet presAssocID="{F98651BE-7F11-486F-A443-CBB23C946186}" presName="spaceBetweenRectangles" presStyleCnt="0"/>
      <dgm:spPr/>
    </dgm:pt>
    <dgm:pt modelId="{174BA2E0-1206-4801-9C5B-B4C458F8EBD9}" type="pres">
      <dgm:prSet presAssocID="{966143AA-22FD-42F0-B7C2-6B221C386468}" presName="parentLin" presStyleCnt="0"/>
      <dgm:spPr/>
    </dgm:pt>
    <dgm:pt modelId="{F3882C58-45D7-49CC-883D-4CD88E76DE88}" type="pres">
      <dgm:prSet presAssocID="{966143AA-22FD-42F0-B7C2-6B221C386468}" presName="parentLeftMargin" presStyleLbl="node1" presStyleIdx="4" presStyleCnt="7"/>
      <dgm:spPr/>
      <dgm:t>
        <a:bodyPr/>
        <a:lstStyle/>
        <a:p>
          <a:endParaRPr lang="ru-RU"/>
        </a:p>
      </dgm:t>
    </dgm:pt>
    <dgm:pt modelId="{228B0688-0337-4045-BC85-86C990355453}" type="pres">
      <dgm:prSet presAssocID="{966143AA-22FD-42F0-B7C2-6B221C386468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53510F-F70C-4178-A9C6-3003AB3A01E6}" type="pres">
      <dgm:prSet presAssocID="{966143AA-22FD-42F0-B7C2-6B221C386468}" presName="negativeSpace" presStyleCnt="0"/>
      <dgm:spPr/>
    </dgm:pt>
    <dgm:pt modelId="{6AB54010-7CA6-4754-99B7-CCE9F634884F}" type="pres">
      <dgm:prSet presAssocID="{966143AA-22FD-42F0-B7C2-6B221C386468}" presName="childText" presStyleLbl="conFgAcc1" presStyleIdx="5" presStyleCnt="7">
        <dgm:presLayoutVars>
          <dgm:bulletEnabled val="1"/>
        </dgm:presLayoutVars>
      </dgm:prSet>
      <dgm:spPr/>
    </dgm:pt>
    <dgm:pt modelId="{E00267B0-B6B3-4537-A52D-BB9FF89304F5}" type="pres">
      <dgm:prSet presAssocID="{869245C5-53DD-41CB-A7A3-2F285EDE505A}" presName="spaceBetweenRectangles" presStyleCnt="0"/>
      <dgm:spPr/>
    </dgm:pt>
    <dgm:pt modelId="{85BF7C0C-0004-49B2-9413-B74F42C39FA2}" type="pres">
      <dgm:prSet presAssocID="{6E91B693-1EDA-4533-B4E9-54EF4542A96C}" presName="parentLin" presStyleCnt="0"/>
      <dgm:spPr/>
    </dgm:pt>
    <dgm:pt modelId="{D0E52D7D-CC79-49A0-8D38-181A00D43CE9}" type="pres">
      <dgm:prSet presAssocID="{6E91B693-1EDA-4533-B4E9-54EF4542A96C}" presName="parentLeftMargin" presStyleLbl="node1" presStyleIdx="5" presStyleCnt="7"/>
      <dgm:spPr/>
      <dgm:t>
        <a:bodyPr/>
        <a:lstStyle/>
        <a:p>
          <a:endParaRPr lang="ru-RU"/>
        </a:p>
      </dgm:t>
    </dgm:pt>
    <dgm:pt modelId="{1B2945C6-8EC6-423F-9873-2A59B94BA1C9}" type="pres">
      <dgm:prSet presAssocID="{6E91B693-1EDA-4533-B4E9-54EF4542A96C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0E6E4-4164-4127-8E87-7DBDF450AF76}" type="pres">
      <dgm:prSet presAssocID="{6E91B693-1EDA-4533-B4E9-54EF4542A96C}" presName="negativeSpace" presStyleCnt="0"/>
      <dgm:spPr/>
    </dgm:pt>
    <dgm:pt modelId="{CAE76D8A-5C04-4CB4-8F84-0040BC0B8287}" type="pres">
      <dgm:prSet presAssocID="{6E91B693-1EDA-4533-B4E9-54EF4542A96C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5D392CC5-A786-4799-AF1B-FDC6282BA528}" srcId="{C2B3B68D-5276-4B09-B801-9CEEB90BE7F3}" destId="{6E91B693-1EDA-4533-B4E9-54EF4542A96C}" srcOrd="6" destOrd="0" parTransId="{9EF6C8E0-114E-41B1-8919-5A5ED6229399}" sibTransId="{A8190B38-58DA-45F4-9021-27F9493978E9}"/>
    <dgm:cxn modelId="{0F9D3EF5-575D-47BA-A17C-C1EC914280EC}" type="presOf" srcId="{B8653A69-3273-4E15-8F0E-F37BB0DC0CFC}" destId="{270D630F-FFD7-47DB-8432-D5A53EB042FF}" srcOrd="1" destOrd="0" presId="urn:microsoft.com/office/officeart/2005/8/layout/list1"/>
    <dgm:cxn modelId="{1B4CEBC6-AE4A-469F-ADB2-1CCC9329AF0E}" srcId="{C2B3B68D-5276-4B09-B801-9CEEB90BE7F3}" destId="{B60BBBB4-F192-49D0-9195-38B26DB65BAE}" srcOrd="2" destOrd="0" parTransId="{E3780DEC-04BB-4A78-B1A3-5F5167EF47F6}" sibTransId="{4373C4AB-88B5-4E46-AF68-1FC68E6F52EE}"/>
    <dgm:cxn modelId="{7DE6014F-BCD1-443C-B56B-870AE70E5299}" srcId="{C2B3B68D-5276-4B09-B801-9CEEB90BE7F3}" destId="{B8653A69-3273-4E15-8F0E-F37BB0DC0CFC}" srcOrd="4" destOrd="0" parTransId="{A6D3029C-BADF-4217-AD1A-054257544CF6}" sibTransId="{F98651BE-7F11-486F-A443-CBB23C946186}"/>
    <dgm:cxn modelId="{49F56AB5-48D4-417E-BF2D-48A596A67F95}" type="presOf" srcId="{C2B3B68D-5276-4B09-B801-9CEEB90BE7F3}" destId="{DF5917AE-8763-4BE3-AB74-3E229CEBEFA9}" srcOrd="0" destOrd="0" presId="urn:microsoft.com/office/officeart/2005/8/layout/list1"/>
    <dgm:cxn modelId="{620522FC-F990-4088-AC7F-F9096185B28B}" type="presOf" srcId="{6E91B693-1EDA-4533-B4E9-54EF4542A96C}" destId="{D0E52D7D-CC79-49A0-8D38-181A00D43CE9}" srcOrd="0" destOrd="0" presId="urn:microsoft.com/office/officeart/2005/8/layout/list1"/>
    <dgm:cxn modelId="{61215BBF-AFCB-4239-A7EF-88F08BB2C177}" type="presOf" srcId="{CC888613-4784-4182-95CB-BAAD6BBFF16C}" destId="{F8A11026-3BFA-4B18-A343-25989168BD68}" srcOrd="1" destOrd="0" presId="urn:microsoft.com/office/officeart/2005/8/layout/list1"/>
    <dgm:cxn modelId="{6425F2FB-B6B7-4E4F-BBB8-4A52BF0F0906}" type="presOf" srcId="{1BAA2505-E034-4233-AC9D-3ACC12FA5E1B}" destId="{B4E3D5D2-B31B-4C86-BEC8-9856CA840941}" srcOrd="1" destOrd="0" presId="urn:microsoft.com/office/officeart/2005/8/layout/list1"/>
    <dgm:cxn modelId="{17FB2D8F-10DE-4341-975A-1D378501892F}" srcId="{C2B3B68D-5276-4B09-B801-9CEEB90BE7F3}" destId="{966143AA-22FD-42F0-B7C2-6B221C386468}" srcOrd="5" destOrd="0" parTransId="{9D22F987-AF4D-413C-BEEE-E1F2B20D052D}" sibTransId="{869245C5-53DD-41CB-A7A3-2F285EDE505A}"/>
    <dgm:cxn modelId="{E1E4BA89-CB33-4569-A171-AAB1CF25DA4E}" type="presOf" srcId="{966143AA-22FD-42F0-B7C2-6B221C386468}" destId="{228B0688-0337-4045-BC85-86C990355453}" srcOrd="1" destOrd="0" presId="urn:microsoft.com/office/officeart/2005/8/layout/list1"/>
    <dgm:cxn modelId="{3E7AA06F-8C6C-47E1-89A6-C421F3C4838B}" srcId="{C2B3B68D-5276-4B09-B801-9CEEB90BE7F3}" destId="{1BAA2505-E034-4233-AC9D-3ACC12FA5E1B}" srcOrd="1" destOrd="0" parTransId="{3B41CD61-5298-410E-AC62-893BB5730377}" sibTransId="{741450F9-97C8-4181-9C2C-58C746AC62F3}"/>
    <dgm:cxn modelId="{333D6A2D-25E4-40FA-A9B2-AA72D6E263B8}" type="presOf" srcId="{960FC2FF-FD90-4D11-9CF7-9C9B9E1C620F}" destId="{9575238D-5AE2-4200-A297-D29BBBB8548F}" srcOrd="1" destOrd="0" presId="urn:microsoft.com/office/officeart/2005/8/layout/list1"/>
    <dgm:cxn modelId="{4DD17821-1D0E-4A37-A2B8-833807EDC305}" type="presOf" srcId="{B60BBBB4-F192-49D0-9195-38B26DB65BAE}" destId="{6847B3BA-6C85-42C3-9705-876EE2F31C23}" srcOrd="1" destOrd="0" presId="urn:microsoft.com/office/officeart/2005/8/layout/list1"/>
    <dgm:cxn modelId="{DBBE2697-F4CA-4825-A106-FEF5F12C1748}" type="presOf" srcId="{6E91B693-1EDA-4533-B4E9-54EF4542A96C}" destId="{1B2945C6-8EC6-423F-9873-2A59B94BA1C9}" srcOrd="1" destOrd="0" presId="urn:microsoft.com/office/officeart/2005/8/layout/list1"/>
    <dgm:cxn modelId="{869F5F74-9039-4E07-B1D6-42952E274B2C}" type="presOf" srcId="{966143AA-22FD-42F0-B7C2-6B221C386468}" destId="{F3882C58-45D7-49CC-883D-4CD88E76DE88}" srcOrd="0" destOrd="0" presId="urn:microsoft.com/office/officeart/2005/8/layout/list1"/>
    <dgm:cxn modelId="{CBEB645A-E35E-4E57-B169-2A94AFEB24B6}" srcId="{C2B3B68D-5276-4B09-B801-9CEEB90BE7F3}" destId="{960FC2FF-FD90-4D11-9CF7-9C9B9E1C620F}" srcOrd="0" destOrd="0" parTransId="{F1D8F01D-C1DA-46E1-9DBD-22A44BF763B1}" sibTransId="{25F9706F-C220-4E07-BC11-7FA1B0CB5446}"/>
    <dgm:cxn modelId="{4B3B98AC-C315-4370-BFD0-0C7774CDE0F3}" type="presOf" srcId="{B60BBBB4-F192-49D0-9195-38B26DB65BAE}" destId="{E7AD8F06-2F33-42E1-BCB8-F2C27F0C9BE5}" srcOrd="0" destOrd="0" presId="urn:microsoft.com/office/officeart/2005/8/layout/list1"/>
    <dgm:cxn modelId="{14AE6BD6-CDD9-4E0E-8959-C3A059C5BB69}" srcId="{C2B3B68D-5276-4B09-B801-9CEEB90BE7F3}" destId="{CC888613-4784-4182-95CB-BAAD6BBFF16C}" srcOrd="3" destOrd="0" parTransId="{DA1FEF6D-CD63-4EBD-BD0F-80E196910950}" sibTransId="{2D0DC357-420D-47A4-8D6B-65FB56026631}"/>
    <dgm:cxn modelId="{6A1B1A5F-8A08-4FC5-A125-B66DCBC01105}" type="presOf" srcId="{1BAA2505-E034-4233-AC9D-3ACC12FA5E1B}" destId="{C9896875-64CD-4595-955A-C63C62CD60EA}" srcOrd="0" destOrd="0" presId="urn:microsoft.com/office/officeart/2005/8/layout/list1"/>
    <dgm:cxn modelId="{E69EBA9D-111F-4F0D-AEE3-4290CA22C516}" type="presOf" srcId="{CC888613-4784-4182-95CB-BAAD6BBFF16C}" destId="{34824863-CB03-4B25-B2D3-F3DE62CCD98F}" srcOrd="0" destOrd="0" presId="urn:microsoft.com/office/officeart/2005/8/layout/list1"/>
    <dgm:cxn modelId="{19A7E3FE-BBF3-40A6-99D1-B7F4F8EC7978}" type="presOf" srcId="{B8653A69-3273-4E15-8F0E-F37BB0DC0CFC}" destId="{7E34BB46-FDD4-4387-9257-B8615252FD06}" srcOrd="0" destOrd="0" presId="urn:microsoft.com/office/officeart/2005/8/layout/list1"/>
    <dgm:cxn modelId="{32B31C2B-5CB5-42C9-9508-FFED8B05FE45}" type="presOf" srcId="{960FC2FF-FD90-4D11-9CF7-9C9B9E1C620F}" destId="{B6EE1F17-BD47-4278-AC7F-C40F54789A81}" srcOrd="0" destOrd="0" presId="urn:microsoft.com/office/officeart/2005/8/layout/list1"/>
    <dgm:cxn modelId="{921B5D62-773E-464E-A968-F2D9C259F04A}" type="presParOf" srcId="{DF5917AE-8763-4BE3-AB74-3E229CEBEFA9}" destId="{D9C27933-1B5D-4938-A4D2-1433181130BA}" srcOrd="0" destOrd="0" presId="urn:microsoft.com/office/officeart/2005/8/layout/list1"/>
    <dgm:cxn modelId="{0645ED8F-8F3C-43B8-B289-FC839CFEBB06}" type="presParOf" srcId="{D9C27933-1B5D-4938-A4D2-1433181130BA}" destId="{B6EE1F17-BD47-4278-AC7F-C40F54789A81}" srcOrd="0" destOrd="0" presId="urn:microsoft.com/office/officeart/2005/8/layout/list1"/>
    <dgm:cxn modelId="{4025EC74-B107-466E-9D80-7E30E313167A}" type="presParOf" srcId="{D9C27933-1B5D-4938-A4D2-1433181130BA}" destId="{9575238D-5AE2-4200-A297-D29BBBB8548F}" srcOrd="1" destOrd="0" presId="urn:microsoft.com/office/officeart/2005/8/layout/list1"/>
    <dgm:cxn modelId="{89DE607E-57E2-4050-8C79-F56835255E7E}" type="presParOf" srcId="{DF5917AE-8763-4BE3-AB74-3E229CEBEFA9}" destId="{6F33C755-9F4A-419B-8793-6D8DCB256165}" srcOrd="1" destOrd="0" presId="urn:microsoft.com/office/officeart/2005/8/layout/list1"/>
    <dgm:cxn modelId="{13E768F2-92C5-41B3-AA05-698AE4993C16}" type="presParOf" srcId="{DF5917AE-8763-4BE3-AB74-3E229CEBEFA9}" destId="{50F1BDE5-A3D4-448C-99BF-807CFA491266}" srcOrd="2" destOrd="0" presId="urn:microsoft.com/office/officeart/2005/8/layout/list1"/>
    <dgm:cxn modelId="{C5546A99-DE82-42CE-ACF3-C15CFCB5ACBF}" type="presParOf" srcId="{DF5917AE-8763-4BE3-AB74-3E229CEBEFA9}" destId="{AF306EF8-64ED-4C23-A028-2E54A7A1B34D}" srcOrd="3" destOrd="0" presId="urn:microsoft.com/office/officeart/2005/8/layout/list1"/>
    <dgm:cxn modelId="{8B9A10DF-F430-4017-9745-4F77295C0BC1}" type="presParOf" srcId="{DF5917AE-8763-4BE3-AB74-3E229CEBEFA9}" destId="{AE0E8AAA-5A61-40E2-A6CE-F826073CB038}" srcOrd="4" destOrd="0" presId="urn:microsoft.com/office/officeart/2005/8/layout/list1"/>
    <dgm:cxn modelId="{09DF05E3-8097-40B8-BD00-93C71D8DE1BF}" type="presParOf" srcId="{AE0E8AAA-5A61-40E2-A6CE-F826073CB038}" destId="{C9896875-64CD-4595-955A-C63C62CD60EA}" srcOrd="0" destOrd="0" presId="urn:microsoft.com/office/officeart/2005/8/layout/list1"/>
    <dgm:cxn modelId="{E60F4D63-0942-44A8-BBCF-A0F7469205AF}" type="presParOf" srcId="{AE0E8AAA-5A61-40E2-A6CE-F826073CB038}" destId="{B4E3D5D2-B31B-4C86-BEC8-9856CA840941}" srcOrd="1" destOrd="0" presId="urn:microsoft.com/office/officeart/2005/8/layout/list1"/>
    <dgm:cxn modelId="{FA666990-6485-44BC-A904-B746EC190E1C}" type="presParOf" srcId="{DF5917AE-8763-4BE3-AB74-3E229CEBEFA9}" destId="{9F6F9723-8E35-402A-9CAB-249E129ADF58}" srcOrd="5" destOrd="0" presId="urn:microsoft.com/office/officeart/2005/8/layout/list1"/>
    <dgm:cxn modelId="{1C9BBB1A-D68B-4C54-AF76-9CAC254E84A8}" type="presParOf" srcId="{DF5917AE-8763-4BE3-AB74-3E229CEBEFA9}" destId="{8018979D-9738-40F1-B2D0-55556D8617D2}" srcOrd="6" destOrd="0" presId="urn:microsoft.com/office/officeart/2005/8/layout/list1"/>
    <dgm:cxn modelId="{BD2CB479-FCBF-4AB0-9A36-A178C21CDEFB}" type="presParOf" srcId="{DF5917AE-8763-4BE3-AB74-3E229CEBEFA9}" destId="{3E26D4EC-EAF6-4F61-8CAC-BF8E2254C3C5}" srcOrd="7" destOrd="0" presId="urn:microsoft.com/office/officeart/2005/8/layout/list1"/>
    <dgm:cxn modelId="{9B6FC272-E22F-4B56-8F34-9C770AB6CC5C}" type="presParOf" srcId="{DF5917AE-8763-4BE3-AB74-3E229CEBEFA9}" destId="{403A88AC-F27E-4DD4-A456-15E0ABA066EE}" srcOrd="8" destOrd="0" presId="urn:microsoft.com/office/officeart/2005/8/layout/list1"/>
    <dgm:cxn modelId="{05A764F4-1C79-4DE9-98C5-52D260523C52}" type="presParOf" srcId="{403A88AC-F27E-4DD4-A456-15E0ABA066EE}" destId="{E7AD8F06-2F33-42E1-BCB8-F2C27F0C9BE5}" srcOrd="0" destOrd="0" presId="urn:microsoft.com/office/officeart/2005/8/layout/list1"/>
    <dgm:cxn modelId="{22ECD580-67F6-4A45-A5D3-0E1D52F258ED}" type="presParOf" srcId="{403A88AC-F27E-4DD4-A456-15E0ABA066EE}" destId="{6847B3BA-6C85-42C3-9705-876EE2F31C23}" srcOrd="1" destOrd="0" presId="urn:microsoft.com/office/officeart/2005/8/layout/list1"/>
    <dgm:cxn modelId="{B88A3FAE-977F-4BC9-9039-28496B3C4289}" type="presParOf" srcId="{DF5917AE-8763-4BE3-AB74-3E229CEBEFA9}" destId="{0086A756-F3E3-4A7F-B301-18C5723623B8}" srcOrd="9" destOrd="0" presId="urn:microsoft.com/office/officeart/2005/8/layout/list1"/>
    <dgm:cxn modelId="{8FD6B07D-91C6-4D06-902E-78D88F4624DD}" type="presParOf" srcId="{DF5917AE-8763-4BE3-AB74-3E229CEBEFA9}" destId="{43D73111-91F5-460D-AAA9-B44CDC5B9876}" srcOrd="10" destOrd="0" presId="urn:microsoft.com/office/officeart/2005/8/layout/list1"/>
    <dgm:cxn modelId="{E6396A5D-C939-465D-AE0C-BCAC15AA56EE}" type="presParOf" srcId="{DF5917AE-8763-4BE3-AB74-3E229CEBEFA9}" destId="{14FF7A60-C3C1-46C7-BE71-2A6ECF33BD0E}" srcOrd="11" destOrd="0" presId="urn:microsoft.com/office/officeart/2005/8/layout/list1"/>
    <dgm:cxn modelId="{4DA27756-F5C6-4980-90ED-36EB6272E417}" type="presParOf" srcId="{DF5917AE-8763-4BE3-AB74-3E229CEBEFA9}" destId="{DB075436-4C47-49E6-B1F1-7056D5B3546D}" srcOrd="12" destOrd="0" presId="urn:microsoft.com/office/officeart/2005/8/layout/list1"/>
    <dgm:cxn modelId="{268C8A01-E2DC-49BC-890C-E71D1502C8E7}" type="presParOf" srcId="{DB075436-4C47-49E6-B1F1-7056D5B3546D}" destId="{34824863-CB03-4B25-B2D3-F3DE62CCD98F}" srcOrd="0" destOrd="0" presId="urn:microsoft.com/office/officeart/2005/8/layout/list1"/>
    <dgm:cxn modelId="{038A09CF-089A-445C-9F6E-A3A051790D6D}" type="presParOf" srcId="{DB075436-4C47-49E6-B1F1-7056D5B3546D}" destId="{F8A11026-3BFA-4B18-A343-25989168BD68}" srcOrd="1" destOrd="0" presId="urn:microsoft.com/office/officeart/2005/8/layout/list1"/>
    <dgm:cxn modelId="{2FF810EE-9B82-4B69-8E39-491F9EB08686}" type="presParOf" srcId="{DF5917AE-8763-4BE3-AB74-3E229CEBEFA9}" destId="{514C3C14-5DBA-4FED-81E6-E7FB2827AD6F}" srcOrd="13" destOrd="0" presId="urn:microsoft.com/office/officeart/2005/8/layout/list1"/>
    <dgm:cxn modelId="{26275585-0A20-4E65-BFE7-E46ABD132817}" type="presParOf" srcId="{DF5917AE-8763-4BE3-AB74-3E229CEBEFA9}" destId="{3FD398C1-B859-4B3F-B5C5-35B2A08AC6B3}" srcOrd="14" destOrd="0" presId="urn:microsoft.com/office/officeart/2005/8/layout/list1"/>
    <dgm:cxn modelId="{790D07F0-DC50-4CFD-9C9E-C3FCBED36C11}" type="presParOf" srcId="{DF5917AE-8763-4BE3-AB74-3E229CEBEFA9}" destId="{EBEA8AEA-A4DC-4930-96D5-6BDCB0EBE159}" srcOrd="15" destOrd="0" presId="urn:microsoft.com/office/officeart/2005/8/layout/list1"/>
    <dgm:cxn modelId="{C730689F-DE74-4920-9CB0-BAA1B92C5310}" type="presParOf" srcId="{DF5917AE-8763-4BE3-AB74-3E229CEBEFA9}" destId="{0A0A61FA-BF24-4BEB-9BEC-36DD854C3FB0}" srcOrd="16" destOrd="0" presId="urn:microsoft.com/office/officeart/2005/8/layout/list1"/>
    <dgm:cxn modelId="{A6639297-E5DD-4C9F-B9D0-90741FA32766}" type="presParOf" srcId="{0A0A61FA-BF24-4BEB-9BEC-36DD854C3FB0}" destId="{7E34BB46-FDD4-4387-9257-B8615252FD06}" srcOrd="0" destOrd="0" presId="urn:microsoft.com/office/officeart/2005/8/layout/list1"/>
    <dgm:cxn modelId="{4D59BE5E-F17A-4A3A-8812-A5C4F7C1A4CA}" type="presParOf" srcId="{0A0A61FA-BF24-4BEB-9BEC-36DD854C3FB0}" destId="{270D630F-FFD7-47DB-8432-D5A53EB042FF}" srcOrd="1" destOrd="0" presId="urn:microsoft.com/office/officeart/2005/8/layout/list1"/>
    <dgm:cxn modelId="{DCF8F474-B5E6-483C-84C8-6B27F21E86C0}" type="presParOf" srcId="{DF5917AE-8763-4BE3-AB74-3E229CEBEFA9}" destId="{D4D14B6D-A086-479B-8FCF-70722DEA224C}" srcOrd="17" destOrd="0" presId="urn:microsoft.com/office/officeart/2005/8/layout/list1"/>
    <dgm:cxn modelId="{AB0EFBDB-56A7-4823-B0D5-E4A56D519B55}" type="presParOf" srcId="{DF5917AE-8763-4BE3-AB74-3E229CEBEFA9}" destId="{6800ED54-40C6-4660-A246-18D4579E9BF6}" srcOrd="18" destOrd="0" presId="urn:microsoft.com/office/officeart/2005/8/layout/list1"/>
    <dgm:cxn modelId="{A69453E8-8B77-43C6-9F70-A03AC0BAD00F}" type="presParOf" srcId="{DF5917AE-8763-4BE3-AB74-3E229CEBEFA9}" destId="{E768E8CB-5799-4E1E-A0FE-104F16FE6461}" srcOrd="19" destOrd="0" presId="urn:microsoft.com/office/officeart/2005/8/layout/list1"/>
    <dgm:cxn modelId="{0DC93C4C-BFD1-4437-8F91-37DF08424239}" type="presParOf" srcId="{DF5917AE-8763-4BE3-AB74-3E229CEBEFA9}" destId="{174BA2E0-1206-4801-9C5B-B4C458F8EBD9}" srcOrd="20" destOrd="0" presId="urn:microsoft.com/office/officeart/2005/8/layout/list1"/>
    <dgm:cxn modelId="{ED1305C7-265B-4E30-BAD0-9B7A0496DE78}" type="presParOf" srcId="{174BA2E0-1206-4801-9C5B-B4C458F8EBD9}" destId="{F3882C58-45D7-49CC-883D-4CD88E76DE88}" srcOrd="0" destOrd="0" presId="urn:microsoft.com/office/officeart/2005/8/layout/list1"/>
    <dgm:cxn modelId="{4CEB6CF8-A94E-4A20-806B-F14E08541FD3}" type="presParOf" srcId="{174BA2E0-1206-4801-9C5B-B4C458F8EBD9}" destId="{228B0688-0337-4045-BC85-86C990355453}" srcOrd="1" destOrd="0" presId="urn:microsoft.com/office/officeart/2005/8/layout/list1"/>
    <dgm:cxn modelId="{43C7B7D8-21C7-4159-9282-F32F4546F6CF}" type="presParOf" srcId="{DF5917AE-8763-4BE3-AB74-3E229CEBEFA9}" destId="{7353510F-F70C-4178-A9C6-3003AB3A01E6}" srcOrd="21" destOrd="0" presId="urn:microsoft.com/office/officeart/2005/8/layout/list1"/>
    <dgm:cxn modelId="{AF278D3A-7FD7-4B1D-A2A8-A1216F56C501}" type="presParOf" srcId="{DF5917AE-8763-4BE3-AB74-3E229CEBEFA9}" destId="{6AB54010-7CA6-4754-99B7-CCE9F634884F}" srcOrd="22" destOrd="0" presId="urn:microsoft.com/office/officeart/2005/8/layout/list1"/>
    <dgm:cxn modelId="{1FA5CE00-AE0F-4FEF-BD6F-DBC189D61439}" type="presParOf" srcId="{DF5917AE-8763-4BE3-AB74-3E229CEBEFA9}" destId="{E00267B0-B6B3-4537-A52D-BB9FF89304F5}" srcOrd="23" destOrd="0" presId="urn:microsoft.com/office/officeart/2005/8/layout/list1"/>
    <dgm:cxn modelId="{745C219C-E4DC-4559-B677-E44181292644}" type="presParOf" srcId="{DF5917AE-8763-4BE3-AB74-3E229CEBEFA9}" destId="{85BF7C0C-0004-49B2-9413-B74F42C39FA2}" srcOrd="24" destOrd="0" presId="urn:microsoft.com/office/officeart/2005/8/layout/list1"/>
    <dgm:cxn modelId="{DACD3862-1BAE-4AA0-BD4F-922F85FFEC37}" type="presParOf" srcId="{85BF7C0C-0004-49B2-9413-B74F42C39FA2}" destId="{D0E52D7D-CC79-49A0-8D38-181A00D43CE9}" srcOrd="0" destOrd="0" presId="urn:microsoft.com/office/officeart/2005/8/layout/list1"/>
    <dgm:cxn modelId="{A03FB14D-96EF-499D-8773-FF114654EDEF}" type="presParOf" srcId="{85BF7C0C-0004-49B2-9413-B74F42C39FA2}" destId="{1B2945C6-8EC6-423F-9873-2A59B94BA1C9}" srcOrd="1" destOrd="0" presId="urn:microsoft.com/office/officeart/2005/8/layout/list1"/>
    <dgm:cxn modelId="{E0093943-7204-4A61-A00D-AB5B678C88B1}" type="presParOf" srcId="{DF5917AE-8763-4BE3-AB74-3E229CEBEFA9}" destId="{3350E6E4-4164-4127-8E87-7DBDF450AF76}" srcOrd="25" destOrd="0" presId="urn:microsoft.com/office/officeart/2005/8/layout/list1"/>
    <dgm:cxn modelId="{4E2A5764-4EC2-4826-AAD9-10D16ECD6E02}" type="presParOf" srcId="{DF5917AE-8763-4BE3-AB74-3E229CEBEFA9}" destId="{CAE76D8A-5C04-4CB4-8F84-0040BC0B8287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F655B75-2B0B-4C10-80BC-E622148E8059}" type="doc">
      <dgm:prSet loTypeId="urn:microsoft.com/office/officeart/2005/8/layout/pyramid2" loCatId="pyramid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29B85D45-CAF0-4F22-BDB9-F1635297F450}">
      <dgm:prSet/>
      <dgm:spPr/>
      <dgm:t>
        <a:bodyPr/>
        <a:lstStyle/>
        <a:p>
          <a:pPr rtl="0"/>
          <a:r>
            <a:rPr lang="uz-Cyrl-UZ" smtClean="0"/>
            <a:t>Dunyodagi eng yirik otel Tailandning Pataya shahrida joylashgan </a:t>
          </a:r>
          <a:endParaRPr lang="ru-RU"/>
        </a:p>
      </dgm:t>
    </dgm:pt>
    <dgm:pt modelId="{4BAA938F-6405-41E5-AFFB-31B46433EAFE}" type="parTrans" cxnId="{3F00E45A-0310-4DE0-8743-7C4CE67514F5}">
      <dgm:prSet/>
      <dgm:spPr/>
      <dgm:t>
        <a:bodyPr/>
        <a:lstStyle/>
        <a:p>
          <a:endParaRPr lang="ru-RU"/>
        </a:p>
      </dgm:t>
    </dgm:pt>
    <dgm:pt modelId="{4CBED15B-1FAE-4C98-B1A0-7E9515BBE6A2}" type="sibTrans" cxnId="{3F00E45A-0310-4DE0-8743-7C4CE67514F5}">
      <dgm:prSet/>
      <dgm:spPr/>
      <dgm:t>
        <a:bodyPr/>
        <a:lstStyle/>
        <a:p>
          <a:endParaRPr lang="ru-RU"/>
        </a:p>
      </dgm:t>
    </dgm:pt>
    <dgm:pt modelId="{2D6F3A70-070D-4C31-B365-27DB1BE35433}">
      <dgm:prSet/>
      <dgm:spPr/>
      <dgm:t>
        <a:bodyPr/>
        <a:lstStyle/>
        <a:p>
          <a:pPr rtl="0"/>
          <a:r>
            <a:rPr lang="uz-Cyrl-UZ" smtClean="0"/>
            <a:t>20 ta eng yirik otellarning 13 tasi Las-Vegasda</a:t>
          </a:r>
          <a:endParaRPr lang="ru-RU"/>
        </a:p>
      </dgm:t>
    </dgm:pt>
    <dgm:pt modelId="{B49569CB-6DA2-47BF-8899-9C024705D008}" type="parTrans" cxnId="{11B332CF-8659-4065-9F65-439FBB6C6FB7}">
      <dgm:prSet/>
      <dgm:spPr/>
      <dgm:t>
        <a:bodyPr/>
        <a:lstStyle/>
        <a:p>
          <a:endParaRPr lang="ru-RU"/>
        </a:p>
      </dgm:t>
    </dgm:pt>
    <dgm:pt modelId="{9A1F4C06-45DA-466D-AED2-C69705945237}" type="sibTrans" cxnId="{11B332CF-8659-4065-9F65-439FBB6C6FB7}">
      <dgm:prSet/>
      <dgm:spPr/>
      <dgm:t>
        <a:bodyPr/>
        <a:lstStyle/>
        <a:p>
          <a:endParaRPr lang="ru-RU"/>
        </a:p>
      </dgm:t>
    </dgm:pt>
    <dgm:pt modelId="{9BDEBB88-7565-4ADD-9AED-A1AD5F7D2299}">
      <dgm:prSet/>
      <dgm:spPr/>
      <dgm:t>
        <a:bodyPr/>
        <a:lstStyle/>
        <a:p>
          <a:pPr rtl="0"/>
          <a:r>
            <a:rPr lang="uz-Cyrl-UZ" smtClean="0"/>
            <a:t>1515 o‘rinli “Caesuras Palace”) </a:t>
          </a:r>
          <a:endParaRPr lang="ru-RU"/>
        </a:p>
      </dgm:t>
    </dgm:pt>
    <dgm:pt modelId="{2CADD12C-AF13-40EB-8A86-AF260EA5558D}" type="parTrans" cxnId="{19C35648-271E-4268-90E3-3CA0607BB6F7}">
      <dgm:prSet/>
      <dgm:spPr/>
      <dgm:t>
        <a:bodyPr/>
        <a:lstStyle/>
        <a:p>
          <a:endParaRPr lang="ru-RU"/>
        </a:p>
      </dgm:t>
    </dgm:pt>
    <dgm:pt modelId="{65CDE824-F6A0-44B9-B906-9F04DBA3705A}" type="sibTrans" cxnId="{19C35648-271E-4268-90E3-3CA0607BB6F7}">
      <dgm:prSet/>
      <dgm:spPr/>
      <dgm:t>
        <a:bodyPr/>
        <a:lstStyle/>
        <a:p>
          <a:endParaRPr lang="ru-RU"/>
        </a:p>
      </dgm:t>
    </dgm:pt>
    <dgm:pt modelId="{59C84E80-2F8D-491F-B5BA-84F12033B815}" type="pres">
      <dgm:prSet presAssocID="{AF655B75-2B0B-4C10-80BC-E622148E8059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B99448B9-8FBC-43BC-90D8-E8623E69F970}" type="pres">
      <dgm:prSet presAssocID="{AF655B75-2B0B-4C10-80BC-E622148E8059}" presName="pyramid" presStyleLbl="node1" presStyleIdx="0" presStyleCnt="1"/>
      <dgm:spPr/>
    </dgm:pt>
    <dgm:pt modelId="{FDB9A1C5-5EF2-4229-888C-E7564A12D645}" type="pres">
      <dgm:prSet presAssocID="{AF655B75-2B0B-4C10-80BC-E622148E8059}" presName="theList" presStyleCnt="0"/>
      <dgm:spPr/>
    </dgm:pt>
    <dgm:pt modelId="{D76A115F-00C3-4C73-B966-167970921361}" type="pres">
      <dgm:prSet presAssocID="{29B85D45-CAF0-4F22-BDB9-F1635297F450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9D0A5F-C246-4402-8DC0-F461B5BE83C4}" type="pres">
      <dgm:prSet presAssocID="{29B85D45-CAF0-4F22-BDB9-F1635297F450}" presName="aSpace" presStyleCnt="0"/>
      <dgm:spPr/>
    </dgm:pt>
    <dgm:pt modelId="{2213F140-27FE-4483-BE06-0E499117B175}" type="pres">
      <dgm:prSet presAssocID="{2D6F3A70-070D-4C31-B365-27DB1BE35433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68CD14-8A83-43F8-9A83-A95F9CE46398}" type="pres">
      <dgm:prSet presAssocID="{2D6F3A70-070D-4C31-B365-27DB1BE35433}" presName="aSpace" presStyleCnt="0"/>
      <dgm:spPr/>
    </dgm:pt>
    <dgm:pt modelId="{F07BF479-7B4E-4AB7-BD2F-57EE2271CC4E}" type="pres">
      <dgm:prSet presAssocID="{9BDEBB88-7565-4ADD-9AED-A1AD5F7D2299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21A57B-871E-441A-8101-066286F42AD6}" type="pres">
      <dgm:prSet presAssocID="{9BDEBB88-7565-4ADD-9AED-A1AD5F7D2299}" presName="aSpace" presStyleCnt="0"/>
      <dgm:spPr/>
    </dgm:pt>
  </dgm:ptLst>
  <dgm:cxnLst>
    <dgm:cxn modelId="{19C35648-271E-4268-90E3-3CA0607BB6F7}" srcId="{AF655B75-2B0B-4C10-80BC-E622148E8059}" destId="{9BDEBB88-7565-4ADD-9AED-A1AD5F7D2299}" srcOrd="2" destOrd="0" parTransId="{2CADD12C-AF13-40EB-8A86-AF260EA5558D}" sibTransId="{65CDE824-F6A0-44B9-B906-9F04DBA3705A}"/>
    <dgm:cxn modelId="{FD638D1D-E445-4253-8ED3-9285F5116A95}" type="presOf" srcId="{29B85D45-CAF0-4F22-BDB9-F1635297F450}" destId="{D76A115F-00C3-4C73-B966-167970921361}" srcOrd="0" destOrd="0" presId="urn:microsoft.com/office/officeart/2005/8/layout/pyramid2"/>
    <dgm:cxn modelId="{653DD010-66DF-4D1F-8A28-12AF6F255620}" type="presOf" srcId="{9BDEBB88-7565-4ADD-9AED-A1AD5F7D2299}" destId="{F07BF479-7B4E-4AB7-BD2F-57EE2271CC4E}" srcOrd="0" destOrd="0" presId="urn:microsoft.com/office/officeart/2005/8/layout/pyramid2"/>
    <dgm:cxn modelId="{3F00E45A-0310-4DE0-8743-7C4CE67514F5}" srcId="{AF655B75-2B0B-4C10-80BC-E622148E8059}" destId="{29B85D45-CAF0-4F22-BDB9-F1635297F450}" srcOrd="0" destOrd="0" parTransId="{4BAA938F-6405-41E5-AFFB-31B46433EAFE}" sibTransId="{4CBED15B-1FAE-4C98-B1A0-7E9515BBE6A2}"/>
    <dgm:cxn modelId="{E568ACCC-B506-442D-8AD3-A4FFBC293DDE}" type="presOf" srcId="{AF655B75-2B0B-4C10-80BC-E622148E8059}" destId="{59C84E80-2F8D-491F-B5BA-84F12033B815}" srcOrd="0" destOrd="0" presId="urn:microsoft.com/office/officeart/2005/8/layout/pyramid2"/>
    <dgm:cxn modelId="{BE183164-AD6B-4242-8A68-0366E9019381}" type="presOf" srcId="{2D6F3A70-070D-4C31-B365-27DB1BE35433}" destId="{2213F140-27FE-4483-BE06-0E499117B175}" srcOrd="0" destOrd="0" presId="urn:microsoft.com/office/officeart/2005/8/layout/pyramid2"/>
    <dgm:cxn modelId="{11B332CF-8659-4065-9F65-439FBB6C6FB7}" srcId="{AF655B75-2B0B-4C10-80BC-E622148E8059}" destId="{2D6F3A70-070D-4C31-B365-27DB1BE35433}" srcOrd="1" destOrd="0" parTransId="{B49569CB-6DA2-47BF-8899-9C024705D008}" sibTransId="{9A1F4C06-45DA-466D-AED2-C69705945237}"/>
    <dgm:cxn modelId="{DD70BA23-1852-46AC-9A80-91F21A99C29F}" type="presParOf" srcId="{59C84E80-2F8D-491F-B5BA-84F12033B815}" destId="{B99448B9-8FBC-43BC-90D8-E8623E69F970}" srcOrd="0" destOrd="0" presId="urn:microsoft.com/office/officeart/2005/8/layout/pyramid2"/>
    <dgm:cxn modelId="{945452DD-CF80-4941-A917-AB418272FD05}" type="presParOf" srcId="{59C84E80-2F8D-491F-B5BA-84F12033B815}" destId="{FDB9A1C5-5EF2-4229-888C-E7564A12D645}" srcOrd="1" destOrd="0" presId="urn:microsoft.com/office/officeart/2005/8/layout/pyramid2"/>
    <dgm:cxn modelId="{B5B0907E-E686-490F-A8BD-34C8010BBB9D}" type="presParOf" srcId="{FDB9A1C5-5EF2-4229-888C-E7564A12D645}" destId="{D76A115F-00C3-4C73-B966-167970921361}" srcOrd="0" destOrd="0" presId="urn:microsoft.com/office/officeart/2005/8/layout/pyramid2"/>
    <dgm:cxn modelId="{07430B8A-F34C-4E00-BAC7-EC69CDB762DC}" type="presParOf" srcId="{FDB9A1C5-5EF2-4229-888C-E7564A12D645}" destId="{029D0A5F-C246-4402-8DC0-F461B5BE83C4}" srcOrd="1" destOrd="0" presId="urn:microsoft.com/office/officeart/2005/8/layout/pyramid2"/>
    <dgm:cxn modelId="{BC2DAAC9-39B9-487A-BE9F-26D806FAAE87}" type="presParOf" srcId="{FDB9A1C5-5EF2-4229-888C-E7564A12D645}" destId="{2213F140-27FE-4483-BE06-0E499117B175}" srcOrd="2" destOrd="0" presId="urn:microsoft.com/office/officeart/2005/8/layout/pyramid2"/>
    <dgm:cxn modelId="{0783C1DD-3DD8-4BE7-9CD2-9ADAD72C1381}" type="presParOf" srcId="{FDB9A1C5-5EF2-4229-888C-E7564A12D645}" destId="{4068CD14-8A83-43F8-9A83-A95F9CE46398}" srcOrd="3" destOrd="0" presId="urn:microsoft.com/office/officeart/2005/8/layout/pyramid2"/>
    <dgm:cxn modelId="{56DDFD8D-D8F8-41E4-A544-89E5852B6186}" type="presParOf" srcId="{FDB9A1C5-5EF2-4229-888C-E7564A12D645}" destId="{F07BF479-7B4E-4AB7-BD2F-57EE2271CC4E}" srcOrd="4" destOrd="0" presId="urn:microsoft.com/office/officeart/2005/8/layout/pyramid2"/>
    <dgm:cxn modelId="{0B0DE456-505A-4683-B7C3-D1357B2B62AD}" type="presParOf" srcId="{FDB9A1C5-5EF2-4229-888C-E7564A12D645}" destId="{BB21A57B-871E-441A-8101-066286F42AD6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77F044E7-703F-4C28-9BB8-AB457ABF8DEE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EE19FA2-7C26-401A-8BD2-980F8A2FA67D}">
      <dgm:prSet/>
      <dgm:spPr/>
      <dgm:t>
        <a:bodyPr/>
        <a:lstStyle/>
        <a:p>
          <a:pPr rtl="0"/>
          <a:r>
            <a:rPr lang="uz-Cyrl-UZ" smtClean="0"/>
            <a:t>Shahar</a:t>
          </a:r>
          <a:r>
            <a:rPr lang="en-US" smtClean="0"/>
            <a:t>d</a:t>
          </a:r>
          <a:r>
            <a:rPr lang="uz-Cyrl-UZ" smtClean="0"/>
            <a:t>a 50 ta kazino bo‘lib, ularning ko‘pi otel hududlaida joylashgan</a:t>
          </a:r>
          <a:endParaRPr lang="ru-RU"/>
        </a:p>
      </dgm:t>
    </dgm:pt>
    <dgm:pt modelId="{66EC855B-6E0D-4D14-B951-3FE1E3F7FD85}" type="parTrans" cxnId="{0523C185-EE7C-4268-A083-5A15D3292D6C}">
      <dgm:prSet/>
      <dgm:spPr/>
      <dgm:t>
        <a:bodyPr/>
        <a:lstStyle/>
        <a:p>
          <a:endParaRPr lang="ru-RU"/>
        </a:p>
      </dgm:t>
    </dgm:pt>
    <dgm:pt modelId="{7F43FBCD-5C16-421D-9C9A-F6E240526780}" type="sibTrans" cxnId="{0523C185-EE7C-4268-A083-5A15D3292D6C}">
      <dgm:prSet/>
      <dgm:spPr/>
      <dgm:t>
        <a:bodyPr/>
        <a:lstStyle/>
        <a:p>
          <a:endParaRPr lang="ru-RU"/>
        </a:p>
      </dgm:t>
    </dgm:pt>
    <dgm:pt modelId="{49ECE351-1918-4324-B4AB-5E2CA7570D16}">
      <dgm:prSet/>
      <dgm:spPr/>
      <dgm:t>
        <a:bodyPr/>
        <a:lstStyle/>
        <a:p>
          <a:pPr rtl="0"/>
          <a:r>
            <a:rPr lang="uz-Cyrl-UZ" smtClean="0"/>
            <a:t>Mini-basseynlar, bir necha yirik teleekranlar, ikki va undan ortiq xonalar</a:t>
          </a:r>
          <a:endParaRPr lang="ru-RU"/>
        </a:p>
      </dgm:t>
    </dgm:pt>
    <dgm:pt modelId="{AF9081AA-EFEA-44EB-BFB9-077D1A6B431B}" type="parTrans" cxnId="{BA4454F1-FEFB-4B7F-90E2-3428D4890B80}">
      <dgm:prSet/>
      <dgm:spPr/>
      <dgm:t>
        <a:bodyPr/>
        <a:lstStyle/>
        <a:p>
          <a:endParaRPr lang="ru-RU"/>
        </a:p>
      </dgm:t>
    </dgm:pt>
    <dgm:pt modelId="{C53438F8-7156-4C06-91E5-A3D8B94CAF36}" type="sibTrans" cxnId="{BA4454F1-FEFB-4B7F-90E2-3428D4890B80}">
      <dgm:prSet/>
      <dgm:spPr/>
      <dgm:t>
        <a:bodyPr/>
        <a:lstStyle/>
        <a:p>
          <a:endParaRPr lang="ru-RU"/>
        </a:p>
      </dgm:t>
    </dgm:pt>
    <dgm:pt modelId="{E89DD9D7-5544-4907-9A04-C252C95D9C75}">
      <dgm:prSet/>
      <dgm:spPr/>
      <dgm:t>
        <a:bodyPr/>
        <a:lstStyle/>
        <a:p>
          <a:pPr rtl="0"/>
          <a:r>
            <a:rPr lang="en-US" smtClean="0"/>
            <a:t>Ko‘pgina </a:t>
          </a:r>
          <a:r>
            <a:rPr lang="uz-Cyrl-UZ" smtClean="0"/>
            <a:t>kazinoli otel nomerlari badavlat mijozlar uchun maxsus saqlanadi</a:t>
          </a:r>
          <a:endParaRPr lang="ru-RU"/>
        </a:p>
      </dgm:t>
    </dgm:pt>
    <dgm:pt modelId="{E533323A-A18F-4595-82E3-6DD525E70995}" type="parTrans" cxnId="{0A8FBE14-9117-4FA6-BAE5-58994ABA81BA}">
      <dgm:prSet/>
      <dgm:spPr/>
      <dgm:t>
        <a:bodyPr/>
        <a:lstStyle/>
        <a:p>
          <a:endParaRPr lang="ru-RU"/>
        </a:p>
      </dgm:t>
    </dgm:pt>
    <dgm:pt modelId="{AE4BBC59-CB14-4DA1-A6C2-E8CF18BE6163}" type="sibTrans" cxnId="{0A8FBE14-9117-4FA6-BAE5-58994ABA81BA}">
      <dgm:prSet/>
      <dgm:spPr/>
      <dgm:t>
        <a:bodyPr/>
        <a:lstStyle/>
        <a:p>
          <a:endParaRPr lang="ru-RU"/>
        </a:p>
      </dgm:t>
    </dgm:pt>
    <dgm:pt modelId="{B611AF56-64AA-421D-AB4A-BD8171B25269}">
      <dgm:prSet/>
      <dgm:spPr/>
      <dgm:t>
        <a:bodyPr/>
        <a:lstStyle/>
        <a:p>
          <a:pPr rtl="0"/>
          <a:r>
            <a:rPr lang="uz-Cyrl-UZ" smtClean="0"/>
            <a:t>Xodimlarining eng asosiy vazifasi avvalo mijozning talab va istaklarini qondirish</a:t>
          </a:r>
          <a:endParaRPr lang="ru-RU"/>
        </a:p>
      </dgm:t>
    </dgm:pt>
    <dgm:pt modelId="{89CF1FA6-BA59-4E0F-AC65-723EBADED996}" type="parTrans" cxnId="{3D0E5E3E-F1F7-42A7-8263-7F3086CC8BE4}">
      <dgm:prSet/>
      <dgm:spPr/>
      <dgm:t>
        <a:bodyPr/>
        <a:lstStyle/>
        <a:p>
          <a:endParaRPr lang="ru-RU"/>
        </a:p>
      </dgm:t>
    </dgm:pt>
    <dgm:pt modelId="{E4CB7580-5F31-4ACE-BBC4-63046156D257}" type="sibTrans" cxnId="{3D0E5E3E-F1F7-42A7-8263-7F3086CC8BE4}">
      <dgm:prSet/>
      <dgm:spPr/>
      <dgm:t>
        <a:bodyPr/>
        <a:lstStyle/>
        <a:p>
          <a:endParaRPr lang="ru-RU"/>
        </a:p>
      </dgm:t>
    </dgm:pt>
    <dgm:pt modelId="{2EBD2F22-0592-4ECF-88C1-34264630EDDB}" type="pres">
      <dgm:prSet presAssocID="{77F044E7-703F-4C28-9BB8-AB457ABF8DEE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07CDCE2-235B-41FD-B22F-A5FD219A7AF6}" type="pres">
      <dgm:prSet presAssocID="{77F044E7-703F-4C28-9BB8-AB457ABF8DEE}" presName="diamond" presStyleLbl="bgShp" presStyleIdx="0" presStyleCnt="1"/>
      <dgm:spPr/>
    </dgm:pt>
    <dgm:pt modelId="{16062F99-E5D7-4C3C-A03B-8822015ECA64}" type="pres">
      <dgm:prSet presAssocID="{77F044E7-703F-4C28-9BB8-AB457ABF8DEE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A01DA83-EA9C-4A03-A163-683A33FCCC1A}" type="pres">
      <dgm:prSet presAssocID="{77F044E7-703F-4C28-9BB8-AB457ABF8DEE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8E6B6C-6B67-4F6E-B199-C03B8458C9DD}" type="pres">
      <dgm:prSet presAssocID="{77F044E7-703F-4C28-9BB8-AB457ABF8DEE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87BEF-D266-4B05-B814-4C00C39BBE97}" type="pres">
      <dgm:prSet presAssocID="{77F044E7-703F-4C28-9BB8-AB457ABF8DEE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0E5E3E-F1F7-42A7-8263-7F3086CC8BE4}" srcId="{77F044E7-703F-4C28-9BB8-AB457ABF8DEE}" destId="{B611AF56-64AA-421D-AB4A-BD8171B25269}" srcOrd="3" destOrd="0" parTransId="{89CF1FA6-BA59-4E0F-AC65-723EBADED996}" sibTransId="{E4CB7580-5F31-4ACE-BBC4-63046156D257}"/>
    <dgm:cxn modelId="{0A8FBE14-9117-4FA6-BAE5-58994ABA81BA}" srcId="{77F044E7-703F-4C28-9BB8-AB457ABF8DEE}" destId="{E89DD9D7-5544-4907-9A04-C252C95D9C75}" srcOrd="2" destOrd="0" parTransId="{E533323A-A18F-4595-82E3-6DD525E70995}" sibTransId="{AE4BBC59-CB14-4DA1-A6C2-E8CF18BE6163}"/>
    <dgm:cxn modelId="{C629FDE6-CABF-4C3C-89B1-6FDD3F29D26D}" type="presOf" srcId="{B611AF56-64AA-421D-AB4A-BD8171B25269}" destId="{E5387BEF-D266-4B05-B814-4C00C39BBE97}" srcOrd="0" destOrd="0" presId="urn:microsoft.com/office/officeart/2005/8/layout/matrix3"/>
    <dgm:cxn modelId="{87E2C6D8-C609-4EEA-8CC4-92498FE91DE1}" type="presOf" srcId="{E89DD9D7-5544-4907-9A04-C252C95D9C75}" destId="{288E6B6C-6B67-4F6E-B199-C03B8458C9DD}" srcOrd="0" destOrd="0" presId="urn:microsoft.com/office/officeart/2005/8/layout/matrix3"/>
    <dgm:cxn modelId="{DDEDA70B-9D30-4EF4-B1F5-0763CE296F6E}" type="presOf" srcId="{49ECE351-1918-4324-B4AB-5E2CA7570D16}" destId="{8A01DA83-EA9C-4A03-A163-683A33FCCC1A}" srcOrd="0" destOrd="0" presId="urn:microsoft.com/office/officeart/2005/8/layout/matrix3"/>
    <dgm:cxn modelId="{5AB97040-53E6-4D72-AB5F-2B5BA89C2697}" type="presOf" srcId="{DEE19FA2-7C26-401A-8BD2-980F8A2FA67D}" destId="{16062F99-E5D7-4C3C-A03B-8822015ECA64}" srcOrd="0" destOrd="0" presId="urn:microsoft.com/office/officeart/2005/8/layout/matrix3"/>
    <dgm:cxn modelId="{62CA57CA-43A3-454C-93A9-4CE4A4493FDD}" type="presOf" srcId="{77F044E7-703F-4C28-9BB8-AB457ABF8DEE}" destId="{2EBD2F22-0592-4ECF-88C1-34264630EDDB}" srcOrd="0" destOrd="0" presId="urn:microsoft.com/office/officeart/2005/8/layout/matrix3"/>
    <dgm:cxn modelId="{BA4454F1-FEFB-4B7F-90E2-3428D4890B80}" srcId="{77F044E7-703F-4C28-9BB8-AB457ABF8DEE}" destId="{49ECE351-1918-4324-B4AB-5E2CA7570D16}" srcOrd="1" destOrd="0" parTransId="{AF9081AA-EFEA-44EB-BFB9-077D1A6B431B}" sibTransId="{C53438F8-7156-4C06-91E5-A3D8B94CAF36}"/>
    <dgm:cxn modelId="{0523C185-EE7C-4268-A083-5A15D3292D6C}" srcId="{77F044E7-703F-4C28-9BB8-AB457ABF8DEE}" destId="{DEE19FA2-7C26-401A-8BD2-980F8A2FA67D}" srcOrd="0" destOrd="0" parTransId="{66EC855B-6E0D-4D14-B951-3FE1E3F7FD85}" sibTransId="{7F43FBCD-5C16-421D-9C9A-F6E240526780}"/>
    <dgm:cxn modelId="{88A78702-7972-4D99-976F-FD30B241D2D9}" type="presParOf" srcId="{2EBD2F22-0592-4ECF-88C1-34264630EDDB}" destId="{A07CDCE2-235B-41FD-B22F-A5FD219A7AF6}" srcOrd="0" destOrd="0" presId="urn:microsoft.com/office/officeart/2005/8/layout/matrix3"/>
    <dgm:cxn modelId="{768DD19C-6783-487F-82F2-6E80F8B4571A}" type="presParOf" srcId="{2EBD2F22-0592-4ECF-88C1-34264630EDDB}" destId="{16062F99-E5D7-4C3C-A03B-8822015ECA64}" srcOrd="1" destOrd="0" presId="urn:microsoft.com/office/officeart/2005/8/layout/matrix3"/>
    <dgm:cxn modelId="{937C0B75-9D51-4E86-9A3D-C2ABA7EC4AE5}" type="presParOf" srcId="{2EBD2F22-0592-4ECF-88C1-34264630EDDB}" destId="{8A01DA83-EA9C-4A03-A163-683A33FCCC1A}" srcOrd="2" destOrd="0" presId="urn:microsoft.com/office/officeart/2005/8/layout/matrix3"/>
    <dgm:cxn modelId="{EDD4E197-0CBC-4776-B67D-1BD8B6EDEDE7}" type="presParOf" srcId="{2EBD2F22-0592-4ECF-88C1-34264630EDDB}" destId="{288E6B6C-6B67-4F6E-B199-C03B8458C9DD}" srcOrd="3" destOrd="0" presId="urn:microsoft.com/office/officeart/2005/8/layout/matrix3"/>
    <dgm:cxn modelId="{B537E8D0-2C53-4BFA-9230-E2673D5C5387}" type="presParOf" srcId="{2EBD2F22-0592-4ECF-88C1-34264630EDDB}" destId="{E5387BEF-D266-4B05-B814-4C00C39BBE97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B43D833-E56F-47D8-8189-1188AB3B1D4F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1F1A2E5-116F-4A68-90D6-030CF421D852}">
      <dgm:prSet/>
      <dgm:spPr/>
      <dgm:t>
        <a:bodyPr/>
        <a:lstStyle/>
        <a:p>
          <a:pPr rtl="0"/>
          <a:r>
            <a:rPr lang="uz-Cyrl-UZ" smtClean="0"/>
            <a:t>100 yil oldin joylashtirish korxonalari</a:t>
          </a:r>
          <a:endParaRPr lang="ru-RU"/>
        </a:p>
      </dgm:t>
    </dgm:pt>
    <dgm:pt modelId="{ADDA1355-8DA8-49BF-B703-3B9EF3164B23}" type="parTrans" cxnId="{93B72ED5-DD52-4FA8-B82A-898776F9BE13}">
      <dgm:prSet/>
      <dgm:spPr/>
      <dgm:t>
        <a:bodyPr/>
        <a:lstStyle/>
        <a:p>
          <a:endParaRPr lang="ru-RU"/>
        </a:p>
      </dgm:t>
    </dgm:pt>
    <dgm:pt modelId="{FED11E69-C9D7-4EF4-BAEF-19470F4D4D4C}" type="sibTrans" cxnId="{93B72ED5-DD52-4FA8-B82A-898776F9BE13}">
      <dgm:prSet/>
      <dgm:spPr/>
      <dgm:t>
        <a:bodyPr/>
        <a:lstStyle/>
        <a:p>
          <a:endParaRPr lang="ru-RU"/>
        </a:p>
      </dgm:t>
    </dgm:pt>
    <dgm:pt modelId="{CD0089B9-60C5-4FCC-9D24-E6D331A90F48}">
      <dgm:prSet/>
      <dgm:spPr/>
      <dgm:t>
        <a:bodyPr/>
        <a:lstStyle/>
        <a:p>
          <a:pPr rtl="0"/>
          <a:r>
            <a:rPr lang="uz-Cyrl-UZ" smtClean="0"/>
            <a:t>Hohishiga va mablag‘iga to‘g‘ri keladigan istalgan turdagi joylashuv punktlari</a:t>
          </a:r>
          <a:endParaRPr lang="ru-RU"/>
        </a:p>
      </dgm:t>
    </dgm:pt>
    <dgm:pt modelId="{65AF905A-D30F-4B4B-875E-D1574AD06161}" type="parTrans" cxnId="{5E308E5F-2D93-475D-846F-5D87CA67D67F}">
      <dgm:prSet/>
      <dgm:spPr/>
      <dgm:t>
        <a:bodyPr/>
        <a:lstStyle/>
        <a:p>
          <a:endParaRPr lang="ru-RU"/>
        </a:p>
      </dgm:t>
    </dgm:pt>
    <dgm:pt modelId="{FA2646CE-387F-4ED0-80AB-2B218971C085}" type="sibTrans" cxnId="{5E308E5F-2D93-475D-846F-5D87CA67D67F}">
      <dgm:prSet/>
      <dgm:spPr/>
      <dgm:t>
        <a:bodyPr/>
        <a:lstStyle/>
        <a:p>
          <a:endParaRPr lang="ru-RU"/>
        </a:p>
      </dgm:t>
    </dgm:pt>
    <dgm:pt modelId="{C33B99E5-46B6-44D7-9A42-734ED4DF7CFC}" type="pres">
      <dgm:prSet presAssocID="{AB43D833-E56F-47D8-8189-1188AB3B1D4F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D456292-C4CA-478D-9BE4-7A0D74E8F2FA}" type="pres">
      <dgm:prSet presAssocID="{71F1A2E5-116F-4A68-90D6-030CF421D852}" presName="hierRoot1" presStyleCnt="0">
        <dgm:presLayoutVars>
          <dgm:hierBranch val="init"/>
        </dgm:presLayoutVars>
      </dgm:prSet>
      <dgm:spPr/>
    </dgm:pt>
    <dgm:pt modelId="{8010F4EB-93EB-453D-9AD5-F7B59817E51F}" type="pres">
      <dgm:prSet presAssocID="{71F1A2E5-116F-4A68-90D6-030CF421D852}" presName="rootComposite1" presStyleCnt="0"/>
      <dgm:spPr/>
    </dgm:pt>
    <dgm:pt modelId="{B3EBB049-5A13-49BA-BAB3-22997B830F15}" type="pres">
      <dgm:prSet presAssocID="{71F1A2E5-116F-4A68-90D6-030CF421D852}" presName="rootText1" presStyleLbl="node0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169618E-39EE-4644-82C4-178E2EA08945}" type="pres">
      <dgm:prSet presAssocID="{71F1A2E5-116F-4A68-90D6-030CF421D852}" presName="rootConnector1" presStyleLbl="node1" presStyleIdx="0" presStyleCnt="0"/>
      <dgm:spPr/>
      <dgm:t>
        <a:bodyPr/>
        <a:lstStyle/>
        <a:p>
          <a:endParaRPr lang="ru-RU"/>
        </a:p>
      </dgm:t>
    </dgm:pt>
    <dgm:pt modelId="{A48803E8-0D92-43B5-B760-BBA99B259BBA}" type="pres">
      <dgm:prSet presAssocID="{71F1A2E5-116F-4A68-90D6-030CF421D852}" presName="hierChild2" presStyleCnt="0"/>
      <dgm:spPr/>
    </dgm:pt>
    <dgm:pt modelId="{D8C54182-0623-46F7-8A43-BCE146CB056E}" type="pres">
      <dgm:prSet presAssocID="{71F1A2E5-116F-4A68-90D6-030CF421D852}" presName="hierChild3" presStyleCnt="0"/>
      <dgm:spPr/>
    </dgm:pt>
    <dgm:pt modelId="{962D3381-E6C5-4724-998D-A2EA2ED43A37}" type="pres">
      <dgm:prSet presAssocID="{CD0089B9-60C5-4FCC-9D24-E6D331A90F48}" presName="hierRoot1" presStyleCnt="0">
        <dgm:presLayoutVars>
          <dgm:hierBranch val="init"/>
        </dgm:presLayoutVars>
      </dgm:prSet>
      <dgm:spPr/>
    </dgm:pt>
    <dgm:pt modelId="{09378667-CF7C-415B-A622-12DE41945151}" type="pres">
      <dgm:prSet presAssocID="{CD0089B9-60C5-4FCC-9D24-E6D331A90F48}" presName="rootComposite1" presStyleCnt="0"/>
      <dgm:spPr/>
    </dgm:pt>
    <dgm:pt modelId="{FDB2AB87-59EE-4BF7-A174-2FFFA1B32BA8}" type="pres">
      <dgm:prSet presAssocID="{CD0089B9-60C5-4FCC-9D24-E6D331A90F48}" presName="rootText1" presStyleLbl="node0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54B8282-DFB4-46D1-8C0E-88ADC2E82010}" type="pres">
      <dgm:prSet presAssocID="{CD0089B9-60C5-4FCC-9D24-E6D331A90F48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62F5648-D0A4-4AA2-830E-F89AF6D0D3DA}" type="pres">
      <dgm:prSet presAssocID="{CD0089B9-60C5-4FCC-9D24-E6D331A90F48}" presName="hierChild2" presStyleCnt="0"/>
      <dgm:spPr/>
    </dgm:pt>
    <dgm:pt modelId="{72C3F9EB-99E2-4771-BE74-04AAE844B8EF}" type="pres">
      <dgm:prSet presAssocID="{CD0089B9-60C5-4FCC-9D24-E6D331A90F48}" presName="hierChild3" presStyleCnt="0"/>
      <dgm:spPr/>
    </dgm:pt>
  </dgm:ptLst>
  <dgm:cxnLst>
    <dgm:cxn modelId="{67C64FC2-A947-4433-8917-5F49A4502B7F}" type="presOf" srcId="{CD0089B9-60C5-4FCC-9D24-E6D331A90F48}" destId="{FDB2AB87-59EE-4BF7-A174-2FFFA1B32BA8}" srcOrd="0" destOrd="0" presId="urn:microsoft.com/office/officeart/2005/8/layout/orgChart1"/>
    <dgm:cxn modelId="{40204090-438F-427F-B27C-C92503652892}" type="presOf" srcId="{71F1A2E5-116F-4A68-90D6-030CF421D852}" destId="{B3EBB049-5A13-49BA-BAB3-22997B830F15}" srcOrd="0" destOrd="0" presId="urn:microsoft.com/office/officeart/2005/8/layout/orgChart1"/>
    <dgm:cxn modelId="{93B72ED5-DD52-4FA8-B82A-898776F9BE13}" srcId="{AB43D833-E56F-47D8-8189-1188AB3B1D4F}" destId="{71F1A2E5-116F-4A68-90D6-030CF421D852}" srcOrd="0" destOrd="0" parTransId="{ADDA1355-8DA8-49BF-B703-3B9EF3164B23}" sibTransId="{FED11E69-C9D7-4EF4-BAEF-19470F4D4D4C}"/>
    <dgm:cxn modelId="{5E308E5F-2D93-475D-846F-5D87CA67D67F}" srcId="{AB43D833-E56F-47D8-8189-1188AB3B1D4F}" destId="{CD0089B9-60C5-4FCC-9D24-E6D331A90F48}" srcOrd="1" destOrd="0" parTransId="{65AF905A-D30F-4B4B-875E-D1574AD06161}" sibTransId="{FA2646CE-387F-4ED0-80AB-2B218971C085}"/>
    <dgm:cxn modelId="{C1F6D94C-FE39-4D25-ACD6-86D600CEC03B}" type="presOf" srcId="{CD0089B9-60C5-4FCC-9D24-E6D331A90F48}" destId="{554B8282-DFB4-46D1-8C0E-88ADC2E82010}" srcOrd="1" destOrd="0" presId="urn:microsoft.com/office/officeart/2005/8/layout/orgChart1"/>
    <dgm:cxn modelId="{E554B149-3928-4858-B5B9-A9B67D5D08B3}" type="presOf" srcId="{AB43D833-E56F-47D8-8189-1188AB3B1D4F}" destId="{C33B99E5-46B6-44D7-9A42-734ED4DF7CFC}" srcOrd="0" destOrd="0" presId="urn:microsoft.com/office/officeart/2005/8/layout/orgChart1"/>
    <dgm:cxn modelId="{0D6BC6ED-760F-4792-8DEE-DBB69DAEA0FA}" type="presOf" srcId="{71F1A2E5-116F-4A68-90D6-030CF421D852}" destId="{C169618E-39EE-4644-82C4-178E2EA08945}" srcOrd="1" destOrd="0" presId="urn:microsoft.com/office/officeart/2005/8/layout/orgChart1"/>
    <dgm:cxn modelId="{670387E1-102A-49CB-B7C5-64D1129E45B4}" type="presParOf" srcId="{C33B99E5-46B6-44D7-9A42-734ED4DF7CFC}" destId="{1D456292-C4CA-478D-9BE4-7A0D74E8F2FA}" srcOrd="0" destOrd="0" presId="urn:microsoft.com/office/officeart/2005/8/layout/orgChart1"/>
    <dgm:cxn modelId="{03988D82-FDC9-4C08-AE81-96AE1DC0F6DD}" type="presParOf" srcId="{1D456292-C4CA-478D-9BE4-7A0D74E8F2FA}" destId="{8010F4EB-93EB-453D-9AD5-F7B59817E51F}" srcOrd="0" destOrd="0" presId="urn:microsoft.com/office/officeart/2005/8/layout/orgChart1"/>
    <dgm:cxn modelId="{30111A1C-D5B9-4202-AA9B-6D886AFBF91A}" type="presParOf" srcId="{8010F4EB-93EB-453D-9AD5-F7B59817E51F}" destId="{B3EBB049-5A13-49BA-BAB3-22997B830F15}" srcOrd="0" destOrd="0" presId="urn:microsoft.com/office/officeart/2005/8/layout/orgChart1"/>
    <dgm:cxn modelId="{84D62D1A-DC83-4791-A320-B9BC4EDAC86B}" type="presParOf" srcId="{8010F4EB-93EB-453D-9AD5-F7B59817E51F}" destId="{C169618E-39EE-4644-82C4-178E2EA08945}" srcOrd="1" destOrd="0" presId="urn:microsoft.com/office/officeart/2005/8/layout/orgChart1"/>
    <dgm:cxn modelId="{9235517A-392B-45C4-B0B7-641A9C140A6C}" type="presParOf" srcId="{1D456292-C4CA-478D-9BE4-7A0D74E8F2FA}" destId="{A48803E8-0D92-43B5-B760-BBA99B259BBA}" srcOrd="1" destOrd="0" presId="urn:microsoft.com/office/officeart/2005/8/layout/orgChart1"/>
    <dgm:cxn modelId="{DE8D330A-1506-4BC4-82A4-F7D80CA8A4E1}" type="presParOf" srcId="{1D456292-C4CA-478D-9BE4-7A0D74E8F2FA}" destId="{D8C54182-0623-46F7-8A43-BCE146CB056E}" srcOrd="2" destOrd="0" presId="urn:microsoft.com/office/officeart/2005/8/layout/orgChart1"/>
    <dgm:cxn modelId="{D843F985-430C-406D-ADD9-96264254D3C9}" type="presParOf" srcId="{C33B99E5-46B6-44D7-9A42-734ED4DF7CFC}" destId="{962D3381-E6C5-4724-998D-A2EA2ED43A37}" srcOrd="1" destOrd="0" presId="urn:microsoft.com/office/officeart/2005/8/layout/orgChart1"/>
    <dgm:cxn modelId="{371F225B-EE47-4E02-81D7-AC0182D50492}" type="presParOf" srcId="{962D3381-E6C5-4724-998D-A2EA2ED43A37}" destId="{09378667-CF7C-415B-A622-12DE41945151}" srcOrd="0" destOrd="0" presId="urn:microsoft.com/office/officeart/2005/8/layout/orgChart1"/>
    <dgm:cxn modelId="{DAC30EF5-D1F1-4025-9F03-2DCD26A27A2A}" type="presParOf" srcId="{09378667-CF7C-415B-A622-12DE41945151}" destId="{FDB2AB87-59EE-4BF7-A174-2FFFA1B32BA8}" srcOrd="0" destOrd="0" presId="urn:microsoft.com/office/officeart/2005/8/layout/orgChart1"/>
    <dgm:cxn modelId="{B8FDC1F1-CDDC-43DC-9870-AC71F29BC999}" type="presParOf" srcId="{09378667-CF7C-415B-A622-12DE41945151}" destId="{554B8282-DFB4-46D1-8C0E-88ADC2E82010}" srcOrd="1" destOrd="0" presId="urn:microsoft.com/office/officeart/2005/8/layout/orgChart1"/>
    <dgm:cxn modelId="{9F786369-E35C-44F7-8A29-810B981669FB}" type="presParOf" srcId="{962D3381-E6C5-4724-998D-A2EA2ED43A37}" destId="{762F5648-D0A4-4AA2-830E-F89AF6D0D3DA}" srcOrd="1" destOrd="0" presId="urn:microsoft.com/office/officeart/2005/8/layout/orgChart1"/>
    <dgm:cxn modelId="{8167F455-F54F-4B4B-ADC9-8BB2A95D0E3C}" type="presParOf" srcId="{962D3381-E6C5-4724-998D-A2EA2ED43A37}" destId="{72C3F9EB-99E2-4771-BE74-04AAE844B8E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BC57525B-CE09-47A8-AFFF-B8E03DA0E3B0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79E1D50-32EE-4E27-A3B5-57EE981F3503}">
      <dgm:prSet/>
      <dgm:spPr/>
      <dgm:t>
        <a:bodyPr/>
        <a:lstStyle/>
        <a:p>
          <a:pPr rtl="0"/>
          <a:r>
            <a:rPr lang="uz-Cyrl-UZ" smtClean="0"/>
            <a:t>I doimiy istiqomat qilinadigan mehmonxonalar (amalda hali uncha ko‘p tarqalmagan).</a:t>
          </a:r>
          <a:endParaRPr lang="ru-RU"/>
        </a:p>
      </dgm:t>
    </dgm:pt>
    <dgm:pt modelId="{5C83814E-7F25-4247-B849-C5D1F0D3F7BB}" type="parTrans" cxnId="{0F3C2557-51D2-4AE6-9234-FEB5B6C4FD74}">
      <dgm:prSet/>
      <dgm:spPr/>
      <dgm:t>
        <a:bodyPr/>
        <a:lstStyle/>
        <a:p>
          <a:endParaRPr lang="ru-RU"/>
        </a:p>
      </dgm:t>
    </dgm:pt>
    <dgm:pt modelId="{025AAA2F-09FF-479D-9FEA-657748C7A976}" type="sibTrans" cxnId="{0F3C2557-51D2-4AE6-9234-FEB5B6C4FD74}">
      <dgm:prSet/>
      <dgm:spPr/>
      <dgm:t>
        <a:bodyPr/>
        <a:lstStyle/>
        <a:p>
          <a:endParaRPr lang="ru-RU"/>
        </a:p>
      </dgm:t>
    </dgm:pt>
    <dgm:pt modelId="{354D51A9-2847-40FF-9FA9-AA927121A9EB}">
      <dgm:prSet/>
      <dgm:spPr/>
      <dgm:t>
        <a:bodyPr/>
        <a:lstStyle/>
        <a:p>
          <a:pPr rtl="0"/>
          <a:r>
            <a:rPr lang="uz-Cyrl-UZ" dirty="0" smtClean="0"/>
            <a:t>II vaqtincha istiqomat qilinadigan mehmonxonalar. </a:t>
          </a:r>
          <a:endParaRPr lang="ru-RU" dirty="0"/>
        </a:p>
      </dgm:t>
    </dgm:pt>
    <dgm:pt modelId="{513BC7EC-91AE-4969-95A6-283C178BF510}" type="parTrans" cxnId="{B29A973B-0813-4B1A-A97E-8CA825F28B28}">
      <dgm:prSet/>
      <dgm:spPr/>
      <dgm:t>
        <a:bodyPr/>
        <a:lstStyle/>
        <a:p>
          <a:endParaRPr lang="ru-RU"/>
        </a:p>
      </dgm:t>
    </dgm:pt>
    <dgm:pt modelId="{1830922E-9655-4226-9502-A36A8007C101}" type="sibTrans" cxnId="{B29A973B-0813-4B1A-A97E-8CA825F28B28}">
      <dgm:prSet/>
      <dgm:spPr/>
      <dgm:t>
        <a:bodyPr/>
        <a:lstStyle/>
        <a:p>
          <a:endParaRPr lang="ru-RU"/>
        </a:p>
      </dgm:t>
    </dgm:pt>
    <dgm:pt modelId="{ABBAF306-2AC2-43CD-82BF-89B1D0F06187}" type="pres">
      <dgm:prSet presAssocID="{BC57525B-CE09-47A8-AFFF-B8E03DA0E3B0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3730398-6811-4C31-8B39-5643F8FC5F0E}" type="pres">
      <dgm:prSet presAssocID="{179E1D50-32EE-4E27-A3B5-57EE981F3503}" presName="thickLine" presStyleLbl="alignNode1" presStyleIdx="0" presStyleCnt="2"/>
      <dgm:spPr/>
    </dgm:pt>
    <dgm:pt modelId="{5FDC7859-815A-4859-9C18-0FFF718EF26B}" type="pres">
      <dgm:prSet presAssocID="{179E1D50-32EE-4E27-A3B5-57EE981F3503}" presName="horz1" presStyleCnt="0"/>
      <dgm:spPr/>
    </dgm:pt>
    <dgm:pt modelId="{02B9413C-C081-44ED-AC68-4F109B9B47FD}" type="pres">
      <dgm:prSet presAssocID="{179E1D50-32EE-4E27-A3B5-57EE981F3503}" presName="tx1" presStyleLbl="revTx" presStyleIdx="0" presStyleCnt="2"/>
      <dgm:spPr/>
      <dgm:t>
        <a:bodyPr/>
        <a:lstStyle/>
        <a:p>
          <a:endParaRPr lang="ru-RU"/>
        </a:p>
      </dgm:t>
    </dgm:pt>
    <dgm:pt modelId="{6D19F502-703F-441C-A4C6-18A969E25FC8}" type="pres">
      <dgm:prSet presAssocID="{179E1D50-32EE-4E27-A3B5-57EE981F3503}" presName="vert1" presStyleCnt="0"/>
      <dgm:spPr/>
    </dgm:pt>
    <dgm:pt modelId="{8A33237A-3CD9-4D76-AC01-0CC77ED2FE9E}" type="pres">
      <dgm:prSet presAssocID="{354D51A9-2847-40FF-9FA9-AA927121A9EB}" presName="thickLine" presStyleLbl="alignNode1" presStyleIdx="1" presStyleCnt="2"/>
      <dgm:spPr/>
    </dgm:pt>
    <dgm:pt modelId="{BF622A2B-7189-4B62-8738-BD03903D62C8}" type="pres">
      <dgm:prSet presAssocID="{354D51A9-2847-40FF-9FA9-AA927121A9EB}" presName="horz1" presStyleCnt="0"/>
      <dgm:spPr/>
    </dgm:pt>
    <dgm:pt modelId="{36272110-60FB-414D-8C41-AEF4E83528A3}" type="pres">
      <dgm:prSet presAssocID="{354D51A9-2847-40FF-9FA9-AA927121A9EB}" presName="tx1" presStyleLbl="revTx" presStyleIdx="1" presStyleCnt="2"/>
      <dgm:spPr/>
      <dgm:t>
        <a:bodyPr/>
        <a:lstStyle/>
        <a:p>
          <a:endParaRPr lang="ru-RU"/>
        </a:p>
      </dgm:t>
    </dgm:pt>
    <dgm:pt modelId="{F9E8F278-61DE-4127-B739-F172054943AE}" type="pres">
      <dgm:prSet presAssocID="{354D51A9-2847-40FF-9FA9-AA927121A9EB}" presName="vert1" presStyleCnt="0"/>
      <dgm:spPr/>
    </dgm:pt>
  </dgm:ptLst>
  <dgm:cxnLst>
    <dgm:cxn modelId="{855383B8-46B5-4AFF-9653-9F942CE9F455}" type="presOf" srcId="{179E1D50-32EE-4E27-A3B5-57EE981F3503}" destId="{02B9413C-C081-44ED-AC68-4F109B9B47FD}" srcOrd="0" destOrd="0" presId="urn:microsoft.com/office/officeart/2008/layout/LinedList"/>
    <dgm:cxn modelId="{ACE6DA71-BB51-48C8-B052-67D9123139BB}" type="presOf" srcId="{BC57525B-CE09-47A8-AFFF-B8E03DA0E3B0}" destId="{ABBAF306-2AC2-43CD-82BF-89B1D0F06187}" srcOrd="0" destOrd="0" presId="urn:microsoft.com/office/officeart/2008/layout/LinedList"/>
    <dgm:cxn modelId="{A2A8DE94-D0B1-42A7-B833-9A2D5F0F77C6}" type="presOf" srcId="{354D51A9-2847-40FF-9FA9-AA927121A9EB}" destId="{36272110-60FB-414D-8C41-AEF4E83528A3}" srcOrd="0" destOrd="0" presId="urn:microsoft.com/office/officeart/2008/layout/LinedList"/>
    <dgm:cxn modelId="{B29A973B-0813-4B1A-A97E-8CA825F28B28}" srcId="{BC57525B-CE09-47A8-AFFF-B8E03DA0E3B0}" destId="{354D51A9-2847-40FF-9FA9-AA927121A9EB}" srcOrd="1" destOrd="0" parTransId="{513BC7EC-91AE-4969-95A6-283C178BF510}" sibTransId="{1830922E-9655-4226-9502-A36A8007C101}"/>
    <dgm:cxn modelId="{0F3C2557-51D2-4AE6-9234-FEB5B6C4FD74}" srcId="{BC57525B-CE09-47A8-AFFF-B8E03DA0E3B0}" destId="{179E1D50-32EE-4E27-A3B5-57EE981F3503}" srcOrd="0" destOrd="0" parTransId="{5C83814E-7F25-4247-B849-C5D1F0D3F7BB}" sibTransId="{025AAA2F-09FF-479D-9FEA-657748C7A976}"/>
    <dgm:cxn modelId="{4E307BB0-2453-4274-BA5A-7E3D6500A334}" type="presParOf" srcId="{ABBAF306-2AC2-43CD-82BF-89B1D0F06187}" destId="{C3730398-6811-4C31-8B39-5643F8FC5F0E}" srcOrd="0" destOrd="0" presId="urn:microsoft.com/office/officeart/2008/layout/LinedList"/>
    <dgm:cxn modelId="{7650F9F1-23DF-4070-9372-B191CBED02D2}" type="presParOf" srcId="{ABBAF306-2AC2-43CD-82BF-89B1D0F06187}" destId="{5FDC7859-815A-4859-9C18-0FFF718EF26B}" srcOrd="1" destOrd="0" presId="urn:microsoft.com/office/officeart/2008/layout/LinedList"/>
    <dgm:cxn modelId="{B057B7A1-8CA8-49BA-9B9D-0B44E93EDDBB}" type="presParOf" srcId="{5FDC7859-815A-4859-9C18-0FFF718EF26B}" destId="{02B9413C-C081-44ED-AC68-4F109B9B47FD}" srcOrd="0" destOrd="0" presId="urn:microsoft.com/office/officeart/2008/layout/LinedList"/>
    <dgm:cxn modelId="{55F20A80-71B9-4A71-B35B-522362065BEB}" type="presParOf" srcId="{5FDC7859-815A-4859-9C18-0FFF718EF26B}" destId="{6D19F502-703F-441C-A4C6-18A969E25FC8}" srcOrd="1" destOrd="0" presId="urn:microsoft.com/office/officeart/2008/layout/LinedList"/>
    <dgm:cxn modelId="{1700E957-0B72-420E-8FA6-2E611B590375}" type="presParOf" srcId="{ABBAF306-2AC2-43CD-82BF-89B1D0F06187}" destId="{8A33237A-3CD9-4D76-AC01-0CC77ED2FE9E}" srcOrd="2" destOrd="0" presId="urn:microsoft.com/office/officeart/2008/layout/LinedList"/>
    <dgm:cxn modelId="{2495843C-CBDD-428C-94DE-4DDE06730880}" type="presParOf" srcId="{ABBAF306-2AC2-43CD-82BF-89B1D0F06187}" destId="{BF622A2B-7189-4B62-8738-BD03903D62C8}" srcOrd="3" destOrd="0" presId="urn:microsoft.com/office/officeart/2008/layout/LinedList"/>
    <dgm:cxn modelId="{8314F1DA-53B1-4937-AE3D-668EB6E636BB}" type="presParOf" srcId="{BF622A2B-7189-4B62-8738-BD03903D62C8}" destId="{36272110-60FB-414D-8C41-AEF4E83528A3}" srcOrd="0" destOrd="0" presId="urn:microsoft.com/office/officeart/2008/layout/LinedList"/>
    <dgm:cxn modelId="{D6E2D9F7-C85B-44B4-8013-4D496B998DF2}" type="presParOf" srcId="{BF622A2B-7189-4B62-8738-BD03903D62C8}" destId="{F9E8F278-61DE-4127-B739-F172054943A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089BD969-D71C-4B2C-8A69-99445712ABBE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4777FB-2B5D-4C55-832B-753F65A22F0F}">
      <dgm:prSet phldrT="[Текст]"/>
      <dgm:spPr/>
      <dgm:t>
        <a:bodyPr/>
        <a:lstStyle/>
        <a:p>
          <a:r>
            <a:rPr lang="uz-Cyrl-UZ" dirty="0" smtClean="0"/>
            <a:t>Vaqtincha istiqomat qilinadigan mehmonxonalar</a:t>
          </a:r>
          <a:endParaRPr lang="ru-RU" dirty="0"/>
        </a:p>
      </dgm:t>
    </dgm:pt>
    <dgm:pt modelId="{0454C2BF-9509-4573-9DDB-0064A92F12F9}" type="parTrans" cxnId="{C3C3E128-2DC2-468E-96B4-E09658CA5BA9}">
      <dgm:prSet/>
      <dgm:spPr/>
      <dgm:t>
        <a:bodyPr/>
        <a:lstStyle/>
        <a:p>
          <a:endParaRPr lang="ru-RU"/>
        </a:p>
      </dgm:t>
    </dgm:pt>
    <dgm:pt modelId="{8E90560C-FECA-4560-88BA-8067E95CDE6D}" type="sibTrans" cxnId="{C3C3E128-2DC2-468E-96B4-E09658CA5BA9}">
      <dgm:prSet/>
      <dgm:spPr/>
      <dgm:t>
        <a:bodyPr/>
        <a:lstStyle/>
        <a:p>
          <a:endParaRPr lang="ru-RU"/>
        </a:p>
      </dgm:t>
    </dgm:pt>
    <dgm:pt modelId="{7C0230B7-9054-454C-8C18-44D07EE44B97}">
      <dgm:prSet phldrT="[Текст]"/>
      <dgm:spPr/>
      <dgm:t>
        <a:bodyPr/>
        <a:lstStyle/>
        <a:p>
          <a:r>
            <a:rPr lang="uz-Cyrl-UZ" dirty="0" smtClean="0"/>
            <a:t>Tranzit mehmonxonalar; qisqa vaqtda istalgan mijozga xizmat ko‘rsata oladi;</a:t>
          </a:r>
          <a:endParaRPr lang="ru-RU" dirty="0"/>
        </a:p>
      </dgm:t>
    </dgm:pt>
    <dgm:pt modelId="{0FF58E31-7C1B-4021-9F26-1CCFEBBC5BD8}" type="parTrans" cxnId="{AA4D2EED-C76D-4D1E-9A7E-5CC156ABAF56}">
      <dgm:prSet/>
      <dgm:spPr/>
      <dgm:t>
        <a:bodyPr/>
        <a:lstStyle/>
        <a:p>
          <a:endParaRPr lang="ru-RU"/>
        </a:p>
      </dgm:t>
    </dgm:pt>
    <dgm:pt modelId="{CD392B93-D25B-4E92-B1E2-5DB3747A1DBE}" type="sibTrans" cxnId="{AA4D2EED-C76D-4D1E-9A7E-5CC156ABAF56}">
      <dgm:prSet/>
      <dgm:spPr/>
      <dgm:t>
        <a:bodyPr/>
        <a:lstStyle/>
        <a:p>
          <a:endParaRPr lang="ru-RU"/>
        </a:p>
      </dgm:t>
    </dgm:pt>
    <dgm:pt modelId="{8AAD6A91-169E-4BFD-9B90-071FA2ADACA8}">
      <dgm:prSet phldrT="[Текст]"/>
      <dgm:spPr/>
      <dgm:t>
        <a:bodyPr/>
        <a:lstStyle/>
        <a:p>
          <a:r>
            <a:rPr lang="uz-Cyrl-UZ" dirty="0" smtClean="0"/>
            <a:t>Rasmiy mehmonxonalar; rasmiy tashrif va xizmat safarlariga kelganlarga xizmat ko‘rsatadi;</a:t>
          </a:r>
          <a:endParaRPr lang="ru-RU" dirty="0"/>
        </a:p>
      </dgm:t>
    </dgm:pt>
    <dgm:pt modelId="{FC4495BC-6C66-4ADC-A272-838F4C26087A}" type="parTrans" cxnId="{E0D24704-71FA-4ED7-B01E-C858EFC3DC13}">
      <dgm:prSet/>
      <dgm:spPr/>
      <dgm:t>
        <a:bodyPr/>
        <a:lstStyle/>
        <a:p>
          <a:endParaRPr lang="ru-RU"/>
        </a:p>
      </dgm:t>
    </dgm:pt>
    <dgm:pt modelId="{0175473D-583E-4583-AD00-8FB793B76557}" type="sibTrans" cxnId="{E0D24704-71FA-4ED7-B01E-C858EFC3DC13}">
      <dgm:prSet/>
      <dgm:spPr/>
      <dgm:t>
        <a:bodyPr/>
        <a:lstStyle/>
        <a:p>
          <a:endParaRPr lang="ru-RU"/>
        </a:p>
      </dgm:t>
    </dgm:pt>
    <dgm:pt modelId="{A384BF0B-FAFC-410B-9B2F-A662116C7622}">
      <dgm:prSet phldrT="[Текст]"/>
      <dgm:spPr/>
      <dgm:t>
        <a:bodyPr/>
        <a:lstStyle/>
        <a:p>
          <a:r>
            <a:rPr lang="en-US" dirty="0" smtClean="0"/>
            <a:t>Dam </a:t>
          </a:r>
          <a:r>
            <a:rPr lang="uz-Cyrl-UZ" dirty="0" smtClean="0"/>
            <a:t>olish uchun mo‘l</a:t>
          </a:r>
          <a:r>
            <a:rPr lang="en-US" dirty="0" err="1" smtClean="0"/>
            <a:t>jallangan</a:t>
          </a:r>
          <a:r>
            <a:rPr lang="en-US" dirty="0" smtClean="0"/>
            <a:t> </a:t>
          </a:r>
          <a:r>
            <a:rPr lang="en-US" dirty="0" err="1" smtClean="0"/>
            <a:t>mehmonxonalar</a:t>
          </a:r>
          <a:r>
            <a:rPr lang="en-US" dirty="0" smtClean="0"/>
            <a:t> (</a:t>
          </a:r>
          <a:r>
            <a:rPr lang="en-US" dirty="0" err="1" smtClean="0"/>
            <a:t>turistik</a:t>
          </a:r>
          <a:r>
            <a:rPr lang="en-US" dirty="0" smtClean="0"/>
            <a:t>, </a:t>
          </a:r>
          <a:r>
            <a:rPr lang="en-US" dirty="0" err="1" smtClean="0"/>
            <a:t>kurort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boshqalar</a:t>
          </a:r>
          <a:r>
            <a:rPr lang="en-US" dirty="0" smtClean="0"/>
            <a:t>)</a:t>
          </a:r>
          <a:r>
            <a:rPr lang="uz-Cyrl-UZ" dirty="0" smtClean="0"/>
            <a:t>.</a:t>
          </a:r>
          <a:endParaRPr lang="ru-RU" dirty="0"/>
        </a:p>
      </dgm:t>
    </dgm:pt>
    <dgm:pt modelId="{015ED963-E4FD-4264-9455-480738D58454}" type="parTrans" cxnId="{AD0A24C0-C543-4BD5-89EB-BE1C5004ACD7}">
      <dgm:prSet/>
      <dgm:spPr/>
      <dgm:t>
        <a:bodyPr/>
        <a:lstStyle/>
        <a:p>
          <a:endParaRPr lang="ru-RU"/>
        </a:p>
      </dgm:t>
    </dgm:pt>
    <dgm:pt modelId="{C2A373F7-D4B4-41D0-BCF8-24CF92824AD5}" type="sibTrans" cxnId="{AD0A24C0-C543-4BD5-89EB-BE1C5004ACD7}">
      <dgm:prSet/>
      <dgm:spPr/>
      <dgm:t>
        <a:bodyPr/>
        <a:lstStyle/>
        <a:p>
          <a:endParaRPr lang="ru-RU"/>
        </a:p>
      </dgm:t>
    </dgm:pt>
    <dgm:pt modelId="{28295CC3-B2B9-43DE-B888-C600C801DAC5}">
      <dgm:prSet/>
      <dgm:spPr/>
      <dgm:t>
        <a:bodyPr/>
        <a:lstStyle/>
        <a:p>
          <a:endParaRPr lang="ru-RU"/>
        </a:p>
      </dgm:t>
    </dgm:pt>
    <dgm:pt modelId="{1BF8BA17-0FCE-41C7-B0EC-54F96E1FB6C7}" type="parTrans" cxnId="{AE92BD40-9FF9-484F-8546-975B66125DAE}">
      <dgm:prSet/>
      <dgm:spPr/>
      <dgm:t>
        <a:bodyPr/>
        <a:lstStyle/>
        <a:p>
          <a:endParaRPr lang="ru-RU"/>
        </a:p>
      </dgm:t>
    </dgm:pt>
    <dgm:pt modelId="{C0E8E873-A136-433A-997B-254BB0275615}" type="sibTrans" cxnId="{AE92BD40-9FF9-484F-8546-975B66125DAE}">
      <dgm:prSet/>
      <dgm:spPr/>
      <dgm:t>
        <a:bodyPr/>
        <a:lstStyle/>
        <a:p>
          <a:endParaRPr lang="ru-RU"/>
        </a:p>
      </dgm:t>
    </dgm:pt>
    <dgm:pt modelId="{F500EDF5-576D-41EB-B500-E342BA664BEC}" type="pres">
      <dgm:prSet presAssocID="{089BD969-D71C-4B2C-8A69-99445712ABBE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9011C73-7143-4119-913E-5FC953C52B80}" type="pres">
      <dgm:prSet presAssocID="{F64777FB-2B5D-4C55-832B-753F65A22F0F}" presName="roof" presStyleLbl="dkBgShp" presStyleIdx="0" presStyleCnt="2"/>
      <dgm:spPr/>
      <dgm:t>
        <a:bodyPr/>
        <a:lstStyle/>
        <a:p>
          <a:endParaRPr lang="ru-RU"/>
        </a:p>
      </dgm:t>
    </dgm:pt>
    <dgm:pt modelId="{ED4D5BE8-2DDA-4204-8042-2B54153B9559}" type="pres">
      <dgm:prSet presAssocID="{F64777FB-2B5D-4C55-832B-753F65A22F0F}" presName="pillars" presStyleCnt="0"/>
      <dgm:spPr/>
    </dgm:pt>
    <dgm:pt modelId="{9E26D97F-99ED-4BC5-AB09-249A11257F89}" type="pres">
      <dgm:prSet presAssocID="{F64777FB-2B5D-4C55-832B-753F65A22F0F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545D4-1D4D-40DF-8AEA-1B710636BF18}" type="pres">
      <dgm:prSet presAssocID="{8AAD6A91-169E-4BFD-9B90-071FA2ADACA8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332D8C-A175-4136-806E-0322AC9B3390}" type="pres">
      <dgm:prSet presAssocID="{A384BF0B-FAFC-410B-9B2F-A662116C7622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6EBE814-8B3E-4CA2-A680-652C379211C9}" type="pres">
      <dgm:prSet presAssocID="{F64777FB-2B5D-4C55-832B-753F65A22F0F}" presName="base" presStyleLbl="dkBgShp" presStyleIdx="1" presStyleCnt="2"/>
      <dgm:spPr/>
    </dgm:pt>
  </dgm:ptLst>
  <dgm:cxnLst>
    <dgm:cxn modelId="{C3C3E128-2DC2-468E-96B4-E09658CA5BA9}" srcId="{089BD969-D71C-4B2C-8A69-99445712ABBE}" destId="{F64777FB-2B5D-4C55-832B-753F65A22F0F}" srcOrd="0" destOrd="0" parTransId="{0454C2BF-9509-4573-9DDB-0064A92F12F9}" sibTransId="{8E90560C-FECA-4560-88BA-8067E95CDE6D}"/>
    <dgm:cxn modelId="{953B3DEC-2310-43A2-A2AB-7F443390ED8A}" type="presOf" srcId="{F64777FB-2B5D-4C55-832B-753F65A22F0F}" destId="{A9011C73-7143-4119-913E-5FC953C52B80}" srcOrd="0" destOrd="0" presId="urn:microsoft.com/office/officeart/2005/8/layout/hList3"/>
    <dgm:cxn modelId="{AD0A24C0-C543-4BD5-89EB-BE1C5004ACD7}" srcId="{F64777FB-2B5D-4C55-832B-753F65A22F0F}" destId="{A384BF0B-FAFC-410B-9B2F-A662116C7622}" srcOrd="2" destOrd="0" parTransId="{015ED963-E4FD-4264-9455-480738D58454}" sibTransId="{C2A373F7-D4B4-41D0-BCF8-24CF92824AD5}"/>
    <dgm:cxn modelId="{E0D24704-71FA-4ED7-B01E-C858EFC3DC13}" srcId="{F64777FB-2B5D-4C55-832B-753F65A22F0F}" destId="{8AAD6A91-169E-4BFD-9B90-071FA2ADACA8}" srcOrd="1" destOrd="0" parTransId="{FC4495BC-6C66-4ADC-A272-838F4C26087A}" sibTransId="{0175473D-583E-4583-AD00-8FB793B76557}"/>
    <dgm:cxn modelId="{1FDF65EF-8841-441A-86E4-FB43CB32F64F}" type="presOf" srcId="{7C0230B7-9054-454C-8C18-44D07EE44B97}" destId="{9E26D97F-99ED-4BC5-AB09-249A11257F89}" srcOrd="0" destOrd="0" presId="urn:microsoft.com/office/officeart/2005/8/layout/hList3"/>
    <dgm:cxn modelId="{666211A1-3653-4420-BB3F-C9EB12A7F9B7}" type="presOf" srcId="{8AAD6A91-169E-4BFD-9B90-071FA2ADACA8}" destId="{E32545D4-1D4D-40DF-8AEA-1B710636BF18}" srcOrd="0" destOrd="0" presId="urn:microsoft.com/office/officeart/2005/8/layout/hList3"/>
    <dgm:cxn modelId="{AE92BD40-9FF9-484F-8546-975B66125DAE}" srcId="{089BD969-D71C-4B2C-8A69-99445712ABBE}" destId="{28295CC3-B2B9-43DE-B888-C600C801DAC5}" srcOrd="1" destOrd="0" parTransId="{1BF8BA17-0FCE-41C7-B0EC-54F96E1FB6C7}" sibTransId="{C0E8E873-A136-433A-997B-254BB0275615}"/>
    <dgm:cxn modelId="{E5AAD15D-7287-4FAC-BB8D-5DDA475CC403}" type="presOf" srcId="{089BD969-D71C-4B2C-8A69-99445712ABBE}" destId="{F500EDF5-576D-41EB-B500-E342BA664BEC}" srcOrd="0" destOrd="0" presId="urn:microsoft.com/office/officeart/2005/8/layout/hList3"/>
    <dgm:cxn modelId="{2428979D-0892-416F-A61E-F0DC4965EDC7}" type="presOf" srcId="{A384BF0B-FAFC-410B-9B2F-A662116C7622}" destId="{E8332D8C-A175-4136-806E-0322AC9B3390}" srcOrd="0" destOrd="0" presId="urn:microsoft.com/office/officeart/2005/8/layout/hList3"/>
    <dgm:cxn modelId="{AA4D2EED-C76D-4D1E-9A7E-5CC156ABAF56}" srcId="{F64777FB-2B5D-4C55-832B-753F65A22F0F}" destId="{7C0230B7-9054-454C-8C18-44D07EE44B97}" srcOrd="0" destOrd="0" parTransId="{0FF58E31-7C1B-4021-9F26-1CCFEBBC5BD8}" sibTransId="{CD392B93-D25B-4E92-B1E2-5DB3747A1DBE}"/>
    <dgm:cxn modelId="{03DD14DA-6765-447B-BBCA-CA208C425678}" type="presParOf" srcId="{F500EDF5-576D-41EB-B500-E342BA664BEC}" destId="{A9011C73-7143-4119-913E-5FC953C52B80}" srcOrd="0" destOrd="0" presId="urn:microsoft.com/office/officeart/2005/8/layout/hList3"/>
    <dgm:cxn modelId="{1DF0E394-0CB1-41EF-968E-F695EE8A327A}" type="presParOf" srcId="{F500EDF5-576D-41EB-B500-E342BA664BEC}" destId="{ED4D5BE8-2DDA-4204-8042-2B54153B9559}" srcOrd="1" destOrd="0" presId="urn:microsoft.com/office/officeart/2005/8/layout/hList3"/>
    <dgm:cxn modelId="{7F71F687-8F32-4F73-8275-BF19A709C2B6}" type="presParOf" srcId="{ED4D5BE8-2DDA-4204-8042-2B54153B9559}" destId="{9E26D97F-99ED-4BC5-AB09-249A11257F89}" srcOrd="0" destOrd="0" presId="urn:microsoft.com/office/officeart/2005/8/layout/hList3"/>
    <dgm:cxn modelId="{0FBCFFE8-5936-46E1-952B-20CB553D7209}" type="presParOf" srcId="{ED4D5BE8-2DDA-4204-8042-2B54153B9559}" destId="{E32545D4-1D4D-40DF-8AEA-1B710636BF18}" srcOrd="1" destOrd="0" presId="urn:microsoft.com/office/officeart/2005/8/layout/hList3"/>
    <dgm:cxn modelId="{84EA497E-60E1-45FF-9CA2-06ED4D8A2CA8}" type="presParOf" srcId="{ED4D5BE8-2DDA-4204-8042-2B54153B9559}" destId="{E8332D8C-A175-4136-806E-0322AC9B3390}" srcOrd="2" destOrd="0" presId="urn:microsoft.com/office/officeart/2005/8/layout/hList3"/>
    <dgm:cxn modelId="{5FA5A5FD-9A6E-466C-9559-E0B386012FBE}" type="presParOf" srcId="{F500EDF5-576D-41EB-B500-E342BA664BEC}" destId="{C6EBE814-8B3E-4CA2-A680-652C379211C9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37EE781-0DA3-4E7A-9170-F3DB2D3F7AD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4E98210-702D-4801-A362-9FDB7C5E81C8}">
      <dgm:prSet phldrT="[Текст]"/>
      <dgm:spPr/>
      <dgm:t>
        <a:bodyPr/>
        <a:lstStyle/>
        <a:p>
          <a:r>
            <a:rPr lang="uz-Cyrl-UZ" dirty="0" smtClean="0"/>
            <a:t>Rasmiy mehmonxonalarga odatda </a:t>
          </a:r>
          <a:endParaRPr lang="ru-RU" dirty="0"/>
        </a:p>
      </dgm:t>
    </dgm:pt>
    <dgm:pt modelId="{1443B6D9-3ABE-4DB6-9A57-FF9FC0D4F91B}" type="parTrans" cxnId="{AA55BC2F-094F-4A40-8AA5-6DBCCC710BD3}">
      <dgm:prSet/>
      <dgm:spPr/>
      <dgm:t>
        <a:bodyPr/>
        <a:lstStyle/>
        <a:p>
          <a:endParaRPr lang="ru-RU"/>
        </a:p>
      </dgm:t>
    </dgm:pt>
    <dgm:pt modelId="{6234EA33-C2ED-4AD2-94CA-FEE622ACF6B0}" type="sibTrans" cxnId="{AA55BC2F-094F-4A40-8AA5-6DBCCC710BD3}">
      <dgm:prSet/>
      <dgm:spPr/>
      <dgm:t>
        <a:bodyPr/>
        <a:lstStyle/>
        <a:p>
          <a:endParaRPr lang="ru-RU"/>
        </a:p>
      </dgm:t>
    </dgm:pt>
    <dgm:pt modelId="{90354C55-F3D1-45EE-B08C-98F4175ABB86}">
      <dgm:prSet phldrT="[Текст]"/>
      <dgm:spPr/>
      <dgm:t>
        <a:bodyPr/>
        <a:lstStyle/>
        <a:p>
          <a:r>
            <a:rPr lang="uz-Cyrl-UZ" dirty="0" smtClean="0"/>
            <a:t>Ma’muriy binolar va shahar markaziga yaqin bo‘lgan joy</a:t>
          </a:r>
          <a:endParaRPr lang="ru-RU" dirty="0"/>
        </a:p>
      </dgm:t>
    </dgm:pt>
    <dgm:pt modelId="{D20A34D7-664B-441B-A9CA-8FE795EBDAAF}" type="parTrans" cxnId="{F29BCE8C-AEC9-4490-BF96-666B00D7B043}">
      <dgm:prSet/>
      <dgm:spPr/>
      <dgm:t>
        <a:bodyPr/>
        <a:lstStyle/>
        <a:p>
          <a:endParaRPr lang="ru-RU"/>
        </a:p>
      </dgm:t>
    </dgm:pt>
    <dgm:pt modelId="{A669F0F1-6E8E-47F0-85B5-EDD506EEAE69}" type="sibTrans" cxnId="{F29BCE8C-AEC9-4490-BF96-666B00D7B043}">
      <dgm:prSet/>
      <dgm:spPr/>
      <dgm:t>
        <a:bodyPr/>
        <a:lstStyle/>
        <a:p>
          <a:endParaRPr lang="ru-RU"/>
        </a:p>
      </dgm:t>
    </dgm:pt>
    <dgm:pt modelId="{3D362C6C-4912-48C6-BE46-7187C2D9DF72}">
      <dgm:prSet phldrT="[Текст]"/>
      <dgm:spPr/>
      <dgm:t>
        <a:bodyPr/>
        <a:lstStyle/>
        <a:p>
          <a:r>
            <a:rPr lang="uz-Cyrl-UZ" dirty="0" smtClean="0"/>
            <a:t>Nomer fondida bir kishilik xonalarning mavjudligi</a:t>
          </a:r>
          <a:endParaRPr lang="ru-RU" dirty="0"/>
        </a:p>
      </dgm:t>
    </dgm:pt>
    <dgm:pt modelId="{C8B5A162-822D-4ACF-BDA5-6E630EB3AE94}" type="parTrans" cxnId="{C096979F-7E36-46F3-9C08-3644BF18EB0F}">
      <dgm:prSet/>
      <dgm:spPr/>
      <dgm:t>
        <a:bodyPr/>
        <a:lstStyle/>
        <a:p>
          <a:endParaRPr lang="ru-RU"/>
        </a:p>
      </dgm:t>
    </dgm:pt>
    <dgm:pt modelId="{F04C9712-A33B-4760-9AD0-7FA3ACEA9E7F}" type="sibTrans" cxnId="{C096979F-7E36-46F3-9C08-3644BF18EB0F}">
      <dgm:prSet/>
      <dgm:spPr/>
      <dgm:t>
        <a:bodyPr/>
        <a:lstStyle/>
        <a:p>
          <a:endParaRPr lang="ru-RU"/>
        </a:p>
      </dgm:t>
    </dgm:pt>
    <dgm:pt modelId="{265C9EF3-2BAF-433E-A4F2-3098100049A5}">
      <dgm:prSet phldrT="[Текст]"/>
      <dgm:spPr/>
      <dgm:t>
        <a:bodyPr/>
        <a:lstStyle/>
        <a:p>
          <a:r>
            <a:rPr lang="uz-Cyrl-UZ" dirty="0" smtClean="0"/>
            <a:t>Xordiq chiqarishga mo‘ljallangan mehmonlar</a:t>
          </a:r>
          <a:endParaRPr lang="ru-RU" dirty="0"/>
        </a:p>
      </dgm:t>
    </dgm:pt>
    <dgm:pt modelId="{E7AE4891-74D0-47B2-9EB6-9BD19C5A5C29}" type="parTrans" cxnId="{CE50730F-E25F-4856-AECE-33CFF83DCC0C}">
      <dgm:prSet/>
      <dgm:spPr/>
      <dgm:t>
        <a:bodyPr/>
        <a:lstStyle/>
        <a:p>
          <a:endParaRPr lang="ru-RU"/>
        </a:p>
      </dgm:t>
    </dgm:pt>
    <dgm:pt modelId="{DAD3126D-6767-419F-BBBF-2A23333C3CF5}" type="sibTrans" cxnId="{CE50730F-E25F-4856-AECE-33CFF83DCC0C}">
      <dgm:prSet/>
      <dgm:spPr/>
      <dgm:t>
        <a:bodyPr/>
        <a:lstStyle/>
        <a:p>
          <a:endParaRPr lang="ru-RU"/>
        </a:p>
      </dgm:t>
    </dgm:pt>
    <dgm:pt modelId="{8ECE31ED-D432-47E0-A2F7-A5B023A9C978}">
      <dgm:prSet phldrT="[Текст]"/>
      <dgm:spPr/>
      <dgm:t>
        <a:bodyPr/>
        <a:lstStyle/>
        <a:p>
          <a:r>
            <a:rPr lang="uz-Cyrl-UZ" dirty="0" smtClean="0"/>
            <a:t>Shovqinli shahar markazlaridan uzoqdagi ko‘kalamzorlashtirilgan hududlar</a:t>
          </a:r>
          <a:endParaRPr lang="ru-RU" dirty="0"/>
        </a:p>
      </dgm:t>
    </dgm:pt>
    <dgm:pt modelId="{2CCC1A87-EDF8-42B0-9B4F-9C059F503DE8}" type="parTrans" cxnId="{DB16B8E8-663A-400B-B6FA-E34CAEF91779}">
      <dgm:prSet/>
      <dgm:spPr/>
      <dgm:t>
        <a:bodyPr/>
        <a:lstStyle/>
        <a:p>
          <a:endParaRPr lang="ru-RU"/>
        </a:p>
      </dgm:t>
    </dgm:pt>
    <dgm:pt modelId="{48D583AE-831D-4023-AD36-214775069C96}" type="sibTrans" cxnId="{DB16B8E8-663A-400B-B6FA-E34CAEF91779}">
      <dgm:prSet/>
      <dgm:spPr/>
      <dgm:t>
        <a:bodyPr/>
        <a:lstStyle/>
        <a:p>
          <a:endParaRPr lang="ru-RU"/>
        </a:p>
      </dgm:t>
    </dgm:pt>
    <dgm:pt modelId="{C172409A-49F4-42C1-9AAF-B1918B989209}">
      <dgm:prSet phldrT="[Текст]"/>
      <dgm:spPr/>
      <dgm:t>
        <a:bodyPr/>
        <a:lstStyle/>
        <a:p>
          <a:r>
            <a:rPr lang="uz-Cyrl-UZ" dirty="0" smtClean="0"/>
            <a:t>xordiq chiqarish va sport bilan shug‘ullanish joylarining mavjudligi</a:t>
          </a:r>
          <a:endParaRPr lang="ru-RU" dirty="0"/>
        </a:p>
      </dgm:t>
    </dgm:pt>
    <dgm:pt modelId="{3C12281D-825C-4863-92F7-2BB96EA77494}" type="parTrans" cxnId="{2664FD1F-D6D4-4A65-8DF1-4290C1D9CA80}">
      <dgm:prSet/>
      <dgm:spPr/>
      <dgm:t>
        <a:bodyPr/>
        <a:lstStyle/>
        <a:p>
          <a:endParaRPr lang="ru-RU"/>
        </a:p>
      </dgm:t>
    </dgm:pt>
    <dgm:pt modelId="{3CD4B989-1747-4002-9F06-62BEC4159707}" type="sibTrans" cxnId="{2664FD1F-D6D4-4A65-8DF1-4290C1D9CA80}">
      <dgm:prSet/>
      <dgm:spPr/>
      <dgm:t>
        <a:bodyPr/>
        <a:lstStyle/>
        <a:p>
          <a:endParaRPr lang="ru-RU"/>
        </a:p>
      </dgm:t>
    </dgm:pt>
    <dgm:pt modelId="{D9E53601-79BD-49AF-9877-900841AB43FB}">
      <dgm:prSet phldrT="[Текст]"/>
      <dgm:spPr/>
      <dgm:t>
        <a:bodyPr/>
        <a:lstStyle/>
        <a:p>
          <a:r>
            <a:rPr lang="uz-Cyrl-UZ" dirty="0" smtClean="0"/>
            <a:t>Nomerda “ish zona”sining tashkil etilganligi</a:t>
          </a:r>
          <a:endParaRPr lang="ru-RU" dirty="0"/>
        </a:p>
      </dgm:t>
    </dgm:pt>
    <dgm:pt modelId="{A5504ADB-E1DC-4762-8B36-F480E93F6405}" type="parTrans" cxnId="{46A14FA2-B3C2-4CF8-BF26-DB7E3F4D5C1D}">
      <dgm:prSet/>
      <dgm:spPr/>
    </dgm:pt>
    <dgm:pt modelId="{49D72195-7A2A-471B-861D-092A9B30F7A0}" type="sibTrans" cxnId="{46A14FA2-B3C2-4CF8-BF26-DB7E3F4D5C1D}">
      <dgm:prSet/>
      <dgm:spPr/>
    </dgm:pt>
    <dgm:pt modelId="{B5F87C44-17F4-4BC5-9BEC-545347BA9015}" type="pres">
      <dgm:prSet presAssocID="{A37EE781-0DA3-4E7A-9170-F3DB2D3F7AD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1541E95-BD9D-48BE-8BEA-2383EAC790D2}" type="pres">
      <dgm:prSet presAssocID="{B4E98210-702D-4801-A362-9FDB7C5E81C8}" presName="linNode" presStyleCnt="0"/>
      <dgm:spPr/>
    </dgm:pt>
    <dgm:pt modelId="{24B80746-78FF-479F-A93B-51FC50795A67}" type="pres">
      <dgm:prSet presAssocID="{B4E98210-702D-4801-A362-9FDB7C5E81C8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662D2C-E9ED-4339-A053-3DB25140BDD9}" type="pres">
      <dgm:prSet presAssocID="{B4E98210-702D-4801-A362-9FDB7C5E81C8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CAAEA3-4064-4271-A5CF-420555F528E6}" type="pres">
      <dgm:prSet presAssocID="{6234EA33-C2ED-4AD2-94CA-FEE622ACF6B0}" presName="sp" presStyleCnt="0"/>
      <dgm:spPr/>
    </dgm:pt>
    <dgm:pt modelId="{6F25E4F9-2724-4A7C-91B6-B81BB3718949}" type="pres">
      <dgm:prSet presAssocID="{265C9EF3-2BAF-433E-A4F2-3098100049A5}" presName="linNode" presStyleCnt="0"/>
      <dgm:spPr/>
    </dgm:pt>
    <dgm:pt modelId="{4B1051EE-DBF3-41B7-B2DF-FD83E53DBF50}" type="pres">
      <dgm:prSet presAssocID="{265C9EF3-2BAF-433E-A4F2-3098100049A5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F1902A-CE1A-4626-BB73-24798FDED827}" type="pres">
      <dgm:prSet presAssocID="{265C9EF3-2BAF-433E-A4F2-3098100049A5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7382D85-1485-4E7F-96EB-CC78E24383D8}" type="presOf" srcId="{B4E98210-702D-4801-A362-9FDB7C5E81C8}" destId="{24B80746-78FF-479F-A93B-51FC50795A67}" srcOrd="0" destOrd="0" presId="urn:microsoft.com/office/officeart/2005/8/layout/vList5"/>
    <dgm:cxn modelId="{46A14FA2-B3C2-4CF8-BF26-DB7E3F4D5C1D}" srcId="{B4E98210-702D-4801-A362-9FDB7C5E81C8}" destId="{D9E53601-79BD-49AF-9877-900841AB43FB}" srcOrd="2" destOrd="0" parTransId="{A5504ADB-E1DC-4762-8B36-F480E93F6405}" sibTransId="{49D72195-7A2A-471B-861D-092A9B30F7A0}"/>
    <dgm:cxn modelId="{4ACD59FD-E10B-430E-AFA2-61ABC314EF01}" type="presOf" srcId="{A37EE781-0DA3-4E7A-9170-F3DB2D3F7AD7}" destId="{B5F87C44-17F4-4BC5-9BEC-545347BA9015}" srcOrd="0" destOrd="0" presId="urn:microsoft.com/office/officeart/2005/8/layout/vList5"/>
    <dgm:cxn modelId="{F29BCE8C-AEC9-4490-BF96-666B00D7B043}" srcId="{B4E98210-702D-4801-A362-9FDB7C5E81C8}" destId="{90354C55-F3D1-45EE-B08C-98F4175ABB86}" srcOrd="0" destOrd="0" parTransId="{D20A34D7-664B-441B-A9CA-8FE795EBDAAF}" sibTransId="{A669F0F1-6E8E-47F0-85B5-EDD506EEAE69}"/>
    <dgm:cxn modelId="{CE50730F-E25F-4856-AECE-33CFF83DCC0C}" srcId="{A37EE781-0DA3-4E7A-9170-F3DB2D3F7AD7}" destId="{265C9EF3-2BAF-433E-A4F2-3098100049A5}" srcOrd="1" destOrd="0" parTransId="{E7AE4891-74D0-47B2-9EB6-9BD19C5A5C29}" sibTransId="{DAD3126D-6767-419F-BBBF-2A23333C3CF5}"/>
    <dgm:cxn modelId="{DB16B8E8-663A-400B-B6FA-E34CAEF91779}" srcId="{265C9EF3-2BAF-433E-A4F2-3098100049A5}" destId="{8ECE31ED-D432-47E0-A2F7-A5B023A9C978}" srcOrd="0" destOrd="0" parTransId="{2CCC1A87-EDF8-42B0-9B4F-9C059F503DE8}" sibTransId="{48D583AE-831D-4023-AD36-214775069C96}"/>
    <dgm:cxn modelId="{3F13598C-DA59-402E-B4F3-937F18F7AB6F}" type="presOf" srcId="{8ECE31ED-D432-47E0-A2F7-A5B023A9C978}" destId="{B5F1902A-CE1A-4626-BB73-24798FDED827}" srcOrd="0" destOrd="0" presId="urn:microsoft.com/office/officeart/2005/8/layout/vList5"/>
    <dgm:cxn modelId="{3643B28D-6D44-4844-A4D8-85CD1962DD12}" type="presOf" srcId="{3D362C6C-4912-48C6-BE46-7187C2D9DF72}" destId="{44662D2C-E9ED-4339-A053-3DB25140BDD9}" srcOrd="0" destOrd="1" presId="urn:microsoft.com/office/officeart/2005/8/layout/vList5"/>
    <dgm:cxn modelId="{2664FD1F-D6D4-4A65-8DF1-4290C1D9CA80}" srcId="{265C9EF3-2BAF-433E-A4F2-3098100049A5}" destId="{C172409A-49F4-42C1-9AAF-B1918B989209}" srcOrd="1" destOrd="0" parTransId="{3C12281D-825C-4863-92F7-2BB96EA77494}" sibTransId="{3CD4B989-1747-4002-9F06-62BEC4159707}"/>
    <dgm:cxn modelId="{133D7BFE-EA5F-4453-9242-C756CEDDD278}" type="presOf" srcId="{D9E53601-79BD-49AF-9877-900841AB43FB}" destId="{44662D2C-E9ED-4339-A053-3DB25140BDD9}" srcOrd="0" destOrd="2" presId="urn:microsoft.com/office/officeart/2005/8/layout/vList5"/>
    <dgm:cxn modelId="{275BCC9B-FE7C-4276-B139-56A6B230B1EF}" type="presOf" srcId="{265C9EF3-2BAF-433E-A4F2-3098100049A5}" destId="{4B1051EE-DBF3-41B7-B2DF-FD83E53DBF50}" srcOrd="0" destOrd="0" presId="urn:microsoft.com/office/officeart/2005/8/layout/vList5"/>
    <dgm:cxn modelId="{AA55BC2F-094F-4A40-8AA5-6DBCCC710BD3}" srcId="{A37EE781-0DA3-4E7A-9170-F3DB2D3F7AD7}" destId="{B4E98210-702D-4801-A362-9FDB7C5E81C8}" srcOrd="0" destOrd="0" parTransId="{1443B6D9-3ABE-4DB6-9A57-FF9FC0D4F91B}" sibTransId="{6234EA33-C2ED-4AD2-94CA-FEE622ACF6B0}"/>
    <dgm:cxn modelId="{74BEABED-F7FE-422B-A5CC-BA1C4CD12577}" type="presOf" srcId="{90354C55-F3D1-45EE-B08C-98F4175ABB86}" destId="{44662D2C-E9ED-4339-A053-3DB25140BDD9}" srcOrd="0" destOrd="0" presId="urn:microsoft.com/office/officeart/2005/8/layout/vList5"/>
    <dgm:cxn modelId="{35E27906-06B5-4132-A7BA-0DC08AFB421F}" type="presOf" srcId="{C172409A-49F4-42C1-9AAF-B1918B989209}" destId="{B5F1902A-CE1A-4626-BB73-24798FDED827}" srcOrd="0" destOrd="1" presId="urn:microsoft.com/office/officeart/2005/8/layout/vList5"/>
    <dgm:cxn modelId="{C096979F-7E36-46F3-9C08-3644BF18EB0F}" srcId="{B4E98210-702D-4801-A362-9FDB7C5E81C8}" destId="{3D362C6C-4912-48C6-BE46-7187C2D9DF72}" srcOrd="1" destOrd="0" parTransId="{C8B5A162-822D-4ACF-BDA5-6E630EB3AE94}" sibTransId="{F04C9712-A33B-4760-9AD0-7FA3ACEA9E7F}"/>
    <dgm:cxn modelId="{82E6500D-B957-4BBA-A768-E296FD895FB5}" type="presParOf" srcId="{B5F87C44-17F4-4BC5-9BEC-545347BA9015}" destId="{C1541E95-BD9D-48BE-8BEA-2383EAC790D2}" srcOrd="0" destOrd="0" presId="urn:microsoft.com/office/officeart/2005/8/layout/vList5"/>
    <dgm:cxn modelId="{368D94A7-EC53-491B-8E61-C08769CB0D42}" type="presParOf" srcId="{C1541E95-BD9D-48BE-8BEA-2383EAC790D2}" destId="{24B80746-78FF-479F-A93B-51FC50795A67}" srcOrd="0" destOrd="0" presId="urn:microsoft.com/office/officeart/2005/8/layout/vList5"/>
    <dgm:cxn modelId="{BB614CAA-86A3-475F-BBC9-F130CE153897}" type="presParOf" srcId="{C1541E95-BD9D-48BE-8BEA-2383EAC790D2}" destId="{44662D2C-E9ED-4339-A053-3DB25140BDD9}" srcOrd="1" destOrd="0" presId="urn:microsoft.com/office/officeart/2005/8/layout/vList5"/>
    <dgm:cxn modelId="{AC826C71-B315-43E4-9906-730D2FE817D8}" type="presParOf" srcId="{B5F87C44-17F4-4BC5-9BEC-545347BA9015}" destId="{F1CAAEA3-4064-4271-A5CF-420555F528E6}" srcOrd="1" destOrd="0" presId="urn:microsoft.com/office/officeart/2005/8/layout/vList5"/>
    <dgm:cxn modelId="{C4A15D5A-53FF-4C74-B67B-75BEE53E9D52}" type="presParOf" srcId="{B5F87C44-17F4-4BC5-9BEC-545347BA9015}" destId="{6F25E4F9-2724-4A7C-91B6-B81BB3718949}" srcOrd="2" destOrd="0" presId="urn:microsoft.com/office/officeart/2005/8/layout/vList5"/>
    <dgm:cxn modelId="{DFA92D8A-C1F3-4F64-BDD4-FCB321058FB3}" type="presParOf" srcId="{6F25E4F9-2724-4A7C-91B6-B81BB3718949}" destId="{4B1051EE-DBF3-41B7-B2DF-FD83E53DBF50}" srcOrd="0" destOrd="0" presId="urn:microsoft.com/office/officeart/2005/8/layout/vList5"/>
    <dgm:cxn modelId="{6C7599D1-5F92-4F03-A74D-ECB4D7F1A971}" type="presParOf" srcId="{6F25E4F9-2724-4A7C-91B6-B81BB3718949}" destId="{B5F1902A-CE1A-4626-BB73-24798FDED82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0448E67D-7BC3-406E-B735-D30AF08A9491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A0E6F1F-87D6-4B1F-9D03-FF76CF66505C}">
      <dgm:prSet/>
      <dgm:spPr/>
      <dgm:t>
        <a:bodyPr/>
        <a:lstStyle/>
        <a:p>
          <a:pPr rtl="0"/>
          <a:r>
            <a:rPr lang="uz-Cyrl-UZ" smtClean="0"/>
            <a:t>Nomerning ichki tashkil etilishi xordiqning aniq shakli</a:t>
          </a:r>
          <a:endParaRPr lang="ru-RU"/>
        </a:p>
      </dgm:t>
    </dgm:pt>
    <dgm:pt modelId="{F332B3BA-CD15-4838-BBD4-4C8D687E582D}" type="parTrans" cxnId="{8286F7C4-94B7-417B-8B04-DD7717C186DF}">
      <dgm:prSet/>
      <dgm:spPr/>
      <dgm:t>
        <a:bodyPr/>
        <a:lstStyle/>
        <a:p>
          <a:endParaRPr lang="ru-RU"/>
        </a:p>
      </dgm:t>
    </dgm:pt>
    <dgm:pt modelId="{6AAA4983-64C1-46F3-A375-A93CB501A866}" type="sibTrans" cxnId="{8286F7C4-94B7-417B-8B04-DD7717C186DF}">
      <dgm:prSet/>
      <dgm:spPr/>
      <dgm:t>
        <a:bodyPr/>
        <a:lstStyle/>
        <a:p>
          <a:endParaRPr lang="ru-RU"/>
        </a:p>
      </dgm:t>
    </dgm:pt>
    <dgm:pt modelId="{F31D13BB-0C65-418E-A3D0-9CDBB9C4C9DF}">
      <dgm:prSet/>
      <dgm:spPr/>
      <dgm:t>
        <a:bodyPr/>
        <a:lstStyle/>
        <a:p>
          <a:pPr rtl="0"/>
          <a:r>
            <a:rPr lang="uz-Cyrl-UZ" smtClean="0"/>
            <a:t>Kurort mehmonxonalarida uxlash joyi yoki dam olish zonasi</a:t>
          </a:r>
          <a:endParaRPr lang="ru-RU"/>
        </a:p>
      </dgm:t>
    </dgm:pt>
    <dgm:pt modelId="{1B0E97F8-D4BE-4ABE-9922-B095DD694BE3}" type="parTrans" cxnId="{EF09A5B6-141E-4FDA-9658-50ADF6590EC5}">
      <dgm:prSet/>
      <dgm:spPr/>
      <dgm:t>
        <a:bodyPr/>
        <a:lstStyle/>
        <a:p>
          <a:endParaRPr lang="ru-RU"/>
        </a:p>
      </dgm:t>
    </dgm:pt>
    <dgm:pt modelId="{E9A40E1B-B17A-4E5A-BC5A-438997369AEC}" type="sibTrans" cxnId="{EF09A5B6-141E-4FDA-9658-50ADF6590EC5}">
      <dgm:prSet/>
      <dgm:spPr/>
      <dgm:t>
        <a:bodyPr/>
        <a:lstStyle/>
        <a:p>
          <a:endParaRPr lang="ru-RU"/>
        </a:p>
      </dgm:t>
    </dgm:pt>
    <dgm:pt modelId="{A73D0E4E-DEC6-4BD4-B4A5-2A9F5AE1D623}">
      <dgm:prSet/>
      <dgm:spPr/>
      <dgm:t>
        <a:bodyPr/>
        <a:lstStyle/>
        <a:p>
          <a:pPr rtl="0"/>
          <a:r>
            <a:rPr lang="uz-Cyrl-UZ" smtClean="0"/>
            <a:t>Oilaviy xordiq mehmonxonalar</a:t>
          </a:r>
          <a:endParaRPr lang="ru-RU"/>
        </a:p>
      </dgm:t>
    </dgm:pt>
    <dgm:pt modelId="{7595C868-F3B7-4453-AA7A-E8AF2CCE4A33}" type="parTrans" cxnId="{B53C460B-7649-4DAE-B176-50B6DF5119D4}">
      <dgm:prSet/>
      <dgm:spPr/>
      <dgm:t>
        <a:bodyPr/>
        <a:lstStyle/>
        <a:p>
          <a:endParaRPr lang="ru-RU"/>
        </a:p>
      </dgm:t>
    </dgm:pt>
    <dgm:pt modelId="{C678D8CC-8F12-412A-ADBD-C45D506914C5}" type="sibTrans" cxnId="{B53C460B-7649-4DAE-B176-50B6DF5119D4}">
      <dgm:prSet/>
      <dgm:spPr/>
      <dgm:t>
        <a:bodyPr/>
        <a:lstStyle/>
        <a:p>
          <a:endParaRPr lang="ru-RU"/>
        </a:p>
      </dgm:t>
    </dgm:pt>
    <dgm:pt modelId="{65824D45-6048-4827-A3D3-61DCE2C60852}">
      <dgm:prSet/>
      <dgm:spPr/>
      <dgm:t>
        <a:bodyPr/>
        <a:lstStyle/>
        <a:p>
          <a:pPr rtl="0"/>
          <a:r>
            <a:rPr lang="uz-Cyrl-UZ" smtClean="0"/>
            <a:t>Turistik mehmonxonalardagi nomerlar</a:t>
          </a:r>
          <a:endParaRPr lang="ru-RU"/>
        </a:p>
      </dgm:t>
    </dgm:pt>
    <dgm:pt modelId="{708CC950-C153-4AA7-B3A4-A5B0BE9321F8}" type="parTrans" cxnId="{379C0A24-73D8-4DF3-8B3B-BA61A3578A66}">
      <dgm:prSet/>
      <dgm:spPr/>
      <dgm:t>
        <a:bodyPr/>
        <a:lstStyle/>
        <a:p>
          <a:endParaRPr lang="ru-RU"/>
        </a:p>
      </dgm:t>
    </dgm:pt>
    <dgm:pt modelId="{18D2DAEE-B469-48BE-9678-D1F542F587DD}" type="sibTrans" cxnId="{379C0A24-73D8-4DF3-8B3B-BA61A3578A66}">
      <dgm:prSet/>
      <dgm:spPr/>
      <dgm:t>
        <a:bodyPr/>
        <a:lstStyle/>
        <a:p>
          <a:endParaRPr lang="ru-RU"/>
        </a:p>
      </dgm:t>
    </dgm:pt>
    <dgm:pt modelId="{9F218757-EB0E-418C-897F-41B2EC563CAE}" type="pres">
      <dgm:prSet presAssocID="{0448E67D-7BC3-406E-B735-D30AF08A949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834B339-C3B6-43E0-A51C-1D4690E4DBF5}" type="pres">
      <dgm:prSet presAssocID="{AA0E6F1F-87D6-4B1F-9D03-FF76CF66505C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CBD361F-42B9-4835-A970-B84C3CD2F45D}" type="pres">
      <dgm:prSet presAssocID="{6AAA4983-64C1-46F3-A375-A93CB501A866}" presName="space" presStyleCnt="0"/>
      <dgm:spPr/>
    </dgm:pt>
    <dgm:pt modelId="{A8FB017B-BB59-4C8C-876E-504EC2892F7D}" type="pres">
      <dgm:prSet presAssocID="{F31D13BB-0C65-418E-A3D0-9CDBB9C4C9DF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14BDD1-F9F1-4E16-8520-F61A593BD785}" type="pres">
      <dgm:prSet presAssocID="{E9A40E1B-B17A-4E5A-BC5A-438997369AEC}" presName="space" presStyleCnt="0"/>
      <dgm:spPr/>
    </dgm:pt>
    <dgm:pt modelId="{5E3C57CC-5A1C-4D3C-9A63-B81E5B666031}" type="pres">
      <dgm:prSet presAssocID="{A73D0E4E-DEC6-4BD4-B4A5-2A9F5AE1D623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7F578A-D86E-4A1C-8F7B-65F27CDF8E30}" type="pres">
      <dgm:prSet presAssocID="{C678D8CC-8F12-412A-ADBD-C45D506914C5}" presName="space" presStyleCnt="0"/>
      <dgm:spPr/>
    </dgm:pt>
    <dgm:pt modelId="{F9669209-C342-47ED-8A9D-C8A14C9ADD8D}" type="pres">
      <dgm:prSet presAssocID="{65824D45-6048-4827-A3D3-61DCE2C60852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6631FC4-E68A-406F-BD54-668F2E2CE118}" type="presOf" srcId="{AA0E6F1F-87D6-4B1F-9D03-FF76CF66505C}" destId="{B834B339-C3B6-43E0-A51C-1D4690E4DBF5}" srcOrd="0" destOrd="0" presId="urn:microsoft.com/office/officeart/2005/8/layout/venn3"/>
    <dgm:cxn modelId="{4E5CC10C-BC80-4EDC-9536-641728D6A762}" type="presOf" srcId="{0448E67D-7BC3-406E-B735-D30AF08A9491}" destId="{9F218757-EB0E-418C-897F-41B2EC563CAE}" srcOrd="0" destOrd="0" presId="urn:microsoft.com/office/officeart/2005/8/layout/venn3"/>
    <dgm:cxn modelId="{8286F7C4-94B7-417B-8B04-DD7717C186DF}" srcId="{0448E67D-7BC3-406E-B735-D30AF08A9491}" destId="{AA0E6F1F-87D6-4B1F-9D03-FF76CF66505C}" srcOrd="0" destOrd="0" parTransId="{F332B3BA-CD15-4838-BBD4-4C8D687E582D}" sibTransId="{6AAA4983-64C1-46F3-A375-A93CB501A866}"/>
    <dgm:cxn modelId="{EF09A5B6-141E-4FDA-9658-50ADF6590EC5}" srcId="{0448E67D-7BC3-406E-B735-D30AF08A9491}" destId="{F31D13BB-0C65-418E-A3D0-9CDBB9C4C9DF}" srcOrd="1" destOrd="0" parTransId="{1B0E97F8-D4BE-4ABE-9922-B095DD694BE3}" sibTransId="{E9A40E1B-B17A-4E5A-BC5A-438997369AEC}"/>
    <dgm:cxn modelId="{33110581-27FE-4A51-AF23-1477C29EC227}" type="presOf" srcId="{65824D45-6048-4827-A3D3-61DCE2C60852}" destId="{F9669209-C342-47ED-8A9D-C8A14C9ADD8D}" srcOrd="0" destOrd="0" presId="urn:microsoft.com/office/officeart/2005/8/layout/venn3"/>
    <dgm:cxn modelId="{ED4D20D6-CA25-4782-B316-34C8D490A7BE}" type="presOf" srcId="{A73D0E4E-DEC6-4BD4-B4A5-2A9F5AE1D623}" destId="{5E3C57CC-5A1C-4D3C-9A63-B81E5B666031}" srcOrd="0" destOrd="0" presId="urn:microsoft.com/office/officeart/2005/8/layout/venn3"/>
    <dgm:cxn modelId="{6D1A0F52-3DC8-4F58-8BC5-E542BD08F2E1}" type="presOf" srcId="{F31D13BB-0C65-418E-A3D0-9CDBB9C4C9DF}" destId="{A8FB017B-BB59-4C8C-876E-504EC2892F7D}" srcOrd="0" destOrd="0" presId="urn:microsoft.com/office/officeart/2005/8/layout/venn3"/>
    <dgm:cxn modelId="{B53C460B-7649-4DAE-B176-50B6DF5119D4}" srcId="{0448E67D-7BC3-406E-B735-D30AF08A9491}" destId="{A73D0E4E-DEC6-4BD4-B4A5-2A9F5AE1D623}" srcOrd="2" destOrd="0" parTransId="{7595C868-F3B7-4453-AA7A-E8AF2CCE4A33}" sibTransId="{C678D8CC-8F12-412A-ADBD-C45D506914C5}"/>
    <dgm:cxn modelId="{379C0A24-73D8-4DF3-8B3B-BA61A3578A66}" srcId="{0448E67D-7BC3-406E-B735-D30AF08A9491}" destId="{65824D45-6048-4827-A3D3-61DCE2C60852}" srcOrd="3" destOrd="0" parTransId="{708CC950-C153-4AA7-B3A4-A5B0BE9321F8}" sibTransId="{18D2DAEE-B469-48BE-9678-D1F542F587DD}"/>
    <dgm:cxn modelId="{572107DD-0F95-4B95-80F5-267C72600FB5}" type="presParOf" srcId="{9F218757-EB0E-418C-897F-41B2EC563CAE}" destId="{B834B339-C3B6-43E0-A51C-1D4690E4DBF5}" srcOrd="0" destOrd="0" presId="urn:microsoft.com/office/officeart/2005/8/layout/venn3"/>
    <dgm:cxn modelId="{E3527C68-AE17-4249-950A-D10080C4BA1D}" type="presParOf" srcId="{9F218757-EB0E-418C-897F-41B2EC563CAE}" destId="{FCBD361F-42B9-4835-A970-B84C3CD2F45D}" srcOrd="1" destOrd="0" presId="urn:microsoft.com/office/officeart/2005/8/layout/venn3"/>
    <dgm:cxn modelId="{4E5BFB1B-2ED4-4931-B47A-F6E4A94D13E1}" type="presParOf" srcId="{9F218757-EB0E-418C-897F-41B2EC563CAE}" destId="{A8FB017B-BB59-4C8C-876E-504EC2892F7D}" srcOrd="2" destOrd="0" presId="urn:microsoft.com/office/officeart/2005/8/layout/venn3"/>
    <dgm:cxn modelId="{F6C71C03-F10F-472C-99B2-CBC9CD008D3E}" type="presParOf" srcId="{9F218757-EB0E-418C-897F-41B2EC563CAE}" destId="{AF14BDD1-F9F1-4E16-8520-F61A593BD785}" srcOrd="3" destOrd="0" presId="urn:microsoft.com/office/officeart/2005/8/layout/venn3"/>
    <dgm:cxn modelId="{1EE88230-7768-42C1-AB47-990E09C5B1A1}" type="presParOf" srcId="{9F218757-EB0E-418C-897F-41B2EC563CAE}" destId="{5E3C57CC-5A1C-4D3C-9A63-B81E5B666031}" srcOrd="4" destOrd="0" presId="urn:microsoft.com/office/officeart/2005/8/layout/venn3"/>
    <dgm:cxn modelId="{30F6AEA3-ED79-4BD3-B1D0-EA4ECF2367F6}" type="presParOf" srcId="{9F218757-EB0E-418C-897F-41B2EC563CAE}" destId="{1C7F578A-D86E-4A1C-8F7B-65F27CDF8E30}" srcOrd="5" destOrd="0" presId="urn:microsoft.com/office/officeart/2005/8/layout/venn3"/>
    <dgm:cxn modelId="{AC3ADE88-61C5-4A97-A307-A4C134A245E0}" type="presParOf" srcId="{9F218757-EB0E-418C-897F-41B2EC563CAE}" destId="{F9669209-C342-47ED-8A9D-C8A14C9ADD8D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1597B6A7-7BA1-45EC-AA72-B214C8AE3B90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4F30ED8-CD03-4A26-AFE9-89AEA1E19C8C}">
      <dgm:prSet/>
      <dgm:spPr/>
      <dgm:t>
        <a:bodyPr/>
        <a:lstStyle/>
        <a:p>
          <a:pPr rtl="0"/>
          <a:r>
            <a:rPr lang="uz-Cyrl-UZ" smtClean="0"/>
            <a:t>Profilaktik davolanish va cho‘milish</a:t>
          </a:r>
          <a:endParaRPr lang="ru-RU"/>
        </a:p>
      </dgm:t>
    </dgm:pt>
    <dgm:pt modelId="{DB0EF0F0-4283-4CE3-AA5D-70C4EBD878C5}" type="parTrans" cxnId="{00A01C77-B750-42DB-BAE2-437C7F73CC4A}">
      <dgm:prSet/>
      <dgm:spPr/>
      <dgm:t>
        <a:bodyPr/>
        <a:lstStyle/>
        <a:p>
          <a:endParaRPr lang="ru-RU"/>
        </a:p>
      </dgm:t>
    </dgm:pt>
    <dgm:pt modelId="{B2499349-E814-4E3B-8F86-24420499971D}" type="sibTrans" cxnId="{00A01C77-B750-42DB-BAE2-437C7F73CC4A}">
      <dgm:prSet/>
      <dgm:spPr/>
      <dgm:t>
        <a:bodyPr/>
        <a:lstStyle/>
        <a:p>
          <a:endParaRPr lang="ru-RU"/>
        </a:p>
      </dgm:t>
    </dgm:pt>
    <dgm:pt modelId="{C6B50C32-90D3-4711-BC84-1F3079151DCD}">
      <dgm:prSet/>
      <dgm:spPr/>
      <dgm:t>
        <a:bodyPr/>
        <a:lstStyle/>
        <a:p>
          <a:pPr rtl="0"/>
          <a:r>
            <a:rPr lang="uz-Cyrl-UZ" smtClean="0"/>
            <a:t>Xalqaro turizmni tashkil etishda turistik mehmonxonalar</a:t>
          </a:r>
          <a:endParaRPr lang="ru-RU"/>
        </a:p>
      </dgm:t>
    </dgm:pt>
    <dgm:pt modelId="{010DE669-D1A6-4BE5-9C9B-1524D58FBD04}" type="parTrans" cxnId="{FCCD6E99-364B-4E8E-8E96-F2FE07805615}">
      <dgm:prSet/>
      <dgm:spPr/>
      <dgm:t>
        <a:bodyPr/>
        <a:lstStyle/>
        <a:p>
          <a:endParaRPr lang="ru-RU"/>
        </a:p>
      </dgm:t>
    </dgm:pt>
    <dgm:pt modelId="{9BC57801-B8E8-4F08-8742-13460B62E17C}" type="sibTrans" cxnId="{FCCD6E99-364B-4E8E-8E96-F2FE07805615}">
      <dgm:prSet/>
      <dgm:spPr/>
      <dgm:t>
        <a:bodyPr/>
        <a:lstStyle/>
        <a:p>
          <a:endParaRPr lang="ru-RU"/>
        </a:p>
      </dgm:t>
    </dgm:pt>
    <dgm:pt modelId="{A0546B43-9AB2-4D4C-B5A4-6AE6B31C5670}">
      <dgm:prSet/>
      <dgm:spPr/>
      <dgm:t>
        <a:bodyPr/>
        <a:lstStyle/>
        <a:p>
          <a:pPr rtl="0"/>
          <a:r>
            <a:rPr lang="uz-Cyrl-UZ" smtClean="0"/>
            <a:t>Turistik mehmonxona – jihozlangan uy</a:t>
          </a:r>
          <a:endParaRPr lang="ru-RU"/>
        </a:p>
      </dgm:t>
    </dgm:pt>
    <dgm:pt modelId="{CEE91157-21BA-44AE-B79B-5E9DC3532C9B}" type="parTrans" cxnId="{105FC65B-8869-4225-AC85-1F3C03A933EF}">
      <dgm:prSet/>
      <dgm:spPr/>
      <dgm:t>
        <a:bodyPr/>
        <a:lstStyle/>
        <a:p>
          <a:endParaRPr lang="ru-RU"/>
        </a:p>
      </dgm:t>
    </dgm:pt>
    <dgm:pt modelId="{4F508199-7FBA-4F34-BC31-254084806FC4}" type="sibTrans" cxnId="{105FC65B-8869-4225-AC85-1F3C03A933EF}">
      <dgm:prSet/>
      <dgm:spPr/>
      <dgm:t>
        <a:bodyPr/>
        <a:lstStyle/>
        <a:p>
          <a:endParaRPr lang="ru-RU"/>
        </a:p>
      </dgm:t>
    </dgm:pt>
    <dgm:pt modelId="{2492FAC5-C4A6-4F96-8EA1-412B1276C37D}" type="pres">
      <dgm:prSet presAssocID="{1597B6A7-7BA1-45EC-AA72-B214C8AE3B90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4729F5-ADB3-47E0-910B-3B330E246665}" type="pres">
      <dgm:prSet presAssocID="{1597B6A7-7BA1-45EC-AA72-B214C8AE3B90}" presName="dummyMaxCanvas" presStyleCnt="0">
        <dgm:presLayoutVars/>
      </dgm:prSet>
      <dgm:spPr/>
    </dgm:pt>
    <dgm:pt modelId="{0889A392-B1F2-42E1-9799-C06894458D1A}" type="pres">
      <dgm:prSet presAssocID="{1597B6A7-7BA1-45EC-AA72-B214C8AE3B90}" presName="ThreeNodes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10FDD3-7642-4B70-B25A-3CC17E81CB55}" type="pres">
      <dgm:prSet presAssocID="{1597B6A7-7BA1-45EC-AA72-B214C8AE3B90}" presName="ThreeNodes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EAA116-1C32-4634-BC9E-4C6874CCEB67}" type="pres">
      <dgm:prSet presAssocID="{1597B6A7-7BA1-45EC-AA72-B214C8AE3B90}" presName="ThreeNodes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9E6BCD2-317D-441E-A7DC-24A859F1EECE}" type="pres">
      <dgm:prSet presAssocID="{1597B6A7-7BA1-45EC-AA72-B214C8AE3B90}" presName="ThreeConn_1-2" presStyleLbl="f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7C3719-4540-47AD-98EC-6340E462C0BF}" type="pres">
      <dgm:prSet presAssocID="{1597B6A7-7BA1-45EC-AA72-B214C8AE3B90}" presName="ThreeConn_2-3" presStyleLbl="f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C1F8D-1D8F-4FDA-B51A-C387D2CB1610}" type="pres">
      <dgm:prSet presAssocID="{1597B6A7-7BA1-45EC-AA72-B214C8AE3B90}" presName="ThreeNodes_1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0C9E5A-0376-4B8A-8034-C6BBBD4F823D}" type="pres">
      <dgm:prSet presAssocID="{1597B6A7-7BA1-45EC-AA72-B214C8AE3B90}" presName="ThreeNodes_2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50A46E-5DB1-4AF5-A99B-CCC9F6C80DD1}" type="pres">
      <dgm:prSet presAssocID="{1597B6A7-7BA1-45EC-AA72-B214C8AE3B90}" presName="ThreeNodes_3_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EC6306C-D3A9-446D-AF23-0464AA4ECF2B}" type="presOf" srcId="{C6B50C32-90D3-4711-BC84-1F3079151DCD}" destId="{F110FDD3-7642-4B70-B25A-3CC17E81CB55}" srcOrd="0" destOrd="0" presId="urn:microsoft.com/office/officeart/2005/8/layout/vProcess5"/>
    <dgm:cxn modelId="{241E8308-CA54-4752-8815-6A29953C0940}" type="presOf" srcId="{B2499349-E814-4E3B-8F86-24420499971D}" destId="{79E6BCD2-317D-441E-A7DC-24A859F1EECE}" srcOrd="0" destOrd="0" presId="urn:microsoft.com/office/officeart/2005/8/layout/vProcess5"/>
    <dgm:cxn modelId="{C89AB8C7-A249-4423-9D41-7C519967A2C9}" type="presOf" srcId="{C6B50C32-90D3-4711-BC84-1F3079151DCD}" destId="{340C9E5A-0376-4B8A-8034-C6BBBD4F823D}" srcOrd="1" destOrd="0" presId="urn:microsoft.com/office/officeart/2005/8/layout/vProcess5"/>
    <dgm:cxn modelId="{BE3DD982-E0AB-4F20-AF26-E8E85CFC064B}" type="presOf" srcId="{9BC57801-B8E8-4F08-8742-13460B62E17C}" destId="{A57C3719-4540-47AD-98EC-6340E462C0BF}" srcOrd="0" destOrd="0" presId="urn:microsoft.com/office/officeart/2005/8/layout/vProcess5"/>
    <dgm:cxn modelId="{00A01C77-B750-42DB-BAE2-437C7F73CC4A}" srcId="{1597B6A7-7BA1-45EC-AA72-B214C8AE3B90}" destId="{04F30ED8-CD03-4A26-AFE9-89AEA1E19C8C}" srcOrd="0" destOrd="0" parTransId="{DB0EF0F0-4283-4CE3-AA5D-70C4EBD878C5}" sibTransId="{B2499349-E814-4E3B-8F86-24420499971D}"/>
    <dgm:cxn modelId="{5E98653C-2C57-49B6-A833-02F694DE476F}" type="presOf" srcId="{A0546B43-9AB2-4D4C-B5A4-6AE6B31C5670}" destId="{8F50A46E-5DB1-4AF5-A99B-CCC9F6C80DD1}" srcOrd="1" destOrd="0" presId="urn:microsoft.com/office/officeart/2005/8/layout/vProcess5"/>
    <dgm:cxn modelId="{B0B505C4-88AE-4267-94A8-1D22F5CBD15C}" type="presOf" srcId="{04F30ED8-CD03-4A26-AFE9-89AEA1E19C8C}" destId="{86EC1F8D-1D8F-4FDA-B51A-C387D2CB1610}" srcOrd="1" destOrd="0" presId="urn:microsoft.com/office/officeart/2005/8/layout/vProcess5"/>
    <dgm:cxn modelId="{D1AA17C7-DBE4-4F2E-AFFA-B8B8D007B529}" type="presOf" srcId="{A0546B43-9AB2-4D4C-B5A4-6AE6B31C5670}" destId="{A8EAA116-1C32-4634-BC9E-4C6874CCEB67}" srcOrd="0" destOrd="0" presId="urn:microsoft.com/office/officeart/2005/8/layout/vProcess5"/>
    <dgm:cxn modelId="{FCCD6E99-364B-4E8E-8E96-F2FE07805615}" srcId="{1597B6A7-7BA1-45EC-AA72-B214C8AE3B90}" destId="{C6B50C32-90D3-4711-BC84-1F3079151DCD}" srcOrd="1" destOrd="0" parTransId="{010DE669-D1A6-4BE5-9C9B-1524D58FBD04}" sibTransId="{9BC57801-B8E8-4F08-8742-13460B62E17C}"/>
    <dgm:cxn modelId="{4D8D6F2F-EB5C-4B62-96F7-DCC0F548E02D}" type="presOf" srcId="{04F30ED8-CD03-4A26-AFE9-89AEA1E19C8C}" destId="{0889A392-B1F2-42E1-9799-C06894458D1A}" srcOrd="0" destOrd="0" presId="urn:microsoft.com/office/officeart/2005/8/layout/vProcess5"/>
    <dgm:cxn modelId="{105FC65B-8869-4225-AC85-1F3C03A933EF}" srcId="{1597B6A7-7BA1-45EC-AA72-B214C8AE3B90}" destId="{A0546B43-9AB2-4D4C-B5A4-6AE6B31C5670}" srcOrd="2" destOrd="0" parTransId="{CEE91157-21BA-44AE-B79B-5E9DC3532C9B}" sibTransId="{4F508199-7FBA-4F34-BC31-254084806FC4}"/>
    <dgm:cxn modelId="{B03FF98D-8E03-4E8F-B470-AA1D73D9B686}" type="presOf" srcId="{1597B6A7-7BA1-45EC-AA72-B214C8AE3B90}" destId="{2492FAC5-C4A6-4F96-8EA1-412B1276C37D}" srcOrd="0" destOrd="0" presId="urn:microsoft.com/office/officeart/2005/8/layout/vProcess5"/>
    <dgm:cxn modelId="{EAC6A66E-78A8-4827-9188-385ACDBE2FB4}" type="presParOf" srcId="{2492FAC5-C4A6-4F96-8EA1-412B1276C37D}" destId="{764729F5-ADB3-47E0-910B-3B330E246665}" srcOrd="0" destOrd="0" presId="urn:microsoft.com/office/officeart/2005/8/layout/vProcess5"/>
    <dgm:cxn modelId="{EF82CFFF-29B6-401F-A4EB-A7B77F9A24FB}" type="presParOf" srcId="{2492FAC5-C4A6-4F96-8EA1-412B1276C37D}" destId="{0889A392-B1F2-42E1-9799-C06894458D1A}" srcOrd="1" destOrd="0" presId="urn:microsoft.com/office/officeart/2005/8/layout/vProcess5"/>
    <dgm:cxn modelId="{4BD904BC-5BE0-4F73-9892-04E0F990CA1F}" type="presParOf" srcId="{2492FAC5-C4A6-4F96-8EA1-412B1276C37D}" destId="{F110FDD3-7642-4B70-B25A-3CC17E81CB55}" srcOrd="2" destOrd="0" presId="urn:microsoft.com/office/officeart/2005/8/layout/vProcess5"/>
    <dgm:cxn modelId="{32384F6B-02D3-4868-A322-0AE8267682A6}" type="presParOf" srcId="{2492FAC5-C4A6-4F96-8EA1-412B1276C37D}" destId="{A8EAA116-1C32-4634-BC9E-4C6874CCEB67}" srcOrd="3" destOrd="0" presId="urn:microsoft.com/office/officeart/2005/8/layout/vProcess5"/>
    <dgm:cxn modelId="{2553A9E7-90F2-4690-8318-2CAE44424D39}" type="presParOf" srcId="{2492FAC5-C4A6-4F96-8EA1-412B1276C37D}" destId="{79E6BCD2-317D-441E-A7DC-24A859F1EECE}" srcOrd="4" destOrd="0" presId="urn:microsoft.com/office/officeart/2005/8/layout/vProcess5"/>
    <dgm:cxn modelId="{487851D8-D183-48E3-B2C5-07E6A7C6AEEE}" type="presParOf" srcId="{2492FAC5-C4A6-4F96-8EA1-412B1276C37D}" destId="{A57C3719-4540-47AD-98EC-6340E462C0BF}" srcOrd="5" destOrd="0" presId="urn:microsoft.com/office/officeart/2005/8/layout/vProcess5"/>
    <dgm:cxn modelId="{CAE0A113-2CC9-4A0B-96B0-4F93E497C373}" type="presParOf" srcId="{2492FAC5-C4A6-4F96-8EA1-412B1276C37D}" destId="{86EC1F8D-1D8F-4FDA-B51A-C387D2CB1610}" srcOrd="6" destOrd="0" presId="urn:microsoft.com/office/officeart/2005/8/layout/vProcess5"/>
    <dgm:cxn modelId="{2735BD0D-E46F-4E02-AE4F-2B3A707DBF6B}" type="presParOf" srcId="{2492FAC5-C4A6-4F96-8EA1-412B1276C37D}" destId="{340C9E5A-0376-4B8A-8034-C6BBBD4F823D}" srcOrd="7" destOrd="0" presId="urn:microsoft.com/office/officeart/2005/8/layout/vProcess5"/>
    <dgm:cxn modelId="{247F8004-C67B-4585-AA59-F6143840AE12}" type="presParOf" srcId="{2492FAC5-C4A6-4F96-8EA1-412B1276C37D}" destId="{8F50A46E-5DB1-4AF5-A99B-CCC9F6C80DD1}" srcOrd="8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52B4335-9BE9-48EC-8894-CB8A8BF517BB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560D180A-2BFE-4DDF-AE7A-03F824C266CE}">
      <dgm:prSet/>
      <dgm:spPr/>
      <dgm:t>
        <a:bodyPr/>
        <a:lstStyle/>
        <a:p>
          <a:pPr rtl="0"/>
          <a:r>
            <a:rPr lang="uz-Cyrl-UZ" smtClean="0"/>
            <a:t>Turistlarga xizmat ko‘rsatishga va boshqa ba’zi bir omillar</a:t>
          </a:r>
          <a:endParaRPr lang="ru-RU"/>
        </a:p>
      </dgm:t>
    </dgm:pt>
    <dgm:pt modelId="{2133BE10-DB08-4FA0-A943-387A20FE929D}" type="parTrans" cxnId="{BB9D80C0-9708-49C0-A534-6A7562050987}">
      <dgm:prSet/>
      <dgm:spPr/>
      <dgm:t>
        <a:bodyPr/>
        <a:lstStyle/>
        <a:p>
          <a:endParaRPr lang="ru-RU"/>
        </a:p>
      </dgm:t>
    </dgm:pt>
    <dgm:pt modelId="{9796781E-42AA-4550-9EF9-9AC9D22CFAD0}" type="sibTrans" cxnId="{BB9D80C0-9708-49C0-A534-6A7562050987}">
      <dgm:prSet/>
      <dgm:spPr/>
      <dgm:t>
        <a:bodyPr/>
        <a:lstStyle/>
        <a:p>
          <a:endParaRPr lang="ru-RU"/>
        </a:p>
      </dgm:t>
    </dgm:pt>
    <dgm:pt modelId="{2B7474F7-98B9-4D50-A0DE-AB74D2DCC6B3}">
      <dgm:prSet/>
      <dgm:spPr/>
      <dgm:t>
        <a:bodyPr/>
        <a:lstStyle/>
        <a:p>
          <a:pPr rtl="0"/>
          <a:r>
            <a:rPr lang="uz-Cyrl-UZ" u="sng" smtClean="0"/>
            <a:t>Motel</a:t>
          </a:r>
          <a:endParaRPr lang="ru-RU"/>
        </a:p>
      </dgm:t>
    </dgm:pt>
    <dgm:pt modelId="{1D1D759A-5E8A-4BBE-B933-28DD76A86BBB}" type="parTrans" cxnId="{43C86451-5B41-47BF-A770-10EA0CFA1F25}">
      <dgm:prSet/>
      <dgm:spPr/>
      <dgm:t>
        <a:bodyPr/>
        <a:lstStyle/>
        <a:p>
          <a:endParaRPr lang="ru-RU"/>
        </a:p>
      </dgm:t>
    </dgm:pt>
    <dgm:pt modelId="{18ECEDFB-CAA0-4BA0-9B18-02A96C42A61B}" type="sibTrans" cxnId="{43C86451-5B41-47BF-A770-10EA0CFA1F25}">
      <dgm:prSet/>
      <dgm:spPr/>
      <dgm:t>
        <a:bodyPr/>
        <a:lstStyle/>
        <a:p>
          <a:endParaRPr lang="ru-RU"/>
        </a:p>
      </dgm:t>
    </dgm:pt>
    <dgm:pt modelId="{40A69353-9AAA-47CB-AD30-799298229EB9}">
      <dgm:prSet/>
      <dgm:spPr/>
      <dgm:t>
        <a:bodyPr/>
        <a:lstStyle/>
        <a:p>
          <a:pPr rtl="0"/>
          <a:r>
            <a:rPr lang="uz-Cyrl-UZ" u="sng" smtClean="0"/>
            <a:t>Kemping</a:t>
          </a:r>
          <a:endParaRPr lang="ru-RU"/>
        </a:p>
      </dgm:t>
    </dgm:pt>
    <dgm:pt modelId="{CE65209F-D1A4-4D77-B939-8624C19E1DB2}" type="parTrans" cxnId="{F4B41D8E-BCBD-4E45-AEB8-618E5870EAF7}">
      <dgm:prSet/>
      <dgm:spPr/>
      <dgm:t>
        <a:bodyPr/>
        <a:lstStyle/>
        <a:p>
          <a:endParaRPr lang="ru-RU"/>
        </a:p>
      </dgm:t>
    </dgm:pt>
    <dgm:pt modelId="{939705F1-4ABE-4A89-B2D4-71A718C4EC52}" type="sibTrans" cxnId="{F4B41D8E-BCBD-4E45-AEB8-618E5870EAF7}">
      <dgm:prSet/>
      <dgm:spPr/>
      <dgm:t>
        <a:bodyPr/>
        <a:lstStyle/>
        <a:p>
          <a:endParaRPr lang="ru-RU"/>
        </a:p>
      </dgm:t>
    </dgm:pt>
    <dgm:pt modelId="{060BA16D-AA53-4709-9066-D8E4A31CC960}">
      <dgm:prSet/>
      <dgm:spPr/>
      <dgm:t>
        <a:bodyPr/>
        <a:lstStyle/>
        <a:p>
          <a:pPr rtl="0"/>
          <a:r>
            <a:rPr lang="uz-Cyrl-UZ" u="sng" smtClean="0"/>
            <a:t>«Rotel»</a:t>
          </a:r>
          <a:endParaRPr lang="ru-RU"/>
        </a:p>
      </dgm:t>
    </dgm:pt>
    <dgm:pt modelId="{35B9638C-ACC1-4665-B883-953177EBD2EE}" type="parTrans" cxnId="{2A3A5122-9FBB-415F-B57A-DCD4510AC2FC}">
      <dgm:prSet/>
      <dgm:spPr/>
      <dgm:t>
        <a:bodyPr/>
        <a:lstStyle/>
        <a:p>
          <a:endParaRPr lang="ru-RU"/>
        </a:p>
      </dgm:t>
    </dgm:pt>
    <dgm:pt modelId="{554F5D85-D2DA-47A3-9343-B384E7CABC84}" type="sibTrans" cxnId="{2A3A5122-9FBB-415F-B57A-DCD4510AC2FC}">
      <dgm:prSet/>
      <dgm:spPr/>
      <dgm:t>
        <a:bodyPr/>
        <a:lstStyle/>
        <a:p>
          <a:endParaRPr lang="ru-RU"/>
        </a:p>
      </dgm:t>
    </dgm:pt>
    <dgm:pt modelId="{55427A7A-D5B4-4CAB-8FB6-3B2C84FBB719}">
      <dgm:prSet/>
      <dgm:spPr/>
      <dgm:t>
        <a:bodyPr/>
        <a:lstStyle/>
        <a:p>
          <a:pPr rtl="0"/>
          <a:r>
            <a:rPr lang="uz-Cyrl-UZ" u="sng" smtClean="0"/>
            <a:t>Flotel</a:t>
          </a:r>
          <a:endParaRPr lang="ru-RU"/>
        </a:p>
      </dgm:t>
    </dgm:pt>
    <dgm:pt modelId="{09EEDA9C-BF88-4B59-A9A1-82F85276EDD7}" type="parTrans" cxnId="{1076DDDB-9EED-487A-A296-43525C39375C}">
      <dgm:prSet/>
      <dgm:spPr/>
      <dgm:t>
        <a:bodyPr/>
        <a:lstStyle/>
        <a:p>
          <a:endParaRPr lang="ru-RU"/>
        </a:p>
      </dgm:t>
    </dgm:pt>
    <dgm:pt modelId="{E6C5BEBC-3A06-4F1E-87B5-E957ACFC818C}" type="sibTrans" cxnId="{1076DDDB-9EED-487A-A296-43525C39375C}">
      <dgm:prSet/>
      <dgm:spPr/>
      <dgm:t>
        <a:bodyPr/>
        <a:lstStyle/>
        <a:p>
          <a:endParaRPr lang="ru-RU"/>
        </a:p>
      </dgm:t>
    </dgm:pt>
    <dgm:pt modelId="{AE763840-1F52-4754-9A95-D8ED92E4F44C}">
      <dgm:prSet/>
      <dgm:spPr/>
      <dgm:t>
        <a:bodyPr/>
        <a:lstStyle/>
        <a:p>
          <a:pPr rtl="0"/>
          <a:r>
            <a:rPr lang="uz-Cyrl-UZ" u="sng" smtClean="0"/>
            <a:t>Botel</a:t>
          </a:r>
          <a:endParaRPr lang="ru-RU"/>
        </a:p>
      </dgm:t>
    </dgm:pt>
    <dgm:pt modelId="{810A7D60-E785-4D76-B85F-A7A879C24989}" type="parTrans" cxnId="{BA44126A-61B1-4C88-B9EF-7080332F0F53}">
      <dgm:prSet/>
      <dgm:spPr/>
      <dgm:t>
        <a:bodyPr/>
        <a:lstStyle/>
        <a:p>
          <a:endParaRPr lang="ru-RU"/>
        </a:p>
      </dgm:t>
    </dgm:pt>
    <dgm:pt modelId="{4F19C583-C3E3-40BD-8665-457FE9E4861B}" type="sibTrans" cxnId="{BA44126A-61B1-4C88-B9EF-7080332F0F53}">
      <dgm:prSet/>
      <dgm:spPr/>
      <dgm:t>
        <a:bodyPr/>
        <a:lstStyle/>
        <a:p>
          <a:endParaRPr lang="ru-RU"/>
        </a:p>
      </dgm:t>
    </dgm:pt>
    <dgm:pt modelId="{5C6F0C88-8F58-44FF-9C49-240136AF92AB}">
      <dgm:prSet/>
      <dgm:spPr/>
      <dgm:t>
        <a:bodyPr/>
        <a:lstStyle/>
        <a:p>
          <a:pPr rtl="0"/>
          <a:r>
            <a:rPr lang="uz-Cyrl-UZ" u="sng" smtClean="0"/>
            <a:t>Turistik baza</a:t>
          </a:r>
          <a:endParaRPr lang="ru-RU"/>
        </a:p>
      </dgm:t>
    </dgm:pt>
    <dgm:pt modelId="{9D4D89DC-0D7E-44FD-80ED-BE8A1A1A4671}" type="parTrans" cxnId="{550670D9-0881-4453-A9B9-FA857EEC9A79}">
      <dgm:prSet/>
      <dgm:spPr/>
      <dgm:t>
        <a:bodyPr/>
        <a:lstStyle/>
        <a:p>
          <a:endParaRPr lang="ru-RU"/>
        </a:p>
      </dgm:t>
    </dgm:pt>
    <dgm:pt modelId="{AD4B7260-40AD-4307-8389-09EC73C3EA15}" type="sibTrans" cxnId="{550670D9-0881-4453-A9B9-FA857EEC9A79}">
      <dgm:prSet/>
      <dgm:spPr/>
      <dgm:t>
        <a:bodyPr/>
        <a:lstStyle/>
        <a:p>
          <a:endParaRPr lang="ru-RU"/>
        </a:p>
      </dgm:t>
    </dgm:pt>
    <dgm:pt modelId="{D9E91553-158B-498F-91FD-6FE5C491CCEC}">
      <dgm:prSet/>
      <dgm:spPr/>
      <dgm:t>
        <a:bodyPr/>
        <a:lstStyle/>
        <a:p>
          <a:pPr rtl="0"/>
          <a:r>
            <a:rPr lang="uz-Cyrl-UZ" u="sng" smtClean="0"/>
            <a:t>Turistik uy</a:t>
          </a:r>
          <a:endParaRPr lang="ru-RU"/>
        </a:p>
      </dgm:t>
    </dgm:pt>
    <dgm:pt modelId="{B2262217-8DDB-4511-A60F-7C0F5714D378}" type="parTrans" cxnId="{3534E9EF-6251-4F68-A3A3-8F8B475B6063}">
      <dgm:prSet/>
      <dgm:spPr/>
      <dgm:t>
        <a:bodyPr/>
        <a:lstStyle/>
        <a:p>
          <a:endParaRPr lang="ru-RU"/>
        </a:p>
      </dgm:t>
    </dgm:pt>
    <dgm:pt modelId="{0C5F15DD-9604-4FC6-8A4B-10E9DA5190D4}" type="sibTrans" cxnId="{3534E9EF-6251-4F68-A3A3-8F8B475B6063}">
      <dgm:prSet/>
      <dgm:spPr/>
      <dgm:t>
        <a:bodyPr/>
        <a:lstStyle/>
        <a:p>
          <a:endParaRPr lang="ru-RU"/>
        </a:p>
      </dgm:t>
    </dgm:pt>
    <dgm:pt modelId="{2E53C793-F490-481E-812B-757BE48AEF3E}" type="pres">
      <dgm:prSet presAssocID="{952B4335-9BE9-48EC-8894-CB8A8BF517BB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426F5A2-1879-4DA9-8A49-27DB7C71D79C}" type="pres">
      <dgm:prSet presAssocID="{952B4335-9BE9-48EC-8894-CB8A8BF517BB}" presName="arrow" presStyleLbl="bgShp" presStyleIdx="0" presStyleCnt="1"/>
      <dgm:spPr/>
    </dgm:pt>
    <dgm:pt modelId="{4789D8B7-7957-4821-AA4E-37ABA1039E80}" type="pres">
      <dgm:prSet presAssocID="{952B4335-9BE9-48EC-8894-CB8A8BF517BB}" presName="points" presStyleCnt="0"/>
      <dgm:spPr/>
    </dgm:pt>
    <dgm:pt modelId="{A33DC82D-2101-445F-A12D-35AFC29D338F}" type="pres">
      <dgm:prSet presAssocID="{560D180A-2BFE-4DDF-AE7A-03F824C266CE}" presName="compositeA" presStyleCnt="0"/>
      <dgm:spPr/>
    </dgm:pt>
    <dgm:pt modelId="{95D892A6-CBCA-4B2C-8A13-23A8AB9C9FE3}" type="pres">
      <dgm:prSet presAssocID="{560D180A-2BFE-4DDF-AE7A-03F824C266CE}" presName="textA" presStyleLbl="revTx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80BE1A-FC1F-4294-AE84-5ACE33023FC0}" type="pres">
      <dgm:prSet presAssocID="{560D180A-2BFE-4DDF-AE7A-03F824C266CE}" presName="circleA" presStyleLbl="node1" presStyleIdx="0" presStyleCnt="8"/>
      <dgm:spPr/>
    </dgm:pt>
    <dgm:pt modelId="{C925B6C7-A32B-4163-9A81-B5AA2CA97507}" type="pres">
      <dgm:prSet presAssocID="{560D180A-2BFE-4DDF-AE7A-03F824C266CE}" presName="spaceA" presStyleCnt="0"/>
      <dgm:spPr/>
    </dgm:pt>
    <dgm:pt modelId="{956B9E89-77C3-4ACA-B5A8-F332834A9202}" type="pres">
      <dgm:prSet presAssocID="{9796781E-42AA-4550-9EF9-9AC9D22CFAD0}" presName="space" presStyleCnt="0"/>
      <dgm:spPr/>
    </dgm:pt>
    <dgm:pt modelId="{12EB6421-1EBC-4DE9-AC5C-909B5FD922FF}" type="pres">
      <dgm:prSet presAssocID="{2B7474F7-98B9-4D50-A0DE-AB74D2DCC6B3}" presName="compositeB" presStyleCnt="0"/>
      <dgm:spPr/>
    </dgm:pt>
    <dgm:pt modelId="{79097512-96F9-47E5-97D7-847CD16B23A8}" type="pres">
      <dgm:prSet presAssocID="{2B7474F7-98B9-4D50-A0DE-AB74D2DCC6B3}" presName="textB" presStyleLbl="revTx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8B70ADA-E171-4D91-950F-D9D12F7DBC90}" type="pres">
      <dgm:prSet presAssocID="{2B7474F7-98B9-4D50-A0DE-AB74D2DCC6B3}" presName="circleB" presStyleLbl="node1" presStyleIdx="1" presStyleCnt="8"/>
      <dgm:spPr/>
    </dgm:pt>
    <dgm:pt modelId="{DE63DC35-5A3B-4ED7-9E35-F881D72A894F}" type="pres">
      <dgm:prSet presAssocID="{2B7474F7-98B9-4D50-A0DE-AB74D2DCC6B3}" presName="spaceB" presStyleCnt="0"/>
      <dgm:spPr/>
    </dgm:pt>
    <dgm:pt modelId="{C0FFC43D-6A7D-49C6-9D6E-3395F2173B4B}" type="pres">
      <dgm:prSet presAssocID="{18ECEDFB-CAA0-4BA0-9B18-02A96C42A61B}" presName="space" presStyleCnt="0"/>
      <dgm:spPr/>
    </dgm:pt>
    <dgm:pt modelId="{FAC1A0C0-EC82-4FE9-BBCF-0A4169D64C6D}" type="pres">
      <dgm:prSet presAssocID="{40A69353-9AAA-47CB-AD30-799298229EB9}" presName="compositeA" presStyleCnt="0"/>
      <dgm:spPr/>
    </dgm:pt>
    <dgm:pt modelId="{457FB9A8-CAAD-4529-B020-0EDB0D7E336F}" type="pres">
      <dgm:prSet presAssocID="{40A69353-9AAA-47CB-AD30-799298229EB9}" presName="textA" presStyleLbl="revTx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5F6D0B-5F18-4CAD-9CD1-88BA43EBAA6A}" type="pres">
      <dgm:prSet presAssocID="{40A69353-9AAA-47CB-AD30-799298229EB9}" presName="circleA" presStyleLbl="node1" presStyleIdx="2" presStyleCnt="8"/>
      <dgm:spPr/>
    </dgm:pt>
    <dgm:pt modelId="{91D4B1E4-21DD-4045-AE57-A20907A1469A}" type="pres">
      <dgm:prSet presAssocID="{40A69353-9AAA-47CB-AD30-799298229EB9}" presName="spaceA" presStyleCnt="0"/>
      <dgm:spPr/>
    </dgm:pt>
    <dgm:pt modelId="{444515BC-CD10-4177-AB61-B401CC8956A4}" type="pres">
      <dgm:prSet presAssocID="{939705F1-4ABE-4A89-B2D4-71A718C4EC52}" presName="space" presStyleCnt="0"/>
      <dgm:spPr/>
    </dgm:pt>
    <dgm:pt modelId="{C3E36D7C-AE27-4C8E-8E90-FAA11248C612}" type="pres">
      <dgm:prSet presAssocID="{060BA16D-AA53-4709-9066-D8E4A31CC960}" presName="compositeB" presStyleCnt="0"/>
      <dgm:spPr/>
    </dgm:pt>
    <dgm:pt modelId="{5A0F79E4-70B1-495A-99FE-6E67664DA87F}" type="pres">
      <dgm:prSet presAssocID="{060BA16D-AA53-4709-9066-D8E4A31CC960}" presName="textB" presStyleLbl="revTx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A3C8A2-5E95-466B-BE8E-34F3B4C0E50F}" type="pres">
      <dgm:prSet presAssocID="{060BA16D-AA53-4709-9066-D8E4A31CC960}" presName="circleB" presStyleLbl="node1" presStyleIdx="3" presStyleCnt="8"/>
      <dgm:spPr/>
    </dgm:pt>
    <dgm:pt modelId="{FAF53D54-4641-42F5-86E4-7F4E47B1B871}" type="pres">
      <dgm:prSet presAssocID="{060BA16D-AA53-4709-9066-D8E4A31CC960}" presName="spaceB" presStyleCnt="0"/>
      <dgm:spPr/>
    </dgm:pt>
    <dgm:pt modelId="{3BDA2806-4F0D-44D9-8DC8-E99AF3B0D009}" type="pres">
      <dgm:prSet presAssocID="{554F5D85-D2DA-47A3-9343-B384E7CABC84}" presName="space" presStyleCnt="0"/>
      <dgm:spPr/>
    </dgm:pt>
    <dgm:pt modelId="{A50CC3A1-D80B-4516-AEE9-A3D76F93B740}" type="pres">
      <dgm:prSet presAssocID="{55427A7A-D5B4-4CAB-8FB6-3B2C84FBB719}" presName="compositeA" presStyleCnt="0"/>
      <dgm:spPr/>
    </dgm:pt>
    <dgm:pt modelId="{00D56C6F-7360-4824-892D-26F8C3C7F331}" type="pres">
      <dgm:prSet presAssocID="{55427A7A-D5B4-4CAB-8FB6-3B2C84FBB719}" presName="textA" presStyleLbl="revTx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14D9EE-DC02-4983-BE55-7ACC0A0C42D5}" type="pres">
      <dgm:prSet presAssocID="{55427A7A-D5B4-4CAB-8FB6-3B2C84FBB719}" presName="circleA" presStyleLbl="node1" presStyleIdx="4" presStyleCnt="8"/>
      <dgm:spPr/>
    </dgm:pt>
    <dgm:pt modelId="{452857E3-2355-4366-BDE2-A16FD2EC2619}" type="pres">
      <dgm:prSet presAssocID="{55427A7A-D5B4-4CAB-8FB6-3B2C84FBB719}" presName="spaceA" presStyleCnt="0"/>
      <dgm:spPr/>
    </dgm:pt>
    <dgm:pt modelId="{70A04444-44C7-48D4-B162-2E3F53922B8F}" type="pres">
      <dgm:prSet presAssocID="{E6C5BEBC-3A06-4F1E-87B5-E957ACFC818C}" presName="space" presStyleCnt="0"/>
      <dgm:spPr/>
    </dgm:pt>
    <dgm:pt modelId="{F6A45C3A-486A-4E3F-8BE5-95489D8C7533}" type="pres">
      <dgm:prSet presAssocID="{AE763840-1F52-4754-9A95-D8ED92E4F44C}" presName="compositeB" presStyleCnt="0"/>
      <dgm:spPr/>
    </dgm:pt>
    <dgm:pt modelId="{4096A0D1-7F83-4AD1-BB22-E7A162B85B15}" type="pres">
      <dgm:prSet presAssocID="{AE763840-1F52-4754-9A95-D8ED92E4F44C}" presName="textB" presStyleLbl="revTx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793AE8-5777-4D76-BD8A-D85C064DF380}" type="pres">
      <dgm:prSet presAssocID="{AE763840-1F52-4754-9A95-D8ED92E4F44C}" presName="circleB" presStyleLbl="node1" presStyleIdx="5" presStyleCnt="8"/>
      <dgm:spPr/>
    </dgm:pt>
    <dgm:pt modelId="{78D20270-5AF3-4934-A0D3-BA4700505A2A}" type="pres">
      <dgm:prSet presAssocID="{AE763840-1F52-4754-9A95-D8ED92E4F44C}" presName="spaceB" presStyleCnt="0"/>
      <dgm:spPr/>
    </dgm:pt>
    <dgm:pt modelId="{F16B2A33-DCE4-4D20-AA97-4ECA3E69DACB}" type="pres">
      <dgm:prSet presAssocID="{4F19C583-C3E3-40BD-8665-457FE9E4861B}" presName="space" presStyleCnt="0"/>
      <dgm:spPr/>
    </dgm:pt>
    <dgm:pt modelId="{841DD1CF-1424-4B65-A957-55577B385A17}" type="pres">
      <dgm:prSet presAssocID="{5C6F0C88-8F58-44FF-9C49-240136AF92AB}" presName="compositeA" presStyleCnt="0"/>
      <dgm:spPr/>
    </dgm:pt>
    <dgm:pt modelId="{9262C351-4A51-42A6-AD55-F2B3546F0E7C}" type="pres">
      <dgm:prSet presAssocID="{5C6F0C88-8F58-44FF-9C49-240136AF92AB}" presName="textA" presStyleLbl="revTx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2F3B08C-B8C9-431A-80AA-12209CD166BD}" type="pres">
      <dgm:prSet presAssocID="{5C6F0C88-8F58-44FF-9C49-240136AF92AB}" presName="circleA" presStyleLbl="node1" presStyleIdx="6" presStyleCnt="8"/>
      <dgm:spPr/>
    </dgm:pt>
    <dgm:pt modelId="{E00D84D7-9C5E-45A4-986B-BCE1E2ECB839}" type="pres">
      <dgm:prSet presAssocID="{5C6F0C88-8F58-44FF-9C49-240136AF92AB}" presName="spaceA" presStyleCnt="0"/>
      <dgm:spPr/>
    </dgm:pt>
    <dgm:pt modelId="{690FEF5D-5AF9-4B44-9D95-1F5CDC2F7D47}" type="pres">
      <dgm:prSet presAssocID="{AD4B7260-40AD-4307-8389-09EC73C3EA15}" presName="space" presStyleCnt="0"/>
      <dgm:spPr/>
    </dgm:pt>
    <dgm:pt modelId="{5D7C174C-E89F-45A3-952C-0B4B56535EB8}" type="pres">
      <dgm:prSet presAssocID="{D9E91553-158B-498F-91FD-6FE5C491CCEC}" presName="compositeB" presStyleCnt="0"/>
      <dgm:spPr/>
    </dgm:pt>
    <dgm:pt modelId="{660D61B9-EDE5-4602-99B0-179E022C9751}" type="pres">
      <dgm:prSet presAssocID="{D9E91553-158B-498F-91FD-6FE5C491CCEC}" presName="textB" presStyleLbl="revTx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7A6A77A-E5F0-4752-A1D9-195DF03019F5}" type="pres">
      <dgm:prSet presAssocID="{D9E91553-158B-498F-91FD-6FE5C491CCEC}" presName="circleB" presStyleLbl="node1" presStyleIdx="7" presStyleCnt="8"/>
      <dgm:spPr/>
    </dgm:pt>
    <dgm:pt modelId="{CF6AD5EB-CBC4-40C0-B6CB-B40F5634D9A5}" type="pres">
      <dgm:prSet presAssocID="{D9E91553-158B-498F-91FD-6FE5C491CCEC}" presName="spaceB" presStyleCnt="0"/>
      <dgm:spPr/>
    </dgm:pt>
  </dgm:ptLst>
  <dgm:cxnLst>
    <dgm:cxn modelId="{BA44126A-61B1-4C88-B9EF-7080332F0F53}" srcId="{952B4335-9BE9-48EC-8894-CB8A8BF517BB}" destId="{AE763840-1F52-4754-9A95-D8ED92E4F44C}" srcOrd="5" destOrd="0" parTransId="{810A7D60-E785-4D76-B85F-A7A879C24989}" sibTransId="{4F19C583-C3E3-40BD-8665-457FE9E4861B}"/>
    <dgm:cxn modelId="{2A3A5122-9FBB-415F-B57A-DCD4510AC2FC}" srcId="{952B4335-9BE9-48EC-8894-CB8A8BF517BB}" destId="{060BA16D-AA53-4709-9066-D8E4A31CC960}" srcOrd="3" destOrd="0" parTransId="{35B9638C-ACC1-4665-B883-953177EBD2EE}" sibTransId="{554F5D85-D2DA-47A3-9343-B384E7CABC84}"/>
    <dgm:cxn modelId="{1AC59AB4-1A71-4B76-A0B1-145C570D2834}" type="presOf" srcId="{2B7474F7-98B9-4D50-A0DE-AB74D2DCC6B3}" destId="{79097512-96F9-47E5-97D7-847CD16B23A8}" srcOrd="0" destOrd="0" presId="urn:microsoft.com/office/officeart/2005/8/layout/hProcess11"/>
    <dgm:cxn modelId="{C5BD59BD-5C64-43BF-812E-D04DB02B88E8}" type="presOf" srcId="{40A69353-9AAA-47CB-AD30-799298229EB9}" destId="{457FB9A8-CAAD-4529-B020-0EDB0D7E336F}" srcOrd="0" destOrd="0" presId="urn:microsoft.com/office/officeart/2005/8/layout/hProcess11"/>
    <dgm:cxn modelId="{F4B41D8E-BCBD-4E45-AEB8-618E5870EAF7}" srcId="{952B4335-9BE9-48EC-8894-CB8A8BF517BB}" destId="{40A69353-9AAA-47CB-AD30-799298229EB9}" srcOrd="2" destOrd="0" parTransId="{CE65209F-D1A4-4D77-B939-8624C19E1DB2}" sibTransId="{939705F1-4ABE-4A89-B2D4-71A718C4EC52}"/>
    <dgm:cxn modelId="{4F3DA875-A0A0-4EF2-9BB2-CBF016AFA2A8}" type="presOf" srcId="{55427A7A-D5B4-4CAB-8FB6-3B2C84FBB719}" destId="{00D56C6F-7360-4824-892D-26F8C3C7F331}" srcOrd="0" destOrd="0" presId="urn:microsoft.com/office/officeart/2005/8/layout/hProcess11"/>
    <dgm:cxn modelId="{550670D9-0881-4453-A9B9-FA857EEC9A79}" srcId="{952B4335-9BE9-48EC-8894-CB8A8BF517BB}" destId="{5C6F0C88-8F58-44FF-9C49-240136AF92AB}" srcOrd="6" destOrd="0" parTransId="{9D4D89DC-0D7E-44FD-80ED-BE8A1A1A4671}" sibTransId="{AD4B7260-40AD-4307-8389-09EC73C3EA15}"/>
    <dgm:cxn modelId="{5C1DADF5-F1F2-4D60-8ECB-E1A69ACCF7BA}" type="presOf" srcId="{5C6F0C88-8F58-44FF-9C49-240136AF92AB}" destId="{9262C351-4A51-42A6-AD55-F2B3546F0E7C}" srcOrd="0" destOrd="0" presId="urn:microsoft.com/office/officeart/2005/8/layout/hProcess11"/>
    <dgm:cxn modelId="{BB9D80C0-9708-49C0-A534-6A7562050987}" srcId="{952B4335-9BE9-48EC-8894-CB8A8BF517BB}" destId="{560D180A-2BFE-4DDF-AE7A-03F824C266CE}" srcOrd="0" destOrd="0" parTransId="{2133BE10-DB08-4FA0-A943-387A20FE929D}" sibTransId="{9796781E-42AA-4550-9EF9-9AC9D22CFAD0}"/>
    <dgm:cxn modelId="{9685A148-B982-4E12-BEC4-5313ABF4E101}" type="presOf" srcId="{560D180A-2BFE-4DDF-AE7A-03F824C266CE}" destId="{95D892A6-CBCA-4B2C-8A13-23A8AB9C9FE3}" srcOrd="0" destOrd="0" presId="urn:microsoft.com/office/officeart/2005/8/layout/hProcess11"/>
    <dgm:cxn modelId="{8FDA7C71-B85E-4ED2-A3C7-9F53F221A674}" type="presOf" srcId="{952B4335-9BE9-48EC-8894-CB8A8BF517BB}" destId="{2E53C793-F490-481E-812B-757BE48AEF3E}" srcOrd="0" destOrd="0" presId="urn:microsoft.com/office/officeart/2005/8/layout/hProcess11"/>
    <dgm:cxn modelId="{93882AFB-74DA-45FE-ACA8-9AA2944ED01A}" type="presOf" srcId="{AE763840-1F52-4754-9A95-D8ED92E4F44C}" destId="{4096A0D1-7F83-4AD1-BB22-E7A162B85B15}" srcOrd="0" destOrd="0" presId="urn:microsoft.com/office/officeart/2005/8/layout/hProcess11"/>
    <dgm:cxn modelId="{9D072B56-DFC4-44A4-B213-4DE7A3470939}" type="presOf" srcId="{D9E91553-158B-498F-91FD-6FE5C491CCEC}" destId="{660D61B9-EDE5-4602-99B0-179E022C9751}" srcOrd="0" destOrd="0" presId="urn:microsoft.com/office/officeart/2005/8/layout/hProcess11"/>
    <dgm:cxn modelId="{43C86451-5B41-47BF-A770-10EA0CFA1F25}" srcId="{952B4335-9BE9-48EC-8894-CB8A8BF517BB}" destId="{2B7474F7-98B9-4D50-A0DE-AB74D2DCC6B3}" srcOrd="1" destOrd="0" parTransId="{1D1D759A-5E8A-4BBE-B933-28DD76A86BBB}" sibTransId="{18ECEDFB-CAA0-4BA0-9B18-02A96C42A61B}"/>
    <dgm:cxn modelId="{DB1D2F19-EC4E-411F-9B25-855436FAE4BF}" type="presOf" srcId="{060BA16D-AA53-4709-9066-D8E4A31CC960}" destId="{5A0F79E4-70B1-495A-99FE-6E67664DA87F}" srcOrd="0" destOrd="0" presId="urn:microsoft.com/office/officeart/2005/8/layout/hProcess11"/>
    <dgm:cxn modelId="{3534E9EF-6251-4F68-A3A3-8F8B475B6063}" srcId="{952B4335-9BE9-48EC-8894-CB8A8BF517BB}" destId="{D9E91553-158B-498F-91FD-6FE5C491CCEC}" srcOrd="7" destOrd="0" parTransId="{B2262217-8DDB-4511-A60F-7C0F5714D378}" sibTransId="{0C5F15DD-9604-4FC6-8A4B-10E9DA5190D4}"/>
    <dgm:cxn modelId="{1076DDDB-9EED-487A-A296-43525C39375C}" srcId="{952B4335-9BE9-48EC-8894-CB8A8BF517BB}" destId="{55427A7A-D5B4-4CAB-8FB6-3B2C84FBB719}" srcOrd="4" destOrd="0" parTransId="{09EEDA9C-BF88-4B59-A9A1-82F85276EDD7}" sibTransId="{E6C5BEBC-3A06-4F1E-87B5-E957ACFC818C}"/>
    <dgm:cxn modelId="{32AF1497-D601-4DB3-991E-00F108F47A9B}" type="presParOf" srcId="{2E53C793-F490-481E-812B-757BE48AEF3E}" destId="{C426F5A2-1879-4DA9-8A49-27DB7C71D79C}" srcOrd="0" destOrd="0" presId="urn:microsoft.com/office/officeart/2005/8/layout/hProcess11"/>
    <dgm:cxn modelId="{7ADA1DC4-E47E-4E29-881D-447494030165}" type="presParOf" srcId="{2E53C793-F490-481E-812B-757BE48AEF3E}" destId="{4789D8B7-7957-4821-AA4E-37ABA1039E80}" srcOrd="1" destOrd="0" presId="urn:microsoft.com/office/officeart/2005/8/layout/hProcess11"/>
    <dgm:cxn modelId="{9C5186AE-54F6-4FB8-8A67-1CBADDBB5BA7}" type="presParOf" srcId="{4789D8B7-7957-4821-AA4E-37ABA1039E80}" destId="{A33DC82D-2101-445F-A12D-35AFC29D338F}" srcOrd="0" destOrd="0" presId="urn:microsoft.com/office/officeart/2005/8/layout/hProcess11"/>
    <dgm:cxn modelId="{BBC36B6E-495A-410D-A70A-5F7E3C20CE0C}" type="presParOf" srcId="{A33DC82D-2101-445F-A12D-35AFC29D338F}" destId="{95D892A6-CBCA-4B2C-8A13-23A8AB9C9FE3}" srcOrd="0" destOrd="0" presId="urn:microsoft.com/office/officeart/2005/8/layout/hProcess11"/>
    <dgm:cxn modelId="{5267A04E-5F7D-47B9-A22C-260C4DDD5660}" type="presParOf" srcId="{A33DC82D-2101-445F-A12D-35AFC29D338F}" destId="{5E80BE1A-FC1F-4294-AE84-5ACE33023FC0}" srcOrd="1" destOrd="0" presId="urn:microsoft.com/office/officeart/2005/8/layout/hProcess11"/>
    <dgm:cxn modelId="{D578DF59-8CAD-42DF-9F01-B2D55D19F63E}" type="presParOf" srcId="{A33DC82D-2101-445F-A12D-35AFC29D338F}" destId="{C925B6C7-A32B-4163-9A81-B5AA2CA97507}" srcOrd="2" destOrd="0" presId="urn:microsoft.com/office/officeart/2005/8/layout/hProcess11"/>
    <dgm:cxn modelId="{B7DE8FD3-E793-41A2-9DD3-0931908B3DAA}" type="presParOf" srcId="{4789D8B7-7957-4821-AA4E-37ABA1039E80}" destId="{956B9E89-77C3-4ACA-B5A8-F332834A9202}" srcOrd="1" destOrd="0" presId="urn:microsoft.com/office/officeart/2005/8/layout/hProcess11"/>
    <dgm:cxn modelId="{AD954872-DB8C-4ED0-B13E-F282983ECDAC}" type="presParOf" srcId="{4789D8B7-7957-4821-AA4E-37ABA1039E80}" destId="{12EB6421-1EBC-4DE9-AC5C-909B5FD922FF}" srcOrd="2" destOrd="0" presId="urn:microsoft.com/office/officeart/2005/8/layout/hProcess11"/>
    <dgm:cxn modelId="{6E1490CB-F5BA-49B4-8E2E-EC866CF7DAB4}" type="presParOf" srcId="{12EB6421-1EBC-4DE9-AC5C-909B5FD922FF}" destId="{79097512-96F9-47E5-97D7-847CD16B23A8}" srcOrd="0" destOrd="0" presId="urn:microsoft.com/office/officeart/2005/8/layout/hProcess11"/>
    <dgm:cxn modelId="{BE4B5315-B82D-45E4-8B94-BA5D1E7AD4B6}" type="presParOf" srcId="{12EB6421-1EBC-4DE9-AC5C-909B5FD922FF}" destId="{38B70ADA-E171-4D91-950F-D9D12F7DBC90}" srcOrd="1" destOrd="0" presId="urn:microsoft.com/office/officeart/2005/8/layout/hProcess11"/>
    <dgm:cxn modelId="{CE79CD1F-0A0B-4302-AB9D-1E7DE23C2259}" type="presParOf" srcId="{12EB6421-1EBC-4DE9-AC5C-909B5FD922FF}" destId="{DE63DC35-5A3B-4ED7-9E35-F881D72A894F}" srcOrd="2" destOrd="0" presId="urn:microsoft.com/office/officeart/2005/8/layout/hProcess11"/>
    <dgm:cxn modelId="{672D6BFD-126E-41F9-A6A1-060394D77301}" type="presParOf" srcId="{4789D8B7-7957-4821-AA4E-37ABA1039E80}" destId="{C0FFC43D-6A7D-49C6-9D6E-3395F2173B4B}" srcOrd="3" destOrd="0" presId="urn:microsoft.com/office/officeart/2005/8/layout/hProcess11"/>
    <dgm:cxn modelId="{792E6916-9037-4BFC-A176-5369E92B731B}" type="presParOf" srcId="{4789D8B7-7957-4821-AA4E-37ABA1039E80}" destId="{FAC1A0C0-EC82-4FE9-BBCF-0A4169D64C6D}" srcOrd="4" destOrd="0" presId="urn:microsoft.com/office/officeart/2005/8/layout/hProcess11"/>
    <dgm:cxn modelId="{E1A65EDD-23F6-4C13-8303-6FEB3B01F89C}" type="presParOf" srcId="{FAC1A0C0-EC82-4FE9-BBCF-0A4169D64C6D}" destId="{457FB9A8-CAAD-4529-B020-0EDB0D7E336F}" srcOrd="0" destOrd="0" presId="urn:microsoft.com/office/officeart/2005/8/layout/hProcess11"/>
    <dgm:cxn modelId="{EE89316A-3ED4-456E-9C60-6E0632E50C5F}" type="presParOf" srcId="{FAC1A0C0-EC82-4FE9-BBCF-0A4169D64C6D}" destId="{505F6D0B-5F18-4CAD-9CD1-88BA43EBAA6A}" srcOrd="1" destOrd="0" presId="urn:microsoft.com/office/officeart/2005/8/layout/hProcess11"/>
    <dgm:cxn modelId="{89925330-0161-407A-911F-77663F35E572}" type="presParOf" srcId="{FAC1A0C0-EC82-4FE9-BBCF-0A4169D64C6D}" destId="{91D4B1E4-21DD-4045-AE57-A20907A1469A}" srcOrd="2" destOrd="0" presId="urn:microsoft.com/office/officeart/2005/8/layout/hProcess11"/>
    <dgm:cxn modelId="{9947FED9-5679-4E55-A2DF-5097BF99C9E0}" type="presParOf" srcId="{4789D8B7-7957-4821-AA4E-37ABA1039E80}" destId="{444515BC-CD10-4177-AB61-B401CC8956A4}" srcOrd="5" destOrd="0" presId="urn:microsoft.com/office/officeart/2005/8/layout/hProcess11"/>
    <dgm:cxn modelId="{6382B9F0-2E7A-462A-96C9-870A8F8296E1}" type="presParOf" srcId="{4789D8B7-7957-4821-AA4E-37ABA1039E80}" destId="{C3E36D7C-AE27-4C8E-8E90-FAA11248C612}" srcOrd="6" destOrd="0" presId="urn:microsoft.com/office/officeart/2005/8/layout/hProcess11"/>
    <dgm:cxn modelId="{AEED9042-6DDE-41AB-BEC9-967B8BCDDD00}" type="presParOf" srcId="{C3E36D7C-AE27-4C8E-8E90-FAA11248C612}" destId="{5A0F79E4-70B1-495A-99FE-6E67664DA87F}" srcOrd="0" destOrd="0" presId="urn:microsoft.com/office/officeart/2005/8/layout/hProcess11"/>
    <dgm:cxn modelId="{9F0DF300-8D7D-4C6F-8638-5E71617E5E63}" type="presParOf" srcId="{C3E36D7C-AE27-4C8E-8E90-FAA11248C612}" destId="{C0A3C8A2-5E95-466B-BE8E-34F3B4C0E50F}" srcOrd="1" destOrd="0" presId="urn:microsoft.com/office/officeart/2005/8/layout/hProcess11"/>
    <dgm:cxn modelId="{45F11CD5-D125-4561-8322-8BDCA6AA3878}" type="presParOf" srcId="{C3E36D7C-AE27-4C8E-8E90-FAA11248C612}" destId="{FAF53D54-4641-42F5-86E4-7F4E47B1B871}" srcOrd="2" destOrd="0" presId="urn:microsoft.com/office/officeart/2005/8/layout/hProcess11"/>
    <dgm:cxn modelId="{E4E9F5E2-3D75-4DA4-9125-B9CEF51B95B8}" type="presParOf" srcId="{4789D8B7-7957-4821-AA4E-37ABA1039E80}" destId="{3BDA2806-4F0D-44D9-8DC8-E99AF3B0D009}" srcOrd="7" destOrd="0" presId="urn:microsoft.com/office/officeart/2005/8/layout/hProcess11"/>
    <dgm:cxn modelId="{DB830217-58B9-4A42-8AAB-ED36E8EE9588}" type="presParOf" srcId="{4789D8B7-7957-4821-AA4E-37ABA1039E80}" destId="{A50CC3A1-D80B-4516-AEE9-A3D76F93B740}" srcOrd="8" destOrd="0" presId="urn:microsoft.com/office/officeart/2005/8/layout/hProcess11"/>
    <dgm:cxn modelId="{7BD4566E-D6F7-4C7B-BB86-86058FB835BB}" type="presParOf" srcId="{A50CC3A1-D80B-4516-AEE9-A3D76F93B740}" destId="{00D56C6F-7360-4824-892D-26F8C3C7F331}" srcOrd="0" destOrd="0" presId="urn:microsoft.com/office/officeart/2005/8/layout/hProcess11"/>
    <dgm:cxn modelId="{45500AB4-1B4B-4FC9-AFA1-9BFD655AFDFA}" type="presParOf" srcId="{A50CC3A1-D80B-4516-AEE9-A3D76F93B740}" destId="{5A14D9EE-DC02-4983-BE55-7ACC0A0C42D5}" srcOrd="1" destOrd="0" presId="urn:microsoft.com/office/officeart/2005/8/layout/hProcess11"/>
    <dgm:cxn modelId="{A2B947E8-A989-4D2F-9BC3-820D585FCA00}" type="presParOf" srcId="{A50CC3A1-D80B-4516-AEE9-A3D76F93B740}" destId="{452857E3-2355-4366-BDE2-A16FD2EC2619}" srcOrd="2" destOrd="0" presId="urn:microsoft.com/office/officeart/2005/8/layout/hProcess11"/>
    <dgm:cxn modelId="{8C267E1F-9798-4232-981A-109A2E79EA16}" type="presParOf" srcId="{4789D8B7-7957-4821-AA4E-37ABA1039E80}" destId="{70A04444-44C7-48D4-B162-2E3F53922B8F}" srcOrd="9" destOrd="0" presId="urn:microsoft.com/office/officeart/2005/8/layout/hProcess11"/>
    <dgm:cxn modelId="{A8DE7AB9-D0EB-4DE9-B5EC-38F206C49CC3}" type="presParOf" srcId="{4789D8B7-7957-4821-AA4E-37ABA1039E80}" destId="{F6A45C3A-486A-4E3F-8BE5-95489D8C7533}" srcOrd="10" destOrd="0" presId="urn:microsoft.com/office/officeart/2005/8/layout/hProcess11"/>
    <dgm:cxn modelId="{ED5EDC8F-AEF7-47E2-AF51-7608552B09D7}" type="presParOf" srcId="{F6A45C3A-486A-4E3F-8BE5-95489D8C7533}" destId="{4096A0D1-7F83-4AD1-BB22-E7A162B85B15}" srcOrd="0" destOrd="0" presId="urn:microsoft.com/office/officeart/2005/8/layout/hProcess11"/>
    <dgm:cxn modelId="{CE7D859D-4086-48FB-9E06-A7608C2247DB}" type="presParOf" srcId="{F6A45C3A-486A-4E3F-8BE5-95489D8C7533}" destId="{9B793AE8-5777-4D76-BD8A-D85C064DF380}" srcOrd="1" destOrd="0" presId="urn:microsoft.com/office/officeart/2005/8/layout/hProcess11"/>
    <dgm:cxn modelId="{4CBF204B-DA16-470C-A235-2557304B0B37}" type="presParOf" srcId="{F6A45C3A-486A-4E3F-8BE5-95489D8C7533}" destId="{78D20270-5AF3-4934-A0D3-BA4700505A2A}" srcOrd="2" destOrd="0" presId="urn:microsoft.com/office/officeart/2005/8/layout/hProcess11"/>
    <dgm:cxn modelId="{58FC0F25-B246-47A8-B387-25BBE02B40FB}" type="presParOf" srcId="{4789D8B7-7957-4821-AA4E-37ABA1039E80}" destId="{F16B2A33-DCE4-4D20-AA97-4ECA3E69DACB}" srcOrd="11" destOrd="0" presId="urn:microsoft.com/office/officeart/2005/8/layout/hProcess11"/>
    <dgm:cxn modelId="{9738594B-BCF6-4A08-AF74-83434146B9B3}" type="presParOf" srcId="{4789D8B7-7957-4821-AA4E-37ABA1039E80}" destId="{841DD1CF-1424-4B65-A957-55577B385A17}" srcOrd="12" destOrd="0" presId="urn:microsoft.com/office/officeart/2005/8/layout/hProcess11"/>
    <dgm:cxn modelId="{1A53D31A-1FDB-4E26-8384-9363D036EBD7}" type="presParOf" srcId="{841DD1CF-1424-4B65-A957-55577B385A17}" destId="{9262C351-4A51-42A6-AD55-F2B3546F0E7C}" srcOrd="0" destOrd="0" presId="urn:microsoft.com/office/officeart/2005/8/layout/hProcess11"/>
    <dgm:cxn modelId="{36884EED-67F8-4F20-97E7-612D67DFC5E8}" type="presParOf" srcId="{841DD1CF-1424-4B65-A957-55577B385A17}" destId="{02F3B08C-B8C9-431A-80AA-12209CD166BD}" srcOrd="1" destOrd="0" presId="urn:microsoft.com/office/officeart/2005/8/layout/hProcess11"/>
    <dgm:cxn modelId="{08D0C0DA-F453-41CE-AF0F-C510F3E9B407}" type="presParOf" srcId="{841DD1CF-1424-4B65-A957-55577B385A17}" destId="{E00D84D7-9C5E-45A4-986B-BCE1E2ECB839}" srcOrd="2" destOrd="0" presId="urn:microsoft.com/office/officeart/2005/8/layout/hProcess11"/>
    <dgm:cxn modelId="{154D9FFF-D685-4F50-B400-105224DEC538}" type="presParOf" srcId="{4789D8B7-7957-4821-AA4E-37ABA1039E80}" destId="{690FEF5D-5AF9-4B44-9D95-1F5CDC2F7D47}" srcOrd="13" destOrd="0" presId="urn:microsoft.com/office/officeart/2005/8/layout/hProcess11"/>
    <dgm:cxn modelId="{9251BDFD-8CA9-4105-A44E-23367FB7FC1F}" type="presParOf" srcId="{4789D8B7-7957-4821-AA4E-37ABA1039E80}" destId="{5D7C174C-E89F-45A3-952C-0B4B56535EB8}" srcOrd="14" destOrd="0" presId="urn:microsoft.com/office/officeart/2005/8/layout/hProcess11"/>
    <dgm:cxn modelId="{943754AB-9BAE-491B-A9E1-A1FD669A60CB}" type="presParOf" srcId="{5D7C174C-E89F-45A3-952C-0B4B56535EB8}" destId="{660D61B9-EDE5-4602-99B0-179E022C9751}" srcOrd="0" destOrd="0" presId="urn:microsoft.com/office/officeart/2005/8/layout/hProcess11"/>
    <dgm:cxn modelId="{382C7821-CBC1-4F13-9CBB-7AA4B75A668D}" type="presParOf" srcId="{5D7C174C-E89F-45A3-952C-0B4B56535EB8}" destId="{57A6A77A-E5F0-4752-A1D9-195DF03019F5}" srcOrd="1" destOrd="0" presId="urn:microsoft.com/office/officeart/2005/8/layout/hProcess11"/>
    <dgm:cxn modelId="{6D60E5A5-C04A-4355-8081-677558F5D14B}" type="presParOf" srcId="{5D7C174C-E89F-45A3-952C-0B4B56535EB8}" destId="{CF6AD5EB-CBC4-40C0-B6CB-B40F5634D9A5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8CDD2984-D1C4-4C8B-8325-B807908FFBB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DC835BD-083C-44DE-ADE8-7941DBBAE477}">
      <dgm:prSet/>
      <dgm:spPr/>
      <dgm:t>
        <a:bodyPr/>
        <a:lstStyle/>
        <a:p>
          <a:pPr rtl="0"/>
          <a:r>
            <a:rPr lang="uz-Cyrl-UZ" smtClean="0"/>
            <a:t>katta-kichikligi, baland-pastligi, konstruksiya tipi, shinamlilik darajasi, ishlash tartibi</a:t>
          </a:r>
          <a:r>
            <a:rPr lang="en-US" smtClean="0"/>
            <a:t>, </a:t>
          </a:r>
          <a:endParaRPr lang="ru-RU"/>
        </a:p>
      </dgm:t>
    </dgm:pt>
    <dgm:pt modelId="{A0080003-1A94-4CFD-A629-90164EEC5D7A}" type="parTrans" cxnId="{88A278D1-BB8E-4AE5-89A3-9F446182E540}">
      <dgm:prSet/>
      <dgm:spPr/>
      <dgm:t>
        <a:bodyPr/>
        <a:lstStyle/>
        <a:p>
          <a:endParaRPr lang="ru-RU"/>
        </a:p>
      </dgm:t>
    </dgm:pt>
    <dgm:pt modelId="{58E58A3A-D933-4C8A-B06D-3782026B2F09}" type="sibTrans" cxnId="{88A278D1-BB8E-4AE5-89A3-9F446182E540}">
      <dgm:prSet/>
      <dgm:spPr/>
      <dgm:t>
        <a:bodyPr/>
        <a:lstStyle/>
        <a:p>
          <a:endParaRPr lang="ru-RU"/>
        </a:p>
      </dgm:t>
    </dgm:pt>
    <dgm:pt modelId="{F415E39B-381D-454E-AEEE-39A35A1CCC97}">
      <dgm:prSet/>
      <dgm:spPr/>
      <dgm:t>
        <a:bodyPr/>
        <a:lstStyle/>
        <a:p>
          <a:pPr rtl="0"/>
          <a:r>
            <a:rPr lang="uz-Cyrl-UZ" smtClean="0"/>
            <a:t>joylashgan joyi (shahar, kurort, qishloq), funksional maqsadi, </a:t>
          </a:r>
          <a:endParaRPr lang="ru-RU"/>
        </a:p>
      </dgm:t>
    </dgm:pt>
    <dgm:pt modelId="{E5D53F31-B59E-4FED-B7AE-17BBB2A85256}" type="parTrans" cxnId="{766DC87B-F9C3-442D-B594-3CDB7D4B4CEF}">
      <dgm:prSet/>
      <dgm:spPr/>
      <dgm:t>
        <a:bodyPr/>
        <a:lstStyle/>
        <a:p>
          <a:endParaRPr lang="ru-RU"/>
        </a:p>
      </dgm:t>
    </dgm:pt>
    <dgm:pt modelId="{CC6670D9-0838-4ECF-8455-69AA0E147D28}" type="sibTrans" cxnId="{766DC87B-F9C3-442D-B594-3CDB7D4B4CEF}">
      <dgm:prSet/>
      <dgm:spPr/>
      <dgm:t>
        <a:bodyPr/>
        <a:lstStyle/>
        <a:p>
          <a:endParaRPr lang="ru-RU"/>
        </a:p>
      </dgm:t>
    </dgm:pt>
    <dgm:pt modelId="{6FEE1E25-6669-4100-9C28-9BF861E591F3}">
      <dgm:prSet/>
      <dgm:spPr/>
      <dgm:t>
        <a:bodyPr/>
        <a:lstStyle/>
        <a:p>
          <a:pPr rtl="0"/>
          <a:r>
            <a:rPr lang="uz-Cyrl-UZ" smtClean="0"/>
            <a:t>ovqatlantirish bilan ta’minlanganligi, yashashning davomiyligi,</a:t>
          </a:r>
          <a:endParaRPr lang="ru-RU"/>
        </a:p>
      </dgm:t>
    </dgm:pt>
    <dgm:pt modelId="{A61BC373-5A3B-4E1A-9A1A-383CD530972D}" type="parTrans" cxnId="{E046A2F5-6674-42CD-9178-5A391F5BD2EC}">
      <dgm:prSet/>
      <dgm:spPr/>
      <dgm:t>
        <a:bodyPr/>
        <a:lstStyle/>
        <a:p>
          <a:endParaRPr lang="ru-RU"/>
        </a:p>
      </dgm:t>
    </dgm:pt>
    <dgm:pt modelId="{20C46684-3CC9-46CD-A703-4625C1AAB2BE}" type="sibTrans" cxnId="{E046A2F5-6674-42CD-9178-5A391F5BD2EC}">
      <dgm:prSet/>
      <dgm:spPr/>
      <dgm:t>
        <a:bodyPr/>
        <a:lstStyle/>
        <a:p>
          <a:endParaRPr lang="ru-RU"/>
        </a:p>
      </dgm:t>
    </dgm:pt>
    <dgm:pt modelId="{20A9557C-AE24-4AEC-A680-C5F3B8B2DC28}">
      <dgm:prSet/>
      <dgm:spPr/>
      <dgm:t>
        <a:bodyPr/>
        <a:lstStyle/>
        <a:p>
          <a:pPr rtl="0"/>
          <a:r>
            <a:rPr lang="uz-Cyrl-UZ" smtClean="0"/>
            <a:t>baholarning darajasi bilan farqlanadi.</a:t>
          </a:r>
          <a:endParaRPr lang="ru-RU"/>
        </a:p>
      </dgm:t>
    </dgm:pt>
    <dgm:pt modelId="{35672FD8-9B62-42D5-93FD-F4193B317BAA}" type="parTrans" cxnId="{9A6349FC-2DC2-41C2-9664-E8565E6D8EAC}">
      <dgm:prSet/>
      <dgm:spPr/>
      <dgm:t>
        <a:bodyPr/>
        <a:lstStyle/>
        <a:p>
          <a:endParaRPr lang="ru-RU"/>
        </a:p>
      </dgm:t>
    </dgm:pt>
    <dgm:pt modelId="{5C8D598F-A40A-4517-88CC-C78297AE9D0C}" type="sibTrans" cxnId="{9A6349FC-2DC2-41C2-9664-E8565E6D8EAC}">
      <dgm:prSet/>
      <dgm:spPr/>
      <dgm:t>
        <a:bodyPr/>
        <a:lstStyle/>
        <a:p>
          <a:endParaRPr lang="ru-RU"/>
        </a:p>
      </dgm:t>
    </dgm:pt>
    <dgm:pt modelId="{CDF7EE0D-A0B5-4D9C-AE56-E497559423D1}" type="pres">
      <dgm:prSet presAssocID="{8CDD2984-D1C4-4C8B-8325-B807908FFBB4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5C9E4FBF-BB96-410E-AAB4-0ACBC34478B2}" type="pres">
      <dgm:prSet presAssocID="{EDC835BD-083C-44DE-ADE8-7941DBBAE477}" presName="thickLine" presStyleLbl="alignNode1" presStyleIdx="0" presStyleCnt="4"/>
      <dgm:spPr/>
    </dgm:pt>
    <dgm:pt modelId="{C024B22E-88F4-4498-AC89-C4387C84A284}" type="pres">
      <dgm:prSet presAssocID="{EDC835BD-083C-44DE-ADE8-7941DBBAE477}" presName="horz1" presStyleCnt="0"/>
      <dgm:spPr/>
    </dgm:pt>
    <dgm:pt modelId="{3F2769BA-000B-48D2-82A8-DC961EF5FF99}" type="pres">
      <dgm:prSet presAssocID="{EDC835BD-083C-44DE-ADE8-7941DBBAE477}" presName="tx1" presStyleLbl="revTx" presStyleIdx="0" presStyleCnt="4"/>
      <dgm:spPr/>
      <dgm:t>
        <a:bodyPr/>
        <a:lstStyle/>
        <a:p>
          <a:endParaRPr lang="ru-RU"/>
        </a:p>
      </dgm:t>
    </dgm:pt>
    <dgm:pt modelId="{CC2F8605-F608-4368-B379-CF1B10FDC1A8}" type="pres">
      <dgm:prSet presAssocID="{EDC835BD-083C-44DE-ADE8-7941DBBAE477}" presName="vert1" presStyleCnt="0"/>
      <dgm:spPr/>
    </dgm:pt>
    <dgm:pt modelId="{12404067-B74E-432A-B19A-9196D08E71E4}" type="pres">
      <dgm:prSet presAssocID="{F415E39B-381D-454E-AEEE-39A35A1CCC97}" presName="thickLine" presStyleLbl="alignNode1" presStyleIdx="1" presStyleCnt="4"/>
      <dgm:spPr/>
    </dgm:pt>
    <dgm:pt modelId="{E0A562C2-6E45-41BC-900E-9B7E4593122B}" type="pres">
      <dgm:prSet presAssocID="{F415E39B-381D-454E-AEEE-39A35A1CCC97}" presName="horz1" presStyleCnt="0"/>
      <dgm:spPr/>
    </dgm:pt>
    <dgm:pt modelId="{1EC6A582-E80D-400A-B38A-AB932EF11E3E}" type="pres">
      <dgm:prSet presAssocID="{F415E39B-381D-454E-AEEE-39A35A1CCC97}" presName="tx1" presStyleLbl="revTx" presStyleIdx="1" presStyleCnt="4"/>
      <dgm:spPr/>
      <dgm:t>
        <a:bodyPr/>
        <a:lstStyle/>
        <a:p>
          <a:endParaRPr lang="ru-RU"/>
        </a:p>
      </dgm:t>
    </dgm:pt>
    <dgm:pt modelId="{BD9B5CC6-B616-4563-880C-D964A9951756}" type="pres">
      <dgm:prSet presAssocID="{F415E39B-381D-454E-AEEE-39A35A1CCC97}" presName="vert1" presStyleCnt="0"/>
      <dgm:spPr/>
    </dgm:pt>
    <dgm:pt modelId="{A26B316B-30E8-4904-BEDB-B9B6B58827FA}" type="pres">
      <dgm:prSet presAssocID="{6FEE1E25-6669-4100-9C28-9BF861E591F3}" presName="thickLine" presStyleLbl="alignNode1" presStyleIdx="2" presStyleCnt="4"/>
      <dgm:spPr/>
    </dgm:pt>
    <dgm:pt modelId="{1C05FB95-5E0D-4E45-8D67-366453373EBC}" type="pres">
      <dgm:prSet presAssocID="{6FEE1E25-6669-4100-9C28-9BF861E591F3}" presName="horz1" presStyleCnt="0"/>
      <dgm:spPr/>
    </dgm:pt>
    <dgm:pt modelId="{A2C2729E-9482-43C8-A9C7-D64388AE0E69}" type="pres">
      <dgm:prSet presAssocID="{6FEE1E25-6669-4100-9C28-9BF861E591F3}" presName="tx1" presStyleLbl="revTx" presStyleIdx="2" presStyleCnt="4"/>
      <dgm:spPr/>
      <dgm:t>
        <a:bodyPr/>
        <a:lstStyle/>
        <a:p>
          <a:endParaRPr lang="ru-RU"/>
        </a:p>
      </dgm:t>
    </dgm:pt>
    <dgm:pt modelId="{34141401-DD30-4069-BB32-4062E199408A}" type="pres">
      <dgm:prSet presAssocID="{6FEE1E25-6669-4100-9C28-9BF861E591F3}" presName="vert1" presStyleCnt="0"/>
      <dgm:spPr/>
    </dgm:pt>
    <dgm:pt modelId="{2612F475-FABD-4CB4-94C8-ABFAF1AEFE45}" type="pres">
      <dgm:prSet presAssocID="{20A9557C-AE24-4AEC-A680-C5F3B8B2DC28}" presName="thickLine" presStyleLbl="alignNode1" presStyleIdx="3" presStyleCnt="4"/>
      <dgm:spPr/>
    </dgm:pt>
    <dgm:pt modelId="{1340407F-5C59-4102-B1AC-346D63490EC6}" type="pres">
      <dgm:prSet presAssocID="{20A9557C-AE24-4AEC-A680-C5F3B8B2DC28}" presName="horz1" presStyleCnt="0"/>
      <dgm:spPr/>
    </dgm:pt>
    <dgm:pt modelId="{8A3BD626-1C7F-4C98-B977-1D13D6406BE6}" type="pres">
      <dgm:prSet presAssocID="{20A9557C-AE24-4AEC-A680-C5F3B8B2DC28}" presName="tx1" presStyleLbl="revTx" presStyleIdx="3" presStyleCnt="4"/>
      <dgm:spPr/>
      <dgm:t>
        <a:bodyPr/>
        <a:lstStyle/>
        <a:p>
          <a:endParaRPr lang="ru-RU"/>
        </a:p>
      </dgm:t>
    </dgm:pt>
    <dgm:pt modelId="{79B50564-0933-4AA9-8E7D-F6F87ED4C9C2}" type="pres">
      <dgm:prSet presAssocID="{20A9557C-AE24-4AEC-A680-C5F3B8B2DC28}" presName="vert1" presStyleCnt="0"/>
      <dgm:spPr/>
    </dgm:pt>
  </dgm:ptLst>
  <dgm:cxnLst>
    <dgm:cxn modelId="{E046A2F5-6674-42CD-9178-5A391F5BD2EC}" srcId="{8CDD2984-D1C4-4C8B-8325-B807908FFBB4}" destId="{6FEE1E25-6669-4100-9C28-9BF861E591F3}" srcOrd="2" destOrd="0" parTransId="{A61BC373-5A3B-4E1A-9A1A-383CD530972D}" sibTransId="{20C46684-3CC9-46CD-A703-4625C1AAB2BE}"/>
    <dgm:cxn modelId="{9A6349FC-2DC2-41C2-9664-E8565E6D8EAC}" srcId="{8CDD2984-D1C4-4C8B-8325-B807908FFBB4}" destId="{20A9557C-AE24-4AEC-A680-C5F3B8B2DC28}" srcOrd="3" destOrd="0" parTransId="{35672FD8-9B62-42D5-93FD-F4193B317BAA}" sibTransId="{5C8D598F-A40A-4517-88CC-C78297AE9D0C}"/>
    <dgm:cxn modelId="{88A278D1-BB8E-4AE5-89A3-9F446182E540}" srcId="{8CDD2984-D1C4-4C8B-8325-B807908FFBB4}" destId="{EDC835BD-083C-44DE-ADE8-7941DBBAE477}" srcOrd="0" destOrd="0" parTransId="{A0080003-1A94-4CFD-A629-90164EEC5D7A}" sibTransId="{58E58A3A-D933-4C8A-B06D-3782026B2F09}"/>
    <dgm:cxn modelId="{167D9951-5D99-495A-861F-D5103D8C33EE}" type="presOf" srcId="{F415E39B-381D-454E-AEEE-39A35A1CCC97}" destId="{1EC6A582-E80D-400A-B38A-AB932EF11E3E}" srcOrd="0" destOrd="0" presId="urn:microsoft.com/office/officeart/2008/layout/LinedList"/>
    <dgm:cxn modelId="{44D4711E-59EC-48CF-AA54-775013760DAA}" type="presOf" srcId="{EDC835BD-083C-44DE-ADE8-7941DBBAE477}" destId="{3F2769BA-000B-48D2-82A8-DC961EF5FF99}" srcOrd="0" destOrd="0" presId="urn:microsoft.com/office/officeart/2008/layout/LinedList"/>
    <dgm:cxn modelId="{957DA25C-7B99-475A-9314-25069E216F14}" type="presOf" srcId="{20A9557C-AE24-4AEC-A680-C5F3B8B2DC28}" destId="{8A3BD626-1C7F-4C98-B977-1D13D6406BE6}" srcOrd="0" destOrd="0" presId="urn:microsoft.com/office/officeart/2008/layout/LinedList"/>
    <dgm:cxn modelId="{23A6951B-5099-4C3D-9D30-A01D4101A7FF}" type="presOf" srcId="{6FEE1E25-6669-4100-9C28-9BF861E591F3}" destId="{A2C2729E-9482-43C8-A9C7-D64388AE0E69}" srcOrd="0" destOrd="0" presId="urn:microsoft.com/office/officeart/2008/layout/LinedList"/>
    <dgm:cxn modelId="{766DC87B-F9C3-442D-B594-3CDB7D4B4CEF}" srcId="{8CDD2984-D1C4-4C8B-8325-B807908FFBB4}" destId="{F415E39B-381D-454E-AEEE-39A35A1CCC97}" srcOrd="1" destOrd="0" parTransId="{E5D53F31-B59E-4FED-B7AE-17BBB2A85256}" sibTransId="{CC6670D9-0838-4ECF-8455-69AA0E147D28}"/>
    <dgm:cxn modelId="{C081E7E5-2ACF-49CA-BAA4-F45F63B6E4E0}" type="presOf" srcId="{8CDD2984-D1C4-4C8B-8325-B807908FFBB4}" destId="{CDF7EE0D-A0B5-4D9C-AE56-E497559423D1}" srcOrd="0" destOrd="0" presId="urn:microsoft.com/office/officeart/2008/layout/LinedList"/>
    <dgm:cxn modelId="{42CDC434-66FF-4D97-9FE5-F89141AB70F5}" type="presParOf" srcId="{CDF7EE0D-A0B5-4D9C-AE56-E497559423D1}" destId="{5C9E4FBF-BB96-410E-AAB4-0ACBC34478B2}" srcOrd="0" destOrd="0" presId="urn:microsoft.com/office/officeart/2008/layout/LinedList"/>
    <dgm:cxn modelId="{056958C6-DA29-431E-BBA8-B86DA799E927}" type="presParOf" srcId="{CDF7EE0D-A0B5-4D9C-AE56-E497559423D1}" destId="{C024B22E-88F4-4498-AC89-C4387C84A284}" srcOrd="1" destOrd="0" presId="urn:microsoft.com/office/officeart/2008/layout/LinedList"/>
    <dgm:cxn modelId="{BDC1DE1B-AF4B-4675-AC67-87D1D61CB6AA}" type="presParOf" srcId="{C024B22E-88F4-4498-AC89-C4387C84A284}" destId="{3F2769BA-000B-48D2-82A8-DC961EF5FF99}" srcOrd="0" destOrd="0" presId="urn:microsoft.com/office/officeart/2008/layout/LinedList"/>
    <dgm:cxn modelId="{B78856A5-7575-4CA4-8BBC-3EBB474E7301}" type="presParOf" srcId="{C024B22E-88F4-4498-AC89-C4387C84A284}" destId="{CC2F8605-F608-4368-B379-CF1B10FDC1A8}" srcOrd="1" destOrd="0" presId="urn:microsoft.com/office/officeart/2008/layout/LinedList"/>
    <dgm:cxn modelId="{7CAC9F96-F802-4F69-B7CC-D1541FDAC944}" type="presParOf" srcId="{CDF7EE0D-A0B5-4D9C-AE56-E497559423D1}" destId="{12404067-B74E-432A-B19A-9196D08E71E4}" srcOrd="2" destOrd="0" presId="urn:microsoft.com/office/officeart/2008/layout/LinedList"/>
    <dgm:cxn modelId="{D6043FB4-DE33-4BBD-8F88-E7FCFA49F961}" type="presParOf" srcId="{CDF7EE0D-A0B5-4D9C-AE56-E497559423D1}" destId="{E0A562C2-6E45-41BC-900E-9B7E4593122B}" srcOrd="3" destOrd="0" presId="urn:microsoft.com/office/officeart/2008/layout/LinedList"/>
    <dgm:cxn modelId="{CC2BB772-09FE-445A-9E02-DB0862664BEE}" type="presParOf" srcId="{E0A562C2-6E45-41BC-900E-9B7E4593122B}" destId="{1EC6A582-E80D-400A-B38A-AB932EF11E3E}" srcOrd="0" destOrd="0" presId="urn:microsoft.com/office/officeart/2008/layout/LinedList"/>
    <dgm:cxn modelId="{E2FA1E1D-0280-48DC-A437-FD807D88D671}" type="presParOf" srcId="{E0A562C2-6E45-41BC-900E-9B7E4593122B}" destId="{BD9B5CC6-B616-4563-880C-D964A9951756}" srcOrd="1" destOrd="0" presId="urn:microsoft.com/office/officeart/2008/layout/LinedList"/>
    <dgm:cxn modelId="{BA7CCB6F-B503-4884-B09F-32A24091C03C}" type="presParOf" srcId="{CDF7EE0D-A0B5-4D9C-AE56-E497559423D1}" destId="{A26B316B-30E8-4904-BEDB-B9B6B58827FA}" srcOrd="4" destOrd="0" presId="urn:microsoft.com/office/officeart/2008/layout/LinedList"/>
    <dgm:cxn modelId="{9E182898-A61F-470B-BDB1-EF284B9ACA4E}" type="presParOf" srcId="{CDF7EE0D-A0B5-4D9C-AE56-E497559423D1}" destId="{1C05FB95-5E0D-4E45-8D67-366453373EBC}" srcOrd="5" destOrd="0" presId="urn:microsoft.com/office/officeart/2008/layout/LinedList"/>
    <dgm:cxn modelId="{6ECDD0F2-AE10-4910-B064-D183CDAAE2B8}" type="presParOf" srcId="{1C05FB95-5E0D-4E45-8D67-366453373EBC}" destId="{A2C2729E-9482-43C8-A9C7-D64388AE0E69}" srcOrd="0" destOrd="0" presId="urn:microsoft.com/office/officeart/2008/layout/LinedList"/>
    <dgm:cxn modelId="{1694B814-AA98-49A4-9157-336A365E1B9D}" type="presParOf" srcId="{1C05FB95-5E0D-4E45-8D67-366453373EBC}" destId="{34141401-DD30-4069-BB32-4062E199408A}" srcOrd="1" destOrd="0" presId="urn:microsoft.com/office/officeart/2008/layout/LinedList"/>
    <dgm:cxn modelId="{ECF0A526-B8A6-4EDD-809E-876AB7D4B020}" type="presParOf" srcId="{CDF7EE0D-A0B5-4D9C-AE56-E497559423D1}" destId="{2612F475-FABD-4CB4-94C8-ABFAF1AEFE45}" srcOrd="6" destOrd="0" presId="urn:microsoft.com/office/officeart/2008/layout/LinedList"/>
    <dgm:cxn modelId="{79457042-8C9D-43F4-BB81-1EAE660ED6A4}" type="presParOf" srcId="{CDF7EE0D-A0B5-4D9C-AE56-E497559423D1}" destId="{1340407F-5C59-4102-B1AC-346D63490EC6}" srcOrd="7" destOrd="0" presId="urn:microsoft.com/office/officeart/2008/layout/LinedList"/>
    <dgm:cxn modelId="{B6CFE08E-24AE-42CD-BB95-4FAC01A6C4E4}" type="presParOf" srcId="{1340407F-5C59-4102-B1AC-346D63490EC6}" destId="{8A3BD626-1C7F-4C98-B977-1D13D6406BE6}" srcOrd="0" destOrd="0" presId="urn:microsoft.com/office/officeart/2008/layout/LinedList"/>
    <dgm:cxn modelId="{63E52DF8-A0CC-4953-A522-B40F48BCC8D1}" type="presParOf" srcId="{1340407F-5C59-4102-B1AC-346D63490EC6}" destId="{79B50564-0933-4AA9-8E7D-F6F87ED4C9C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1A5391B-D403-4919-B869-EC0F64ADE59A}" type="doc">
      <dgm:prSet loTypeId="urn:microsoft.com/office/officeart/2005/8/layout/h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E882EB-35EA-48FB-B889-03DD65A79AC2}">
      <dgm:prSet phldrT="[Текст]"/>
      <dgm:spPr/>
      <dgm:t>
        <a:bodyPr/>
        <a:lstStyle/>
        <a:p>
          <a:r>
            <a:rPr lang="uz-Cyrl-UZ" u="sng" dirty="0" smtClean="0"/>
            <a:t>Mehmonxonalar</a:t>
          </a:r>
          <a:r>
            <a:rPr lang="uz-Cyrl-UZ" dirty="0" smtClean="0"/>
            <a:t> joylashgan maydonlarga qarab quyidagilarga bo‘linadi:</a:t>
          </a:r>
          <a:endParaRPr lang="ru-RU" dirty="0"/>
        </a:p>
      </dgm:t>
    </dgm:pt>
    <dgm:pt modelId="{70007587-8C3C-45F0-BC0C-1798620D8AA8}" type="parTrans" cxnId="{9B80F923-BF4C-4A67-9DFC-FE2E0A0E2A8E}">
      <dgm:prSet/>
      <dgm:spPr/>
      <dgm:t>
        <a:bodyPr/>
        <a:lstStyle/>
        <a:p>
          <a:endParaRPr lang="ru-RU"/>
        </a:p>
      </dgm:t>
    </dgm:pt>
    <dgm:pt modelId="{929AEAED-4F89-4980-ABCD-E5598F72B7C6}" type="sibTrans" cxnId="{9B80F923-BF4C-4A67-9DFC-FE2E0A0E2A8E}">
      <dgm:prSet/>
      <dgm:spPr/>
      <dgm:t>
        <a:bodyPr/>
        <a:lstStyle/>
        <a:p>
          <a:endParaRPr lang="ru-RU"/>
        </a:p>
      </dgm:t>
    </dgm:pt>
    <dgm:pt modelId="{B66D73A5-D626-42FF-98B8-7561B62591C2}">
      <dgm:prSet phldrT="[Текст]"/>
      <dgm:spPr/>
      <dgm:t>
        <a:bodyPr/>
        <a:lstStyle/>
        <a:p>
          <a:r>
            <a:rPr lang="uz-Cyrl-UZ" dirty="0" smtClean="0"/>
            <a:t>- shahar maydonida joylashgan;</a:t>
          </a:r>
          <a:endParaRPr lang="ru-RU" dirty="0"/>
        </a:p>
      </dgm:t>
    </dgm:pt>
    <dgm:pt modelId="{43051751-4F4C-41DE-B5CC-8700E5B0AB5F}" type="parTrans" cxnId="{C887B867-0EF3-4904-8AA7-BC333EAA8896}">
      <dgm:prSet/>
      <dgm:spPr/>
      <dgm:t>
        <a:bodyPr/>
        <a:lstStyle/>
        <a:p>
          <a:endParaRPr lang="ru-RU"/>
        </a:p>
      </dgm:t>
    </dgm:pt>
    <dgm:pt modelId="{1535EE7F-86FD-4E9E-BD1E-8ED6300CC3B4}" type="sibTrans" cxnId="{C887B867-0EF3-4904-8AA7-BC333EAA8896}">
      <dgm:prSet/>
      <dgm:spPr/>
      <dgm:t>
        <a:bodyPr/>
        <a:lstStyle/>
        <a:p>
          <a:endParaRPr lang="ru-RU"/>
        </a:p>
      </dgm:t>
    </dgm:pt>
    <dgm:pt modelId="{D102C695-F084-44AF-BB4C-4BB2BE42CD60}">
      <dgm:prSet phldrT="[Текст]"/>
      <dgm:spPr/>
      <dgm:t>
        <a:bodyPr/>
        <a:lstStyle/>
        <a:p>
          <a:r>
            <a:rPr lang="uz-Cyrl-UZ" smtClean="0"/>
            <a:t>- qishloq joyda joylashgan.</a:t>
          </a:r>
          <a:endParaRPr lang="ru-RU"/>
        </a:p>
      </dgm:t>
    </dgm:pt>
    <dgm:pt modelId="{7A78E659-A257-4D69-AB5E-D4F14E261879}" type="parTrans" cxnId="{780A88B1-8EB9-4C0D-B73C-3F6DE27E6DB6}">
      <dgm:prSet/>
      <dgm:spPr/>
      <dgm:t>
        <a:bodyPr/>
        <a:lstStyle/>
        <a:p>
          <a:endParaRPr lang="ru-RU"/>
        </a:p>
      </dgm:t>
    </dgm:pt>
    <dgm:pt modelId="{14759BA4-E5FA-4AD2-8614-1BE8894C7905}" type="sibTrans" cxnId="{780A88B1-8EB9-4C0D-B73C-3F6DE27E6DB6}">
      <dgm:prSet/>
      <dgm:spPr/>
      <dgm:t>
        <a:bodyPr/>
        <a:lstStyle/>
        <a:p>
          <a:endParaRPr lang="ru-RU"/>
        </a:p>
      </dgm:t>
    </dgm:pt>
    <dgm:pt modelId="{03D6BD56-5EE2-422B-8ED0-DA0401970D07}" type="pres">
      <dgm:prSet presAssocID="{A1A5391B-D403-4919-B869-EC0F64ADE59A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0FE9052-8F74-44CD-89E4-314A62FE296B}" type="pres">
      <dgm:prSet presAssocID="{D4E882EB-35EA-48FB-B889-03DD65A79AC2}" presName="roof" presStyleLbl="dkBgShp" presStyleIdx="0" presStyleCnt="2"/>
      <dgm:spPr/>
      <dgm:t>
        <a:bodyPr/>
        <a:lstStyle/>
        <a:p>
          <a:endParaRPr lang="ru-RU"/>
        </a:p>
      </dgm:t>
    </dgm:pt>
    <dgm:pt modelId="{42D83CC0-7A6C-484A-B037-8AC83C17CB55}" type="pres">
      <dgm:prSet presAssocID="{D4E882EB-35EA-48FB-B889-03DD65A79AC2}" presName="pillars" presStyleCnt="0"/>
      <dgm:spPr/>
    </dgm:pt>
    <dgm:pt modelId="{1296762B-0C03-4BC0-9439-3D270771EFFB}" type="pres">
      <dgm:prSet presAssocID="{D4E882EB-35EA-48FB-B889-03DD65A79AC2}" presName="pillar1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FEEC85F-8FFB-436F-BAFC-636C4B1891D9}" type="pres">
      <dgm:prSet presAssocID="{D102C695-F084-44AF-BB4C-4BB2BE42CD60}" presName="pillar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D308D5-6651-4A43-9AD9-67AB0BABC8EF}" type="pres">
      <dgm:prSet presAssocID="{D4E882EB-35EA-48FB-B889-03DD65A79AC2}" presName="base" presStyleLbl="dkBgShp" presStyleIdx="1" presStyleCnt="2"/>
      <dgm:spPr/>
    </dgm:pt>
  </dgm:ptLst>
  <dgm:cxnLst>
    <dgm:cxn modelId="{780A88B1-8EB9-4C0D-B73C-3F6DE27E6DB6}" srcId="{D4E882EB-35EA-48FB-B889-03DD65A79AC2}" destId="{D102C695-F084-44AF-BB4C-4BB2BE42CD60}" srcOrd="1" destOrd="0" parTransId="{7A78E659-A257-4D69-AB5E-D4F14E261879}" sibTransId="{14759BA4-E5FA-4AD2-8614-1BE8894C7905}"/>
    <dgm:cxn modelId="{C887B867-0EF3-4904-8AA7-BC333EAA8896}" srcId="{D4E882EB-35EA-48FB-B889-03DD65A79AC2}" destId="{B66D73A5-D626-42FF-98B8-7561B62591C2}" srcOrd="0" destOrd="0" parTransId="{43051751-4F4C-41DE-B5CC-8700E5B0AB5F}" sibTransId="{1535EE7F-86FD-4E9E-BD1E-8ED6300CC3B4}"/>
    <dgm:cxn modelId="{01BA6200-C3DD-41AB-B536-09BF3C034467}" type="presOf" srcId="{A1A5391B-D403-4919-B869-EC0F64ADE59A}" destId="{03D6BD56-5EE2-422B-8ED0-DA0401970D07}" srcOrd="0" destOrd="0" presId="urn:microsoft.com/office/officeart/2005/8/layout/hList3"/>
    <dgm:cxn modelId="{6AED15D7-C6A9-46AC-924B-53C83FA2C889}" type="presOf" srcId="{D4E882EB-35EA-48FB-B889-03DD65A79AC2}" destId="{B0FE9052-8F74-44CD-89E4-314A62FE296B}" srcOrd="0" destOrd="0" presId="urn:microsoft.com/office/officeart/2005/8/layout/hList3"/>
    <dgm:cxn modelId="{CD2766CA-6F2B-44DC-B86D-359BD9716451}" type="presOf" srcId="{D102C695-F084-44AF-BB4C-4BB2BE42CD60}" destId="{7FEEC85F-8FFB-436F-BAFC-636C4B1891D9}" srcOrd="0" destOrd="0" presId="urn:microsoft.com/office/officeart/2005/8/layout/hList3"/>
    <dgm:cxn modelId="{9B80F923-BF4C-4A67-9DFC-FE2E0A0E2A8E}" srcId="{A1A5391B-D403-4919-B869-EC0F64ADE59A}" destId="{D4E882EB-35EA-48FB-B889-03DD65A79AC2}" srcOrd="0" destOrd="0" parTransId="{70007587-8C3C-45F0-BC0C-1798620D8AA8}" sibTransId="{929AEAED-4F89-4980-ABCD-E5598F72B7C6}"/>
    <dgm:cxn modelId="{2FED0144-D393-4876-8B95-4D5749327AE4}" type="presOf" srcId="{B66D73A5-D626-42FF-98B8-7561B62591C2}" destId="{1296762B-0C03-4BC0-9439-3D270771EFFB}" srcOrd="0" destOrd="0" presId="urn:microsoft.com/office/officeart/2005/8/layout/hList3"/>
    <dgm:cxn modelId="{B7C0B05D-DBBD-42E4-B53C-B590EB5F94C1}" type="presParOf" srcId="{03D6BD56-5EE2-422B-8ED0-DA0401970D07}" destId="{B0FE9052-8F74-44CD-89E4-314A62FE296B}" srcOrd="0" destOrd="0" presId="urn:microsoft.com/office/officeart/2005/8/layout/hList3"/>
    <dgm:cxn modelId="{A4157388-22AA-43A6-B583-5CC2558F0045}" type="presParOf" srcId="{03D6BD56-5EE2-422B-8ED0-DA0401970D07}" destId="{42D83CC0-7A6C-484A-B037-8AC83C17CB55}" srcOrd="1" destOrd="0" presId="urn:microsoft.com/office/officeart/2005/8/layout/hList3"/>
    <dgm:cxn modelId="{C09BA6BA-0E7F-4C0A-9B81-110ED136A789}" type="presParOf" srcId="{42D83CC0-7A6C-484A-B037-8AC83C17CB55}" destId="{1296762B-0C03-4BC0-9439-3D270771EFFB}" srcOrd="0" destOrd="0" presId="urn:microsoft.com/office/officeart/2005/8/layout/hList3"/>
    <dgm:cxn modelId="{E6934DA8-86EF-4F3A-8546-6A3D5DA8D9DF}" type="presParOf" srcId="{42D83CC0-7A6C-484A-B037-8AC83C17CB55}" destId="{7FEEC85F-8FFB-436F-BAFC-636C4B1891D9}" srcOrd="1" destOrd="0" presId="urn:microsoft.com/office/officeart/2005/8/layout/hList3"/>
    <dgm:cxn modelId="{28E80708-D632-45A6-9D18-DE9759541511}" type="presParOf" srcId="{03D6BD56-5EE2-422B-8ED0-DA0401970D07}" destId="{61D308D5-6651-4A43-9AD9-67AB0BABC8EF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5F791A9-66DA-43AF-ABC5-906B2DFA749F}" type="doc">
      <dgm:prSet loTypeId="urn:microsoft.com/office/officeart/2008/layout/Vertical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307117F-6E5E-4BF1-8054-DD5998DB1227}">
      <dgm:prSet/>
      <dgm:spPr/>
      <dgm:t>
        <a:bodyPr/>
        <a:lstStyle/>
        <a:p>
          <a:pPr rtl="0"/>
          <a:r>
            <a:rPr lang="uz-Cyrl-UZ" smtClean="0"/>
            <a:t>Shveytsariya va Avstriyada mehmonxonalar 100 o‘rindan kam bo‘lsa</a:t>
          </a:r>
          <a:r>
            <a:rPr lang="en-US" smtClean="0"/>
            <a:t> </a:t>
          </a:r>
          <a:r>
            <a:rPr lang="uz-Cyrl-UZ" smtClean="0"/>
            <a:t>kichik</a:t>
          </a:r>
          <a:endParaRPr lang="ru-RU"/>
        </a:p>
      </dgm:t>
    </dgm:pt>
    <dgm:pt modelId="{E5A466A0-E8F9-4FEE-9DE1-8581FDC53E3F}" type="parTrans" cxnId="{7598ECE1-AB59-4726-A491-D0528F4336E6}">
      <dgm:prSet/>
      <dgm:spPr/>
      <dgm:t>
        <a:bodyPr/>
        <a:lstStyle/>
        <a:p>
          <a:endParaRPr lang="ru-RU"/>
        </a:p>
      </dgm:t>
    </dgm:pt>
    <dgm:pt modelId="{B25B554F-A5F7-4CEE-86F0-45BEE897C870}" type="sibTrans" cxnId="{7598ECE1-AB59-4726-A491-D0528F4336E6}">
      <dgm:prSet/>
      <dgm:spPr/>
      <dgm:t>
        <a:bodyPr/>
        <a:lstStyle/>
        <a:p>
          <a:endParaRPr lang="ru-RU"/>
        </a:p>
      </dgm:t>
    </dgm:pt>
    <dgm:pt modelId="{E6270979-C0FF-469A-BB3B-356D854FEF7E}">
      <dgm:prSet/>
      <dgm:spPr/>
      <dgm:t>
        <a:bodyPr/>
        <a:lstStyle/>
        <a:p>
          <a:pPr rtl="0"/>
          <a:r>
            <a:rPr lang="uz-Cyrl-UZ" smtClean="0"/>
            <a:t>Chexiyada 120 o‘rindan kam bo‘lsa kichik</a:t>
          </a:r>
          <a:endParaRPr lang="ru-RU"/>
        </a:p>
      </dgm:t>
    </dgm:pt>
    <dgm:pt modelId="{7A7C9E4B-FE79-4544-9C3E-116DC1F54BBA}" type="parTrans" cxnId="{0E834D15-F807-475B-A9CA-27BFEF1B1512}">
      <dgm:prSet/>
      <dgm:spPr/>
      <dgm:t>
        <a:bodyPr/>
        <a:lstStyle/>
        <a:p>
          <a:endParaRPr lang="ru-RU"/>
        </a:p>
      </dgm:t>
    </dgm:pt>
    <dgm:pt modelId="{2002AB87-8B3C-42FD-BDF3-3AACF2AC4E7B}" type="sibTrans" cxnId="{0E834D15-F807-475B-A9CA-27BFEF1B1512}">
      <dgm:prSet/>
      <dgm:spPr/>
      <dgm:t>
        <a:bodyPr/>
        <a:lstStyle/>
        <a:p>
          <a:endParaRPr lang="ru-RU"/>
        </a:p>
      </dgm:t>
    </dgm:pt>
    <dgm:pt modelId="{38FEA314-56B5-4F22-B303-2FB7CA1FBFAA}">
      <dgm:prSet/>
      <dgm:spPr/>
      <dgm:t>
        <a:bodyPr/>
        <a:lstStyle/>
        <a:p>
          <a:pPr rtl="0"/>
          <a:r>
            <a:rPr lang="uz-Cyrl-UZ" smtClean="0"/>
            <a:t>AQSH da 100</a:t>
          </a:r>
          <a:r>
            <a:rPr lang="en-US" smtClean="0"/>
            <a:t> </a:t>
          </a:r>
          <a:r>
            <a:rPr lang="uz-Cyrl-UZ" smtClean="0"/>
            <a:t>gacha – kichik</a:t>
          </a:r>
          <a:endParaRPr lang="ru-RU"/>
        </a:p>
      </dgm:t>
    </dgm:pt>
    <dgm:pt modelId="{F3165045-7208-46D7-9A70-475C544A0B56}" type="parTrans" cxnId="{BBE9FF8B-0C7F-4A6E-B0F0-3960DA4CA397}">
      <dgm:prSet/>
      <dgm:spPr/>
      <dgm:t>
        <a:bodyPr/>
        <a:lstStyle/>
        <a:p>
          <a:endParaRPr lang="ru-RU"/>
        </a:p>
      </dgm:t>
    </dgm:pt>
    <dgm:pt modelId="{32BB6288-98AA-443B-B5B7-54ED292888F1}" type="sibTrans" cxnId="{BBE9FF8B-0C7F-4A6E-B0F0-3960DA4CA397}">
      <dgm:prSet/>
      <dgm:spPr/>
      <dgm:t>
        <a:bodyPr/>
        <a:lstStyle/>
        <a:p>
          <a:endParaRPr lang="ru-RU"/>
        </a:p>
      </dgm:t>
    </dgm:pt>
    <dgm:pt modelId="{47FA51AF-309C-40C5-B3AB-BB1607C69A35}">
      <dgm:prSet/>
      <dgm:spPr/>
      <dgm:t>
        <a:bodyPr/>
        <a:lstStyle/>
        <a:p>
          <a:pPr rtl="0"/>
          <a:r>
            <a:rPr lang="uz-Cyrl-UZ" smtClean="0"/>
            <a:t>Turizmning o‘sishi bilan katta mehmonxonalarni ko‘payishi</a:t>
          </a:r>
          <a:endParaRPr lang="ru-RU"/>
        </a:p>
      </dgm:t>
    </dgm:pt>
    <dgm:pt modelId="{AA040DA0-FA91-474A-939D-43842AEC6A39}" type="parTrans" cxnId="{377A3E28-5CC0-4C92-AE2D-1A715349270C}">
      <dgm:prSet/>
      <dgm:spPr/>
      <dgm:t>
        <a:bodyPr/>
        <a:lstStyle/>
        <a:p>
          <a:endParaRPr lang="ru-RU"/>
        </a:p>
      </dgm:t>
    </dgm:pt>
    <dgm:pt modelId="{DADC4C88-D17F-4E49-89C8-EBEB9B800E8B}" type="sibTrans" cxnId="{377A3E28-5CC0-4C92-AE2D-1A715349270C}">
      <dgm:prSet/>
      <dgm:spPr/>
      <dgm:t>
        <a:bodyPr/>
        <a:lstStyle/>
        <a:p>
          <a:endParaRPr lang="ru-RU"/>
        </a:p>
      </dgm:t>
    </dgm:pt>
    <dgm:pt modelId="{75C58AAF-C54B-4688-9BC3-E50E9D49AF87}" type="pres">
      <dgm:prSet presAssocID="{55F791A9-66DA-43AF-ABC5-906B2DFA749F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BDB0346E-C37C-4DBD-B512-1DAB4F3D4943}" type="pres">
      <dgm:prSet presAssocID="{6307117F-6E5E-4BF1-8054-DD5998DB1227}" presName="parenttextcomposite" presStyleCnt="0"/>
      <dgm:spPr/>
    </dgm:pt>
    <dgm:pt modelId="{08E1E0BC-F283-48B6-A7C4-0A97F6B3209F}" type="pres">
      <dgm:prSet presAssocID="{6307117F-6E5E-4BF1-8054-DD5998DB1227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F960EF-8640-4728-9C94-F548505F4283}" type="pres">
      <dgm:prSet presAssocID="{6307117F-6E5E-4BF1-8054-DD5998DB1227}" presName="parallelogramComposite" presStyleCnt="0"/>
      <dgm:spPr/>
    </dgm:pt>
    <dgm:pt modelId="{6323D38D-FEB3-4A0B-AB24-E96607E3B203}" type="pres">
      <dgm:prSet presAssocID="{6307117F-6E5E-4BF1-8054-DD5998DB1227}" presName="parallelogram1" presStyleLbl="alignNode1" presStyleIdx="0" presStyleCnt="28"/>
      <dgm:spPr/>
    </dgm:pt>
    <dgm:pt modelId="{FF1DC6AC-CDD3-4163-8D9D-5C2120C48AF2}" type="pres">
      <dgm:prSet presAssocID="{6307117F-6E5E-4BF1-8054-DD5998DB1227}" presName="parallelogram2" presStyleLbl="alignNode1" presStyleIdx="1" presStyleCnt="28"/>
      <dgm:spPr/>
    </dgm:pt>
    <dgm:pt modelId="{82FF9474-0774-43E8-84AB-CDC6337BB5A7}" type="pres">
      <dgm:prSet presAssocID="{6307117F-6E5E-4BF1-8054-DD5998DB1227}" presName="parallelogram3" presStyleLbl="alignNode1" presStyleIdx="2" presStyleCnt="28"/>
      <dgm:spPr/>
    </dgm:pt>
    <dgm:pt modelId="{00C3E06D-5B9D-44B0-AB01-4B7E6BD64C1E}" type="pres">
      <dgm:prSet presAssocID="{6307117F-6E5E-4BF1-8054-DD5998DB1227}" presName="parallelogram4" presStyleLbl="alignNode1" presStyleIdx="3" presStyleCnt="28"/>
      <dgm:spPr/>
    </dgm:pt>
    <dgm:pt modelId="{D9932BF9-929E-46D2-BD91-5E1D62E4A00E}" type="pres">
      <dgm:prSet presAssocID="{6307117F-6E5E-4BF1-8054-DD5998DB1227}" presName="parallelogram5" presStyleLbl="alignNode1" presStyleIdx="4" presStyleCnt="28"/>
      <dgm:spPr/>
    </dgm:pt>
    <dgm:pt modelId="{A7D05FE1-9ABE-41CF-A411-DF0B24AEC3E5}" type="pres">
      <dgm:prSet presAssocID="{6307117F-6E5E-4BF1-8054-DD5998DB1227}" presName="parallelogram6" presStyleLbl="alignNode1" presStyleIdx="5" presStyleCnt="28"/>
      <dgm:spPr/>
    </dgm:pt>
    <dgm:pt modelId="{DEAFA863-71A4-4E94-9A41-C26FC994B7A9}" type="pres">
      <dgm:prSet presAssocID="{6307117F-6E5E-4BF1-8054-DD5998DB1227}" presName="parallelogram7" presStyleLbl="alignNode1" presStyleIdx="6" presStyleCnt="28"/>
      <dgm:spPr/>
    </dgm:pt>
    <dgm:pt modelId="{1FEF7339-405B-433F-BC81-EF5986137E42}" type="pres">
      <dgm:prSet presAssocID="{B25B554F-A5F7-4CEE-86F0-45BEE897C870}" presName="sibTrans" presStyleCnt="0"/>
      <dgm:spPr/>
    </dgm:pt>
    <dgm:pt modelId="{0A9BB4FD-F439-471A-AA92-456E6757F45C}" type="pres">
      <dgm:prSet presAssocID="{E6270979-C0FF-469A-BB3B-356D854FEF7E}" presName="parenttextcomposite" presStyleCnt="0"/>
      <dgm:spPr/>
    </dgm:pt>
    <dgm:pt modelId="{3C399D5B-BB0C-4C00-9928-BC6B7B239645}" type="pres">
      <dgm:prSet presAssocID="{E6270979-C0FF-469A-BB3B-356D854FEF7E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3A41BD-ACC9-4393-BD99-A68D59CACA87}" type="pres">
      <dgm:prSet presAssocID="{E6270979-C0FF-469A-BB3B-356D854FEF7E}" presName="parallelogramComposite" presStyleCnt="0"/>
      <dgm:spPr/>
    </dgm:pt>
    <dgm:pt modelId="{0733539A-8029-4108-939B-75B649218BE4}" type="pres">
      <dgm:prSet presAssocID="{E6270979-C0FF-469A-BB3B-356D854FEF7E}" presName="parallelogram1" presStyleLbl="alignNode1" presStyleIdx="7" presStyleCnt="28"/>
      <dgm:spPr/>
    </dgm:pt>
    <dgm:pt modelId="{DA9F7A61-4243-49FE-8CAC-A51A34FFCE17}" type="pres">
      <dgm:prSet presAssocID="{E6270979-C0FF-469A-BB3B-356D854FEF7E}" presName="parallelogram2" presStyleLbl="alignNode1" presStyleIdx="8" presStyleCnt="28"/>
      <dgm:spPr/>
    </dgm:pt>
    <dgm:pt modelId="{46C68D8C-AFBC-4902-B347-5ED9808ABF5B}" type="pres">
      <dgm:prSet presAssocID="{E6270979-C0FF-469A-BB3B-356D854FEF7E}" presName="parallelogram3" presStyleLbl="alignNode1" presStyleIdx="9" presStyleCnt="28"/>
      <dgm:spPr/>
    </dgm:pt>
    <dgm:pt modelId="{2037EF77-26CF-491A-86AC-D85B7F854FD2}" type="pres">
      <dgm:prSet presAssocID="{E6270979-C0FF-469A-BB3B-356D854FEF7E}" presName="parallelogram4" presStyleLbl="alignNode1" presStyleIdx="10" presStyleCnt="28"/>
      <dgm:spPr/>
    </dgm:pt>
    <dgm:pt modelId="{E129D694-7B78-4458-B8AF-3D4580630508}" type="pres">
      <dgm:prSet presAssocID="{E6270979-C0FF-469A-BB3B-356D854FEF7E}" presName="parallelogram5" presStyleLbl="alignNode1" presStyleIdx="11" presStyleCnt="28"/>
      <dgm:spPr/>
    </dgm:pt>
    <dgm:pt modelId="{641B2155-82AE-4209-9A9C-31C91E1C5DA6}" type="pres">
      <dgm:prSet presAssocID="{E6270979-C0FF-469A-BB3B-356D854FEF7E}" presName="parallelogram6" presStyleLbl="alignNode1" presStyleIdx="12" presStyleCnt="28"/>
      <dgm:spPr/>
    </dgm:pt>
    <dgm:pt modelId="{109DDF7C-79E1-4303-AE1D-2D68625D2BE5}" type="pres">
      <dgm:prSet presAssocID="{E6270979-C0FF-469A-BB3B-356D854FEF7E}" presName="parallelogram7" presStyleLbl="alignNode1" presStyleIdx="13" presStyleCnt="28"/>
      <dgm:spPr/>
    </dgm:pt>
    <dgm:pt modelId="{5311D4C7-3B56-4938-9582-DBCEA78405FB}" type="pres">
      <dgm:prSet presAssocID="{2002AB87-8B3C-42FD-BDF3-3AACF2AC4E7B}" presName="sibTrans" presStyleCnt="0"/>
      <dgm:spPr/>
    </dgm:pt>
    <dgm:pt modelId="{36C38249-7DA2-478B-8148-8E458AF2824F}" type="pres">
      <dgm:prSet presAssocID="{38FEA314-56B5-4F22-B303-2FB7CA1FBFAA}" presName="parenttextcomposite" presStyleCnt="0"/>
      <dgm:spPr/>
    </dgm:pt>
    <dgm:pt modelId="{046EB2CD-1CE9-44D2-9A86-E8C8D994ADC3}" type="pres">
      <dgm:prSet presAssocID="{38FEA314-56B5-4F22-B303-2FB7CA1FBFAA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1A5B1A-E36B-4FBE-B07D-A05AFB678E10}" type="pres">
      <dgm:prSet presAssocID="{38FEA314-56B5-4F22-B303-2FB7CA1FBFAA}" presName="parallelogramComposite" presStyleCnt="0"/>
      <dgm:spPr/>
    </dgm:pt>
    <dgm:pt modelId="{DBE5F568-6EA0-4FED-803B-E1CDDB60DBAB}" type="pres">
      <dgm:prSet presAssocID="{38FEA314-56B5-4F22-B303-2FB7CA1FBFAA}" presName="parallelogram1" presStyleLbl="alignNode1" presStyleIdx="14" presStyleCnt="28"/>
      <dgm:spPr/>
    </dgm:pt>
    <dgm:pt modelId="{5AEC27C5-AE48-43AF-9E7D-9CDC37272860}" type="pres">
      <dgm:prSet presAssocID="{38FEA314-56B5-4F22-B303-2FB7CA1FBFAA}" presName="parallelogram2" presStyleLbl="alignNode1" presStyleIdx="15" presStyleCnt="28"/>
      <dgm:spPr/>
    </dgm:pt>
    <dgm:pt modelId="{562EE1B8-3C7A-4385-8D5F-EDD9F7AAFA3D}" type="pres">
      <dgm:prSet presAssocID="{38FEA314-56B5-4F22-B303-2FB7CA1FBFAA}" presName="parallelogram3" presStyleLbl="alignNode1" presStyleIdx="16" presStyleCnt="28"/>
      <dgm:spPr/>
    </dgm:pt>
    <dgm:pt modelId="{F84D340C-C50F-40B0-B8C6-36AF33EAAD26}" type="pres">
      <dgm:prSet presAssocID="{38FEA314-56B5-4F22-B303-2FB7CA1FBFAA}" presName="parallelogram4" presStyleLbl="alignNode1" presStyleIdx="17" presStyleCnt="28"/>
      <dgm:spPr/>
    </dgm:pt>
    <dgm:pt modelId="{207B9971-5743-4488-B934-D005A02D567A}" type="pres">
      <dgm:prSet presAssocID="{38FEA314-56B5-4F22-B303-2FB7CA1FBFAA}" presName="parallelogram5" presStyleLbl="alignNode1" presStyleIdx="18" presStyleCnt="28"/>
      <dgm:spPr/>
    </dgm:pt>
    <dgm:pt modelId="{0FF566BC-217B-4B03-93B0-68BEA4104351}" type="pres">
      <dgm:prSet presAssocID="{38FEA314-56B5-4F22-B303-2FB7CA1FBFAA}" presName="parallelogram6" presStyleLbl="alignNode1" presStyleIdx="19" presStyleCnt="28"/>
      <dgm:spPr/>
    </dgm:pt>
    <dgm:pt modelId="{AE00BD82-53BB-411D-93BC-BC10406305C9}" type="pres">
      <dgm:prSet presAssocID="{38FEA314-56B5-4F22-B303-2FB7CA1FBFAA}" presName="parallelogram7" presStyleLbl="alignNode1" presStyleIdx="20" presStyleCnt="28"/>
      <dgm:spPr/>
    </dgm:pt>
    <dgm:pt modelId="{22801D77-26E2-4E93-B979-5BEEDD0C3F76}" type="pres">
      <dgm:prSet presAssocID="{32BB6288-98AA-443B-B5B7-54ED292888F1}" presName="sibTrans" presStyleCnt="0"/>
      <dgm:spPr/>
    </dgm:pt>
    <dgm:pt modelId="{7F94157E-7528-49A1-A046-D8BA1A95BC78}" type="pres">
      <dgm:prSet presAssocID="{47FA51AF-309C-40C5-B3AB-BB1607C69A35}" presName="parenttextcomposite" presStyleCnt="0"/>
      <dgm:spPr/>
    </dgm:pt>
    <dgm:pt modelId="{FE3A7A0E-15F1-4540-AF4D-CACDB7D3CB28}" type="pres">
      <dgm:prSet presAssocID="{47FA51AF-309C-40C5-B3AB-BB1607C69A35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7B3AE3-D039-4042-B07D-CBB3539A48D6}" type="pres">
      <dgm:prSet presAssocID="{47FA51AF-309C-40C5-B3AB-BB1607C69A35}" presName="parallelogramComposite" presStyleCnt="0"/>
      <dgm:spPr/>
    </dgm:pt>
    <dgm:pt modelId="{5C070EDD-78B4-4D7C-ADD9-959668A4AE71}" type="pres">
      <dgm:prSet presAssocID="{47FA51AF-309C-40C5-B3AB-BB1607C69A35}" presName="parallelogram1" presStyleLbl="alignNode1" presStyleIdx="21" presStyleCnt="28"/>
      <dgm:spPr/>
    </dgm:pt>
    <dgm:pt modelId="{563567D3-2A78-48F5-AC50-833034186A33}" type="pres">
      <dgm:prSet presAssocID="{47FA51AF-309C-40C5-B3AB-BB1607C69A35}" presName="parallelogram2" presStyleLbl="alignNode1" presStyleIdx="22" presStyleCnt="28"/>
      <dgm:spPr/>
    </dgm:pt>
    <dgm:pt modelId="{04876B88-003D-463D-84D4-1BCE2B9436EA}" type="pres">
      <dgm:prSet presAssocID="{47FA51AF-309C-40C5-B3AB-BB1607C69A35}" presName="parallelogram3" presStyleLbl="alignNode1" presStyleIdx="23" presStyleCnt="28"/>
      <dgm:spPr/>
    </dgm:pt>
    <dgm:pt modelId="{5EA6056F-B310-4AF0-A41E-5BD2EE4AF4D9}" type="pres">
      <dgm:prSet presAssocID="{47FA51AF-309C-40C5-B3AB-BB1607C69A35}" presName="parallelogram4" presStyleLbl="alignNode1" presStyleIdx="24" presStyleCnt="28"/>
      <dgm:spPr/>
    </dgm:pt>
    <dgm:pt modelId="{5675C769-942C-41CA-82DC-8E0822572E16}" type="pres">
      <dgm:prSet presAssocID="{47FA51AF-309C-40C5-B3AB-BB1607C69A35}" presName="parallelogram5" presStyleLbl="alignNode1" presStyleIdx="25" presStyleCnt="28"/>
      <dgm:spPr/>
    </dgm:pt>
    <dgm:pt modelId="{9054E5A1-5500-4CB8-80F0-BD4A2AD978ED}" type="pres">
      <dgm:prSet presAssocID="{47FA51AF-309C-40C5-B3AB-BB1607C69A35}" presName="parallelogram6" presStyleLbl="alignNode1" presStyleIdx="26" presStyleCnt="28"/>
      <dgm:spPr/>
    </dgm:pt>
    <dgm:pt modelId="{F05F1323-237C-470D-990A-F64C3C2968EB}" type="pres">
      <dgm:prSet presAssocID="{47FA51AF-309C-40C5-B3AB-BB1607C69A35}" presName="parallelogram7" presStyleLbl="alignNode1" presStyleIdx="27" presStyleCnt="28"/>
      <dgm:spPr/>
    </dgm:pt>
  </dgm:ptLst>
  <dgm:cxnLst>
    <dgm:cxn modelId="{BBE9FF8B-0C7F-4A6E-B0F0-3960DA4CA397}" srcId="{55F791A9-66DA-43AF-ABC5-906B2DFA749F}" destId="{38FEA314-56B5-4F22-B303-2FB7CA1FBFAA}" srcOrd="2" destOrd="0" parTransId="{F3165045-7208-46D7-9A70-475C544A0B56}" sibTransId="{32BB6288-98AA-443B-B5B7-54ED292888F1}"/>
    <dgm:cxn modelId="{7598ECE1-AB59-4726-A491-D0528F4336E6}" srcId="{55F791A9-66DA-43AF-ABC5-906B2DFA749F}" destId="{6307117F-6E5E-4BF1-8054-DD5998DB1227}" srcOrd="0" destOrd="0" parTransId="{E5A466A0-E8F9-4FEE-9DE1-8581FDC53E3F}" sibTransId="{B25B554F-A5F7-4CEE-86F0-45BEE897C870}"/>
    <dgm:cxn modelId="{16E77AB4-74A6-431B-ADDB-B9349F9D0144}" type="presOf" srcId="{E6270979-C0FF-469A-BB3B-356D854FEF7E}" destId="{3C399D5B-BB0C-4C00-9928-BC6B7B239645}" srcOrd="0" destOrd="0" presId="urn:microsoft.com/office/officeart/2008/layout/VerticalAccentList"/>
    <dgm:cxn modelId="{377A3E28-5CC0-4C92-AE2D-1A715349270C}" srcId="{55F791A9-66DA-43AF-ABC5-906B2DFA749F}" destId="{47FA51AF-309C-40C5-B3AB-BB1607C69A35}" srcOrd="3" destOrd="0" parTransId="{AA040DA0-FA91-474A-939D-43842AEC6A39}" sibTransId="{DADC4C88-D17F-4E49-89C8-EBEB9B800E8B}"/>
    <dgm:cxn modelId="{92B49559-24DF-474A-AE39-BB59E44F5A2C}" type="presOf" srcId="{47FA51AF-309C-40C5-B3AB-BB1607C69A35}" destId="{FE3A7A0E-15F1-4540-AF4D-CACDB7D3CB28}" srcOrd="0" destOrd="0" presId="urn:microsoft.com/office/officeart/2008/layout/VerticalAccentList"/>
    <dgm:cxn modelId="{D8516AB1-7FBD-4312-840C-4D2A5F066AFC}" type="presOf" srcId="{55F791A9-66DA-43AF-ABC5-906B2DFA749F}" destId="{75C58AAF-C54B-4688-9BC3-E50E9D49AF87}" srcOrd="0" destOrd="0" presId="urn:microsoft.com/office/officeart/2008/layout/VerticalAccentList"/>
    <dgm:cxn modelId="{A027E604-2F08-4B62-9BF8-B6F3062E187A}" type="presOf" srcId="{6307117F-6E5E-4BF1-8054-DD5998DB1227}" destId="{08E1E0BC-F283-48B6-A7C4-0A97F6B3209F}" srcOrd="0" destOrd="0" presId="urn:microsoft.com/office/officeart/2008/layout/VerticalAccentList"/>
    <dgm:cxn modelId="{FE83E0D7-1ACF-433C-8B10-84B4960AFA84}" type="presOf" srcId="{38FEA314-56B5-4F22-B303-2FB7CA1FBFAA}" destId="{046EB2CD-1CE9-44D2-9A86-E8C8D994ADC3}" srcOrd="0" destOrd="0" presId="urn:microsoft.com/office/officeart/2008/layout/VerticalAccentList"/>
    <dgm:cxn modelId="{0E834D15-F807-475B-A9CA-27BFEF1B1512}" srcId="{55F791A9-66DA-43AF-ABC5-906B2DFA749F}" destId="{E6270979-C0FF-469A-BB3B-356D854FEF7E}" srcOrd="1" destOrd="0" parTransId="{7A7C9E4B-FE79-4544-9C3E-116DC1F54BBA}" sibTransId="{2002AB87-8B3C-42FD-BDF3-3AACF2AC4E7B}"/>
    <dgm:cxn modelId="{47D80056-2756-44FE-A7AC-16861976AE95}" type="presParOf" srcId="{75C58AAF-C54B-4688-9BC3-E50E9D49AF87}" destId="{BDB0346E-C37C-4DBD-B512-1DAB4F3D4943}" srcOrd="0" destOrd="0" presId="urn:microsoft.com/office/officeart/2008/layout/VerticalAccentList"/>
    <dgm:cxn modelId="{2406A332-4FB2-4AFD-97F7-A6F85FFD1653}" type="presParOf" srcId="{BDB0346E-C37C-4DBD-B512-1DAB4F3D4943}" destId="{08E1E0BC-F283-48B6-A7C4-0A97F6B3209F}" srcOrd="0" destOrd="0" presId="urn:microsoft.com/office/officeart/2008/layout/VerticalAccentList"/>
    <dgm:cxn modelId="{BA38B7DE-58CA-4173-85AA-14C5473A53DE}" type="presParOf" srcId="{75C58AAF-C54B-4688-9BC3-E50E9D49AF87}" destId="{B7F960EF-8640-4728-9C94-F548505F4283}" srcOrd="1" destOrd="0" presId="urn:microsoft.com/office/officeart/2008/layout/VerticalAccentList"/>
    <dgm:cxn modelId="{BABCB376-C2E3-4792-8524-F9B1B2D11034}" type="presParOf" srcId="{B7F960EF-8640-4728-9C94-F548505F4283}" destId="{6323D38D-FEB3-4A0B-AB24-E96607E3B203}" srcOrd="0" destOrd="0" presId="urn:microsoft.com/office/officeart/2008/layout/VerticalAccentList"/>
    <dgm:cxn modelId="{D3712F25-B935-4337-8E12-82200BDE2C0C}" type="presParOf" srcId="{B7F960EF-8640-4728-9C94-F548505F4283}" destId="{FF1DC6AC-CDD3-4163-8D9D-5C2120C48AF2}" srcOrd="1" destOrd="0" presId="urn:microsoft.com/office/officeart/2008/layout/VerticalAccentList"/>
    <dgm:cxn modelId="{94FBD182-508A-46BE-B028-5B2C4CD9C5F5}" type="presParOf" srcId="{B7F960EF-8640-4728-9C94-F548505F4283}" destId="{82FF9474-0774-43E8-84AB-CDC6337BB5A7}" srcOrd="2" destOrd="0" presId="urn:microsoft.com/office/officeart/2008/layout/VerticalAccentList"/>
    <dgm:cxn modelId="{95AD3E6F-3708-4B86-AF88-CD9E39A77E63}" type="presParOf" srcId="{B7F960EF-8640-4728-9C94-F548505F4283}" destId="{00C3E06D-5B9D-44B0-AB01-4B7E6BD64C1E}" srcOrd="3" destOrd="0" presId="urn:microsoft.com/office/officeart/2008/layout/VerticalAccentList"/>
    <dgm:cxn modelId="{5F1062BF-9954-479F-8A79-CC67B4204563}" type="presParOf" srcId="{B7F960EF-8640-4728-9C94-F548505F4283}" destId="{D9932BF9-929E-46D2-BD91-5E1D62E4A00E}" srcOrd="4" destOrd="0" presId="urn:microsoft.com/office/officeart/2008/layout/VerticalAccentList"/>
    <dgm:cxn modelId="{7CF55715-8075-4E5C-AE24-5560881CEEF5}" type="presParOf" srcId="{B7F960EF-8640-4728-9C94-F548505F4283}" destId="{A7D05FE1-9ABE-41CF-A411-DF0B24AEC3E5}" srcOrd="5" destOrd="0" presId="urn:microsoft.com/office/officeart/2008/layout/VerticalAccentList"/>
    <dgm:cxn modelId="{8E45A4FD-A77A-41C3-8905-DC118124A09B}" type="presParOf" srcId="{B7F960EF-8640-4728-9C94-F548505F4283}" destId="{DEAFA863-71A4-4E94-9A41-C26FC994B7A9}" srcOrd="6" destOrd="0" presId="urn:microsoft.com/office/officeart/2008/layout/VerticalAccentList"/>
    <dgm:cxn modelId="{C14E74FF-710F-4019-868A-078E22764CCE}" type="presParOf" srcId="{75C58AAF-C54B-4688-9BC3-E50E9D49AF87}" destId="{1FEF7339-405B-433F-BC81-EF5986137E42}" srcOrd="2" destOrd="0" presId="urn:microsoft.com/office/officeart/2008/layout/VerticalAccentList"/>
    <dgm:cxn modelId="{60B482FF-E038-4AA4-9062-1EAADAA6B5F8}" type="presParOf" srcId="{75C58AAF-C54B-4688-9BC3-E50E9D49AF87}" destId="{0A9BB4FD-F439-471A-AA92-456E6757F45C}" srcOrd="3" destOrd="0" presId="urn:microsoft.com/office/officeart/2008/layout/VerticalAccentList"/>
    <dgm:cxn modelId="{F39B506E-50B0-472F-9146-81B632D7D490}" type="presParOf" srcId="{0A9BB4FD-F439-471A-AA92-456E6757F45C}" destId="{3C399D5B-BB0C-4C00-9928-BC6B7B239645}" srcOrd="0" destOrd="0" presId="urn:microsoft.com/office/officeart/2008/layout/VerticalAccentList"/>
    <dgm:cxn modelId="{EC7754B0-1A67-40BE-8941-3E5876F327D0}" type="presParOf" srcId="{75C58AAF-C54B-4688-9BC3-E50E9D49AF87}" destId="{E53A41BD-ACC9-4393-BD99-A68D59CACA87}" srcOrd="4" destOrd="0" presId="urn:microsoft.com/office/officeart/2008/layout/VerticalAccentList"/>
    <dgm:cxn modelId="{A1C3E3AB-634A-40B7-AA7F-D0BB63522C01}" type="presParOf" srcId="{E53A41BD-ACC9-4393-BD99-A68D59CACA87}" destId="{0733539A-8029-4108-939B-75B649218BE4}" srcOrd="0" destOrd="0" presId="urn:microsoft.com/office/officeart/2008/layout/VerticalAccentList"/>
    <dgm:cxn modelId="{94A2AD04-5EED-41A2-A6CD-77662FE16420}" type="presParOf" srcId="{E53A41BD-ACC9-4393-BD99-A68D59CACA87}" destId="{DA9F7A61-4243-49FE-8CAC-A51A34FFCE17}" srcOrd="1" destOrd="0" presId="urn:microsoft.com/office/officeart/2008/layout/VerticalAccentList"/>
    <dgm:cxn modelId="{F4F9ABD3-29E0-4BC2-B7F3-78D29C1F3D4D}" type="presParOf" srcId="{E53A41BD-ACC9-4393-BD99-A68D59CACA87}" destId="{46C68D8C-AFBC-4902-B347-5ED9808ABF5B}" srcOrd="2" destOrd="0" presId="urn:microsoft.com/office/officeart/2008/layout/VerticalAccentList"/>
    <dgm:cxn modelId="{34786CD4-BFB1-4D2D-AD46-1A1E4A8AC1F5}" type="presParOf" srcId="{E53A41BD-ACC9-4393-BD99-A68D59CACA87}" destId="{2037EF77-26CF-491A-86AC-D85B7F854FD2}" srcOrd="3" destOrd="0" presId="urn:microsoft.com/office/officeart/2008/layout/VerticalAccentList"/>
    <dgm:cxn modelId="{BA60DCC5-809D-44AE-A13B-5A8400E46EF6}" type="presParOf" srcId="{E53A41BD-ACC9-4393-BD99-A68D59CACA87}" destId="{E129D694-7B78-4458-B8AF-3D4580630508}" srcOrd="4" destOrd="0" presId="urn:microsoft.com/office/officeart/2008/layout/VerticalAccentList"/>
    <dgm:cxn modelId="{99108247-424F-46A2-9B67-D84895F34327}" type="presParOf" srcId="{E53A41BD-ACC9-4393-BD99-A68D59CACA87}" destId="{641B2155-82AE-4209-9A9C-31C91E1C5DA6}" srcOrd="5" destOrd="0" presId="urn:microsoft.com/office/officeart/2008/layout/VerticalAccentList"/>
    <dgm:cxn modelId="{389FC2D2-108E-407D-B324-B542F501621B}" type="presParOf" srcId="{E53A41BD-ACC9-4393-BD99-A68D59CACA87}" destId="{109DDF7C-79E1-4303-AE1D-2D68625D2BE5}" srcOrd="6" destOrd="0" presId="urn:microsoft.com/office/officeart/2008/layout/VerticalAccentList"/>
    <dgm:cxn modelId="{1D4001E5-FCF9-4201-B766-45E9F2A59AB8}" type="presParOf" srcId="{75C58AAF-C54B-4688-9BC3-E50E9D49AF87}" destId="{5311D4C7-3B56-4938-9582-DBCEA78405FB}" srcOrd="5" destOrd="0" presId="urn:microsoft.com/office/officeart/2008/layout/VerticalAccentList"/>
    <dgm:cxn modelId="{E00A2CD5-3D3F-4013-B450-D994B64D2F27}" type="presParOf" srcId="{75C58AAF-C54B-4688-9BC3-E50E9D49AF87}" destId="{36C38249-7DA2-478B-8148-8E458AF2824F}" srcOrd="6" destOrd="0" presId="urn:microsoft.com/office/officeart/2008/layout/VerticalAccentList"/>
    <dgm:cxn modelId="{D05AE897-83F5-49B6-8571-4D2652842308}" type="presParOf" srcId="{36C38249-7DA2-478B-8148-8E458AF2824F}" destId="{046EB2CD-1CE9-44D2-9A86-E8C8D994ADC3}" srcOrd="0" destOrd="0" presId="urn:microsoft.com/office/officeart/2008/layout/VerticalAccentList"/>
    <dgm:cxn modelId="{8B9EE458-50B5-4677-A582-AEDFA46F7F18}" type="presParOf" srcId="{75C58AAF-C54B-4688-9BC3-E50E9D49AF87}" destId="{721A5B1A-E36B-4FBE-B07D-A05AFB678E10}" srcOrd="7" destOrd="0" presId="urn:microsoft.com/office/officeart/2008/layout/VerticalAccentList"/>
    <dgm:cxn modelId="{886BE739-7E2E-45E8-9303-9F6E238DF05F}" type="presParOf" srcId="{721A5B1A-E36B-4FBE-B07D-A05AFB678E10}" destId="{DBE5F568-6EA0-4FED-803B-E1CDDB60DBAB}" srcOrd="0" destOrd="0" presId="urn:microsoft.com/office/officeart/2008/layout/VerticalAccentList"/>
    <dgm:cxn modelId="{FF9AE6EE-76A9-4E9C-A77C-BAAC1D409268}" type="presParOf" srcId="{721A5B1A-E36B-4FBE-B07D-A05AFB678E10}" destId="{5AEC27C5-AE48-43AF-9E7D-9CDC37272860}" srcOrd="1" destOrd="0" presId="urn:microsoft.com/office/officeart/2008/layout/VerticalAccentList"/>
    <dgm:cxn modelId="{ADCBE2A4-5609-4A50-AE09-44445AD286E2}" type="presParOf" srcId="{721A5B1A-E36B-4FBE-B07D-A05AFB678E10}" destId="{562EE1B8-3C7A-4385-8D5F-EDD9F7AAFA3D}" srcOrd="2" destOrd="0" presId="urn:microsoft.com/office/officeart/2008/layout/VerticalAccentList"/>
    <dgm:cxn modelId="{F681B3BB-BFCA-442C-9EB6-5EC3D177E0C9}" type="presParOf" srcId="{721A5B1A-E36B-4FBE-B07D-A05AFB678E10}" destId="{F84D340C-C50F-40B0-B8C6-36AF33EAAD26}" srcOrd="3" destOrd="0" presId="urn:microsoft.com/office/officeart/2008/layout/VerticalAccentList"/>
    <dgm:cxn modelId="{AE76E551-6C45-4599-B5D7-993AEFF86506}" type="presParOf" srcId="{721A5B1A-E36B-4FBE-B07D-A05AFB678E10}" destId="{207B9971-5743-4488-B934-D005A02D567A}" srcOrd="4" destOrd="0" presId="urn:microsoft.com/office/officeart/2008/layout/VerticalAccentList"/>
    <dgm:cxn modelId="{52668218-0CFB-4AA6-9A61-1E68A09E73F2}" type="presParOf" srcId="{721A5B1A-E36B-4FBE-B07D-A05AFB678E10}" destId="{0FF566BC-217B-4B03-93B0-68BEA4104351}" srcOrd="5" destOrd="0" presId="urn:microsoft.com/office/officeart/2008/layout/VerticalAccentList"/>
    <dgm:cxn modelId="{524318C5-37EC-4F1A-9231-3AC483BC8294}" type="presParOf" srcId="{721A5B1A-E36B-4FBE-B07D-A05AFB678E10}" destId="{AE00BD82-53BB-411D-93BC-BC10406305C9}" srcOrd="6" destOrd="0" presId="urn:microsoft.com/office/officeart/2008/layout/VerticalAccentList"/>
    <dgm:cxn modelId="{603A8022-FA20-429B-AA19-F24E54B2CC85}" type="presParOf" srcId="{75C58AAF-C54B-4688-9BC3-E50E9D49AF87}" destId="{22801D77-26E2-4E93-B979-5BEEDD0C3F76}" srcOrd="8" destOrd="0" presId="urn:microsoft.com/office/officeart/2008/layout/VerticalAccentList"/>
    <dgm:cxn modelId="{65AAA9B4-DB4F-4E68-9E26-3DF340AF2B03}" type="presParOf" srcId="{75C58AAF-C54B-4688-9BC3-E50E9D49AF87}" destId="{7F94157E-7528-49A1-A046-D8BA1A95BC78}" srcOrd="9" destOrd="0" presId="urn:microsoft.com/office/officeart/2008/layout/VerticalAccentList"/>
    <dgm:cxn modelId="{9EBE5135-0A48-4682-B6DE-D02DEA40D93A}" type="presParOf" srcId="{7F94157E-7528-49A1-A046-D8BA1A95BC78}" destId="{FE3A7A0E-15F1-4540-AF4D-CACDB7D3CB28}" srcOrd="0" destOrd="0" presId="urn:microsoft.com/office/officeart/2008/layout/VerticalAccentList"/>
    <dgm:cxn modelId="{F738B71C-4A30-4B40-A6D3-ABFC5DAEE709}" type="presParOf" srcId="{75C58AAF-C54B-4688-9BC3-E50E9D49AF87}" destId="{6E7B3AE3-D039-4042-B07D-CBB3539A48D6}" srcOrd="10" destOrd="0" presId="urn:microsoft.com/office/officeart/2008/layout/VerticalAccentList"/>
    <dgm:cxn modelId="{013D0C0C-FE4A-48EE-8AA3-A8CFA4289E3C}" type="presParOf" srcId="{6E7B3AE3-D039-4042-B07D-CBB3539A48D6}" destId="{5C070EDD-78B4-4D7C-ADD9-959668A4AE71}" srcOrd="0" destOrd="0" presId="urn:microsoft.com/office/officeart/2008/layout/VerticalAccentList"/>
    <dgm:cxn modelId="{AB3ECEE4-C88D-4C2E-B80A-E2A90561EF04}" type="presParOf" srcId="{6E7B3AE3-D039-4042-B07D-CBB3539A48D6}" destId="{563567D3-2A78-48F5-AC50-833034186A33}" srcOrd="1" destOrd="0" presId="urn:microsoft.com/office/officeart/2008/layout/VerticalAccentList"/>
    <dgm:cxn modelId="{DB93C553-12A5-4EA7-9804-D53B27CBFC7F}" type="presParOf" srcId="{6E7B3AE3-D039-4042-B07D-CBB3539A48D6}" destId="{04876B88-003D-463D-84D4-1BCE2B9436EA}" srcOrd="2" destOrd="0" presId="urn:microsoft.com/office/officeart/2008/layout/VerticalAccentList"/>
    <dgm:cxn modelId="{E392C51D-91AA-48EF-B690-4598019CC70B}" type="presParOf" srcId="{6E7B3AE3-D039-4042-B07D-CBB3539A48D6}" destId="{5EA6056F-B310-4AF0-A41E-5BD2EE4AF4D9}" srcOrd="3" destOrd="0" presId="urn:microsoft.com/office/officeart/2008/layout/VerticalAccentList"/>
    <dgm:cxn modelId="{2DA74493-CF91-44A6-90AA-16F7A8FF5963}" type="presParOf" srcId="{6E7B3AE3-D039-4042-B07D-CBB3539A48D6}" destId="{5675C769-942C-41CA-82DC-8E0822572E16}" srcOrd="4" destOrd="0" presId="urn:microsoft.com/office/officeart/2008/layout/VerticalAccentList"/>
    <dgm:cxn modelId="{6E017F47-3D59-439B-9F11-549466DE2AB6}" type="presParOf" srcId="{6E7B3AE3-D039-4042-B07D-CBB3539A48D6}" destId="{9054E5A1-5500-4CB8-80F0-BD4A2AD978ED}" srcOrd="5" destOrd="0" presId="urn:microsoft.com/office/officeart/2008/layout/VerticalAccentList"/>
    <dgm:cxn modelId="{AC2E5F86-88B1-4831-936D-E5B5AF30F1E7}" type="presParOf" srcId="{6E7B3AE3-D039-4042-B07D-CBB3539A48D6}" destId="{F05F1323-237C-470D-990A-F64C3C2968EB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0B9024BB-A788-4666-BFBD-518A82261F76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E5FE7D0-3547-4877-A135-22EA86FD3495}">
      <dgm:prSet/>
      <dgm:spPr/>
      <dgm:t>
        <a:bodyPr/>
        <a:lstStyle/>
        <a:p>
          <a:pPr rtl="0"/>
          <a:r>
            <a:rPr lang="uz-Cyrl-UZ" smtClean="0"/>
            <a:t>Katta mehmonxonalarning qurilishining asosiy sabablari</a:t>
          </a:r>
          <a:endParaRPr lang="ru-RU"/>
        </a:p>
      </dgm:t>
    </dgm:pt>
    <dgm:pt modelId="{25759D8C-ED34-4839-B5C0-F1C4CE4B9897}" type="parTrans" cxnId="{FFF39BE2-3276-44B8-96F4-1E66930B128E}">
      <dgm:prSet/>
      <dgm:spPr/>
      <dgm:t>
        <a:bodyPr/>
        <a:lstStyle/>
        <a:p>
          <a:endParaRPr lang="ru-RU"/>
        </a:p>
      </dgm:t>
    </dgm:pt>
    <dgm:pt modelId="{C4135ED0-A493-492C-B1E5-F69CF0A87FA0}" type="sibTrans" cxnId="{FFF39BE2-3276-44B8-96F4-1E66930B128E}">
      <dgm:prSet/>
      <dgm:spPr/>
      <dgm:t>
        <a:bodyPr/>
        <a:lstStyle/>
        <a:p>
          <a:endParaRPr lang="ru-RU"/>
        </a:p>
      </dgm:t>
    </dgm:pt>
    <dgm:pt modelId="{A6F710FF-EA8D-47A3-A247-86B81947DC1E}">
      <dgm:prSet/>
      <dgm:spPr/>
      <dgm:t>
        <a:bodyPr/>
        <a:lstStyle/>
        <a:p>
          <a:pPr rtl="0"/>
          <a:r>
            <a:rPr lang="uz-Cyrl-UZ" smtClean="0"/>
            <a:t>Katta mehmonxonalarda xizmat ko‘rsatuvchi xodimlar ishidan unumli foydalanish</a:t>
          </a:r>
          <a:endParaRPr lang="ru-RU"/>
        </a:p>
      </dgm:t>
    </dgm:pt>
    <dgm:pt modelId="{5A3E9461-793D-4316-8A52-E94747E0CCFA}" type="parTrans" cxnId="{B1AD8214-95A8-4762-9015-B2B298F9F05E}">
      <dgm:prSet/>
      <dgm:spPr/>
      <dgm:t>
        <a:bodyPr/>
        <a:lstStyle/>
        <a:p>
          <a:endParaRPr lang="ru-RU"/>
        </a:p>
      </dgm:t>
    </dgm:pt>
    <dgm:pt modelId="{DE8B2F3F-2D1C-48DA-B62F-6BFB646A5070}" type="sibTrans" cxnId="{B1AD8214-95A8-4762-9015-B2B298F9F05E}">
      <dgm:prSet/>
      <dgm:spPr/>
      <dgm:t>
        <a:bodyPr/>
        <a:lstStyle/>
        <a:p>
          <a:endParaRPr lang="ru-RU"/>
        </a:p>
      </dgm:t>
    </dgm:pt>
    <dgm:pt modelId="{5863EDCD-CD55-4BE4-8925-53B7A41CC935}">
      <dgm:prSet/>
      <dgm:spPr/>
      <dgm:t>
        <a:bodyPr/>
        <a:lstStyle/>
        <a:p>
          <a:pPr rtl="0"/>
          <a:r>
            <a:rPr lang="uz-Cyrl-UZ" dirty="0" smtClean="0"/>
            <a:t>Baholar darajasiga qarab mehmonxonalar quyidagilarga bo‘linadi</a:t>
          </a:r>
          <a:r>
            <a:rPr lang="en-US" dirty="0" smtClean="0"/>
            <a:t>:</a:t>
          </a:r>
          <a:endParaRPr lang="ru-RU" dirty="0"/>
        </a:p>
      </dgm:t>
    </dgm:pt>
    <dgm:pt modelId="{AE2FB885-9503-4679-82F0-0B0F6BC29F56}" type="parTrans" cxnId="{4AAFB315-0C01-4181-93F2-4DAAEFBF847F}">
      <dgm:prSet/>
      <dgm:spPr/>
      <dgm:t>
        <a:bodyPr/>
        <a:lstStyle/>
        <a:p>
          <a:endParaRPr lang="ru-RU"/>
        </a:p>
      </dgm:t>
    </dgm:pt>
    <dgm:pt modelId="{8D64A076-A309-4C09-95AA-4780E53138A3}" type="sibTrans" cxnId="{4AAFB315-0C01-4181-93F2-4DAAEFBF847F}">
      <dgm:prSet/>
      <dgm:spPr/>
      <dgm:t>
        <a:bodyPr/>
        <a:lstStyle/>
        <a:p>
          <a:endParaRPr lang="ru-RU"/>
        </a:p>
      </dgm:t>
    </dgm:pt>
    <dgm:pt modelId="{791F230E-7B5B-4051-AD56-25E5241C1FDD}" type="pres">
      <dgm:prSet presAssocID="{0B9024BB-A788-4666-BFBD-518A82261F76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F260F58-34AF-4D7C-89B0-4AE8919FC5F9}" type="pres">
      <dgm:prSet presAssocID="{5863EDCD-CD55-4BE4-8925-53B7A41CC935}" presName="boxAndChildren" presStyleCnt="0"/>
      <dgm:spPr/>
    </dgm:pt>
    <dgm:pt modelId="{C1F75B1C-C554-4DBD-820A-56843B0663CE}" type="pres">
      <dgm:prSet presAssocID="{5863EDCD-CD55-4BE4-8925-53B7A41CC935}" presName="parentTextBox" presStyleLbl="node1" presStyleIdx="0" presStyleCnt="3"/>
      <dgm:spPr/>
      <dgm:t>
        <a:bodyPr/>
        <a:lstStyle/>
        <a:p>
          <a:endParaRPr lang="ru-RU"/>
        </a:p>
      </dgm:t>
    </dgm:pt>
    <dgm:pt modelId="{32653A43-F36C-40F9-9193-6B6F75058CDC}" type="pres">
      <dgm:prSet presAssocID="{DE8B2F3F-2D1C-48DA-B62F-6BFB646A5070}" presName="sp" presStyleCnt="0"/>
      <dgm:spPr/>
    </dgm:pt>
    <dgm:pt modelId="{4426E73E-9977-48CA-9AD8-9724F8C9D2C5}" type="pres">
      <dgm:prSet presAssocID="{A6F710FF-EA8D-47A3-A247-86B81947DC1E}" presName="arrowAndChildren" presStyleCnt="0"/>
      <dgm:spPr/>
    </dgm:pt>
    <dgm:pt modelId="{4EE7C0CC-C947-4C3A-ADA2-EFC5BCE45FAB}" type="pres">
      <dgm:prSet presAssocID="{A6F710FF-EA8D-47A3-A247-86B81947DC1E}" presName="parentTextArrow" presStyleLbl="node1" presStyleIdx="1" presStyleCnt="3"/>
      <dgm:spPr/>
      <dgm:t>
        <a:bodyPr/>
        <a:lstStyle/>
        <a:p>
          <a:endParaRPr lang="ru-RU"/>
        </a:p>
      </dgm:t>
    </dgm:pt>
    <dgm:pt modelId="{A2C718DA-CD94-4598-969E-3F2F2A7C8902}" type="pres">
      <dgm:prSet presAssocID="{C4135ED0-A493-492C-B1E5-F69CF0A87FA0}" presName="sp" presStyleCnt="0"/>
      <dgm:spPr/>
    </dgm:pt>
    <dgm:pt modelId="{BF40542A-7CAF-4294-86A4-FBD82C105CCE}" type="pres">
      <dgm:prSet presAssocID="{AE5FE7D0-3547-4877-A135-22EA86FD3495}" presName="arrowAndChildren" presStyleCnt="0"/>
      <dgm:spPr/>
    </dgm:pt>
    <dgm:pt modelId="{EE7B3426-95C7-48B5-9239-8F10A8248BCD}" type="pres">
      <dgm:prSet presAssocID="{AE5FE7D0-3547-4877-A135-22EA86FD3495}" presName="parentTextArrow" presStyleLbl="node1" presStyleIdx="2" presStyleCnt="3"/>
      <dgm:spPr/>
      <dgm:t>
        <a:bodyPr/>
        <a:lstStyle/>
        <a:p>
          <a:endParaRPr lang="ru-RU"/>
        </a:p>
      </dgm:t>
    </dgm:pt>
  </dgm:ptLst>
  <dgm:cxnLst>
    <dgm:cxn modelId="{D8EBCD73-A0AC-472D-B5E5-636980809692}" type="presOf" srcId="{A6F710FF-EA8D-47A3-A247-86B81947DC1E}" destId="{4EE7C0CC-C947-4C3A-ADA2-EFC5BCE45FAB}" srcOrd="0" destOrd="0" presId="urn:microsoft.com/office/officeart/2005/8/layout/process4"/>
    <dgm:cxn modelId="{FFF39BE2-3276-44B8-96F4-1E66930B128E}" srcId="{0B9024BB-A788-4666-BFBD-518A82261F76}" destId="{AE5FE7D0-3547-4877-A135-22EA86FD3495}" srcOrd="0" destOrd="0" parTransId="{25759D8C-ED34-4839-B5C0-F1C4CE4B9897}" sibTransId="{C4135ED0-A493-492C-B1E5-F69CF0A87FA0}"/>
    <dgm:cxn modelId="{81D56356-54B9-415C-ABE1-59FE76E78A8C}" type="presOf" srcId="{0B9024BB-A788-4666-BFBD-518A82261F76}" destId="{791F230E-7B5B-4051-AD56-25E5241C1FDD}" srcOrd="0" destOrd="0" presId="urn:microsoft.com/office/officeart/2005/8/layout/process4"/>
    <dgm:cxn modelId="{B1AD8214-95A8-4762-9015-B2B298F9F05E}" srcId="{0B9024BB-A788-4666-BFBD-518A82261F76}" destId="{A6F710FF-EA8D-47A3-A247-86B81947DC1E}" srcOrd="1" destOrd="0" parTransId="{5A3E9461-793D-4316-8A52-E94747E0CCFA}" sibTransId="{DE8B2F3F-2D1C-48DA-B62F-6BFB646A5070}"/>
    <dgm:cxn modelId="{67DD374C-D57E-41A2-8622-B21E4C5AEE21}" type="presOf" srcId="{AE5FE7D0-3547-4877-A135-22EA86FD3495}" destId="{EE7B3426-95C7-48B5-9239-8F10A8248BCD}" srcOrd="0" destOrd="0" presId="urn:microsoft.com/office/officeart/2005/8/layout/process4"/>
    <dgm:cxn modelId="{4AAFB315-0C01-4181-93F2-4DAAEFBF847F}" srcId="{0B9024BB-A788-4666-BFBD-518A82261F76}" destId="{5863EDCD-CD55-4BE4-8925-53B7A41CC935}" srcOrd="2" destOrd="0" parTransId="{AE2FB885-9503-4679-82F0-0B0F6BC29F56}" sibTransId="{8D64A076-A309-4C09-95AA-4780E53138A3}"/>
    <dgm:cxn modelId="{6E235B2F-03D5-4A6B-B9E2-30EACAD58AF1}" type="presOf" srcId="{5863EDCD-CD55-4BE4-8925-53B7A41CC935}" destId="{C1F75B1C-C554-4DBD-820A-56843B0663CE}" srcOrd="0" destOrd="0" presId="urn:microsoft.com/office/officeart/2005/8/layout/process4"/>
    <dgm:cxn modelId="{63FED305-C522-40DE-AA58-2DC75B3D5A96}" type="presParOf" srcId="{791F230E-7B5B-4051-AD56-25E5241C1FDD}" destId="{3F260F58-34AF-4D7C-89B0-4AE8919FC5F9}" srcOrd="0" destOrd="0" presId="urn:microsoft.com/office/officeart/2005/8/layout/process4"/>
    <dgm:cxn modelId="{1B0F7AEA-504D-43D2-B732-E7C534AE9877}" type="presParOf" srcId="{3F260F58-34AF-4D7C-89B0-4AE8919FC5F9}" destId="{C1F75B1C-C554-4DBD-820A-56843B0663CE}" srcOrd="0" destOrd="0" presId="urn:microsoft.com/office/officeart/2005/8/layout/process4"/>
    <dgm:cxn modelId="{ED2BCDCD-4DF3-40D3-A80B-51E479A71A5A}" type="presParOf" srcId="{791F230E-7B5B-4051-AD56-25E5241C1FDD}" destId="{32653A43-F36C-40F9-9193-6B6F75058CDC}" srcOrd="1" destOrd="0" presId="urn:microsoft.com/office/officeart/2005/8/layout/process4"/>
    <dgm:cxn modelId="{6A2A2C9C-9CE3-4B21-9ADC-E5CCFB8AA059}" type="presParOf" srcId="{791F230E-7B5B-4051-AD56-25E5241C1FDD}" destId="{4426E73E-9977-48CA-9AD8-9724F8C9D2C5}" srcOrd="2" destOrd="0" presId="urn:microsoft.com/office/officeart/2005/8/layout/process4"/>
    <dgm:cxn modelId="{AF051757-9B0F-4880-9E28-A208C58E6E6C}" type="presParOf" srcId="{4426E73E-9977-48CA-9AD8-9724F8C9D2C5}" destId="{4EE7C0CC-C947-4C3A-ADA2-EFC5BCE45FAB}" srcOrd="0" destOrd="0" presId="urn:microsoft.com/office/officeart/2005/8/layout/process4"/>
    <dgm:cxn modelId="{61AFE77F-208B-4E92-961D-D633A2E1F81E}" type="presParOf" srcId="{791F230E-7B5B-4051-AD56-25E5241C1FDD}" destId="{A2C718DA-CD94-4598-969E-3F2F2A7C8902}" srcOrd="3" destOrd="0" presId="urn:microsoft.com/office/officeart/2005/8/layout/process4"/>
    <dgm:cxn modelId="{12CF2246-7995-4406-9A2B-D176D0EACEFF}" type="presParOf" srcId="{791F230E-7B5B-4051-AD56-25E5241C1FDD}" destId="{BF40542A-7CAF-4294-86A4-FBD82C105CCE}" srcOrd="4" destOrd="0" presId="urn:microsoft.com/office/officeart/2005/8/layout/process4"/>
    <dgm:cxn modelId="{5834640A-9EB6-4251-BD63-D1E32BD50FBC}" type="presParOf" srcId="{BF40542A-7CAF-4294-86A4-FBD82C105CCE}" destId="{EE7B3426-95C7-48B5-9239-8F10A8248BC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F0FE939-F65C-4592-90B4-47D91C5E81D3}" type="doc">
      <dgm:prSet loTypeId="urn:microsoft.com/office/officeart/2009/3/layout/SubStep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78594FA-481B-4797-9542-31807FB7C22B}">
      <dgm:prSet/>
      <dgm:spPr/>
      <dgm:t>
        <a:bodyPr/>
        <a:lstStyle/>
        <a:p>
          <a:pPr rtl="0"/>
          <a:r>
            <a:rPr lang="uz-Cyrl-UZ" smtClean="0"/>
            <a:t>Mijozlarning yashash davomiyligiga qarab mehmonxonalar quyidagicha farqlanadi:</a:t>
          </a:r>
          <a:endParaRPr lang="ru-RU"/>
        </a:p>
      </dgm:t>
    </dgm:pt>
    <dgm:pt modelId="{27ED4A61-743D-4968-9696-5B694309186D}" type="parTrans" cxnId="{E7852D2B-180D-4DD5-A269-4F6FDB073872}">
      <dgm:prSet/>
      <dgm:spPr/>
      <dgm:t>
        <a:bodyPr/>
        <a:lstStyle/>
        <a:p>
          <a:endParaRPr lang="ru-RU"/>
        </a:p>
      </dgm:t>
    </dgm:pt>
    <dgm:pt modelId="{4FD492F3-F19B-4BA9-B4F0-AD77B5917AEE}" type="sibTrans" cxnId="{E7852D2B-180D-4DD5-A269-4F6FDB073872}">
      <dgm:prSet/>
      <dgm:spPr/>
      <dgm:t>
        <a:bodyPr/>
        <a:lstStyle/>
        <a:p>
          <a:endParaRPr lang="ru-RU"/>
        </a:p>
      </dgm:t>
    </dgm:pt>
    <dgm:pt modelId="{F8A2E196-6B23-4399-A8F1-6E5CB6800621}">
      <dgm:prSet/>
      <dgm:spPr/>
      <dgm:t>
        <a:bodyPr/>
        <a:lstStyle/>
        <a:p>
          <a:pPr rtl="0"/>
          <a:r>
            <a:rPr lang="uz-Cyrl-UZ" smtClean="0"/>
            <a:t>Yil davomida faoliyat ko‘rsatishiga qarab mehmonxonalar quyidagicha bo‘linadi:</a:t>
          </a:r>
          <a:endParaRPr lang="ru-RU"/>
        </a:p>
      </dgm:t>
    </dgm:pt>
    <dgm:pt modelId="{D04DBE1D-DA5E-4635-A8A5-E723D46BF8B4}" type="parTrans" cxnId="{5538CC72-F35B-43BF-AF27-1781ABF9E34A}">
      <dgm:prSet/>
      <dgm:spPr/>
      <dgm:t>
        <a:bodyPr/>
        <a:lstStyle/>
        <a:p>
          <a:endParaRPr lang="ru-RU"/>
        </a:p>
      </dgm:t>
    </dgm:pt>
    <dgm:pt modelId="{B64EA86E-6FD2-46DB-9243-773FDD225BBA}" type="sibTrans" cxnId="{5538CC72-F35B-43BF-AF27-1781ABF9E34A}">
      <dgm:prSet/>
      <dgm:spPr/>
      <dgm:t>
        <a:bodyPr/>
        <a:lstStyle/>
        <a:p>
          <a:endParaRPr lang="ru-RU"/>
        </a:p>
      </dgm:t>
    </dgm:pt>
    <dgm:pt modelId="{65209F5C-37D5-4211-A7AA-518100BB79F9}">
      <dgm:prSet/>
      <dgm:spPr/>
      <dgm:t>
        <a:bodyPr/>
        <a:lstStyle/>
        <a:p>
          <a:pPr rtl="0"/>
          <a:r>
            <a:rPr lang="uz-Cyrl-UZ" smtClean="0"/>
            <a:t>Ovqatlantirish bilan ta’minlanishi bo‘yicha mehmonxonalar quyidagilarga bo‘linadi:</a:t>
          </a:r>
          <a:endParaRPr lang="ru-RU"/>
        </a:p>
      </dgm:t>
    </dgm:pt>
    <dgm:pt modelId="{8317ED70-BEB3-4ACB-A735-7DEF3AD244E0}" type="parTrans" cxnId="{C79DFF34-C909-4C27-832F-628BF8B03617}">
      <dgm:prSet/>
      <dgm:spPr/>
      <dgm:t>
        <a:bodyPr/>
        <a:lstStyle/>
        <a:p>
          <a:endParaRPr lang="ru-RU"/>
        </a:p>
      </dgm:t>
    </dgm:pt>
    <dgm:pt modelId="{DB171258-A9C4-4D0B-A428-342ED1B78C78}" type="sibTrans" cxnId="{C79DFF34-C909-4C27-832F-628BF8B03617}">
      <dgm:prSet/>
      <dgm:spPr/>
      <dgm:t>
        <a:bodyPr/>
        <a:lstStyle/>
        <a:p>
          <a:endParaRPr lang="ru-RU"/>
        </a:p>
      </dgm:t>
    </dgm:pt>
    <dgm:pt modelId="{728DBEE9-32F4-4496-BE8B-60BE3DDC5779}">
      <dgm:prSet/>
      <dgm:spPr/>
      <dgm:t>
        <a:bodyPr/>
        <a:lstStyle/>
        <a:p>
          <a:pPr rtl="0"/>
          <a:r>
            <a:rPr lang="uz-Cyrl-UZ" smtClean="0"/>
            <a:t>Mehmonxonalar binosi baland-pastligiga qarab quyidagi guruhlarga bo‘linadi:</a:t>
          </a:r>
          <a:endParaRPr lang="ru-RU"/>
        </a:p>
      </dgm:t>
    </dgm:pt>
    <dgm:pt modelId="{7443444E-A7E1-451C-A061-18CF2A217341}" type="parTrans" cxnId="{76AEA132-CFCE-4D50-85D1-44F8A12FF9BD}">
      <dgm:prSet/>
      <dgm:spPr/>
      <dgm:t>
        <a:bodyPr/>
        <a:lstStyle/>
        <a:p>
          <a:endParaRPr lang="ru-RU"/>
        </a:p>
      </dgm:t>
    </dgm:pt>
    <dgm:pt modelId="{60CF82FB-BF7A-4A3B-9A6D-CBE2EA6D70DE}" type="sibTrans" cxnId="{76AEA132-CFCE-4D50-85D1-44F8A12FF9BD}">
      <dgm:prSet/>
      <dgm:spPr/>
      <dgm:t>
        <a:bodyPr/>
        <a:lstStyle/>
        <a:p>
          <a:endParaRPr lang="ru-RU"/>
        </a:p>
      </dgm:t>
    </dgm:pt>
    <dgm:pt modelId="{4BDA0BAB-7861-409B-B83F-9E3327E52239}">
      <dgm:prSet/>
      <dgm:spPr/>
      <dgm:t>
        <a:bodyPr/>
        <a:lstStyle/>
        <a:p>
          <a:pPr rtl="0"/>
          <a:r>
            <a:rPr lang="uz-Cyrl-UZ" smtClean="0"/>
            <a:t>Yangi qurilayotgan mehmonxonalarda qavatlilik keng tarqalganlari asosan:</a:t>
          </a:r>
          <a:endParaRPr lang="ru-RU"/>
        </a:p>
      </dgm:t>
    </dgm:pt>
    <dgm:pt modelId="{0F59AED8-5FFE-454E-98D1-799591950CEF}" type="parTrans" cxnId="{CD6AD9BC-E0D4-4584-8BB3-66C3F2806871}">
      <dgm:prSet/>
      <dgm:spPr/>
      <dgm:t>
        <a:bodyPr/>
        <a:lstStyle/>
        <a:p>
          <a:endParaRPr lang="ru-RU"/>
        </a:p>
      </dgm:t>
    </dgm:pt>
    <dgm:pt modelId="{54E34E0A-D601-4DA3-9C5F-F532DEA9FEEB}" type="sibTrans" cxnId="{CD6AD9BC-E0D4-4584-8BB3-66C3F2806871}">
      <dgm:prSet/>
      <dgm:spPr/>
      <dgm:t>
        <a:bodyPr/>
        <a:lstStyle/>
        <a:p>
          <a:endParaRPr lang="ru-RU"/>
        </a:p>
      </dgm:t>
    </dgm:pt>
    <dgm:pt modelId="{C3B102C7-2BB2-4507-931A-D7C63C19BE25}" type="pres">
      <dgm:prSet presAssocID="{EF0FE939-F65C-4592-90B4-47D91C5E81D3}" presName="Name0" presStyleCnt="0">
        <dgm:presLayoutVars>
          <dgm:chMax val="7"/>
          <dgm:dir/>
          <dgm:animOne val="branch"/>
        </dgm:presLayoutVars>
      </dgm:prSet>
      <dgm:spPr/>
      <dgm:t>
        <a:bodyPr/>
        <a:lstStyle/>
        <a:p>
          <a:endParaRPr lang="ru-RU"/>
        </a:p>
      </dgm:t>
    </dgm:pt>
    <dgm:pt modelId="{3E3CDE2B-214D-4B46-8205-23D4AA59506D}" type="pres">
      <dgm:prSet presAssocID="{478594FA-481B-4797-9542-31807FB7C22B}" presName="parTx1" presStyleLbl="node1" presStyleIdx="0" presStyleCnt="5"/>
      <dgm:spPr/>
      <dgm:t>
        <a:bodyPr/>
        <a:lstStyle/>
        <a:p>
          <a:endParaRPr lang="ru-RU"/>
        </a:p>
      </dgm:t>
    </dgm:pt>
    <dgm:pt modelId="{0B27C4E1-C139-4F54-8D32-65D8539FF85D}" type="pres">
      <dgm:prSet presAssocID="{F8A2E196-6B23-4399-A8F1-6E5CB6800621}" presName="parTx2" presStyleLbl="node1" presStyleIdx="1" presStyleCnt="5"/>
      <dgm:spPr/>
      <dgm:t>
        <a:bodyPr/>
        <a:lstStyle/>
        <a:p>
          <a:endParaRPr lang="ru-RU"/>
        </a:p>
      </dgm:t>
    </dgm:pt>
    <dgm:pt modelId="{6AF3EACD-C049-4CF0-AC39-0DCE499409ED}" type="pres">
      <dgm:prSet presAssocID="{65209F5C-37D5-4211-A7AA-518100BB79F9}" presName="parTx3" presStyleLbl="node1" presStyleIdx="2" presStyleCnt="5"/>
      <dgm:spPr/>
      <dgm:t>
        <a:bodyPr/>
        <a:lstStyle/>
        <a:p>
          <a:endParaRPr lang="ru-RU"/>
        </a:p>
      </dgm:t>
    </dgm:pt>
    <dgm:pt modelId="{24953F0B-508B-468C-BF48-69D11838928C}" type="pres">
      <dgm:prSet presAssocID="{728DBEE9-32F4-4496-BE8B-60BE3DDC5779}" presName="parTx4" presStyleLbl="node1" presStyleIdx="3" presStyleCnt="5"/>
      <dgm:spPr/>
      <dgm:t>
        <a:bodyPr/>
        <a:lstStyle/>
        <a:p>
          <a:endParaRPr lang="ru-RU"/>
        </a:p>
      </dgm:t>
    </dgm:pt>
    <dgm:pt modelId="{CAE69CAD-1E78-43DE-BDDC-C7F313956E8A}" type="pres">
      <dgm:prSet presAssocID="{4BDA0BAB-7861-409B-B83F-9E3327E52239}" presName="parTx5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CD6AD9BC-E0D4-4584-8BB3-66C3F2806871}" srcId="{EF0FE939-F65C-4592-90B4-47D91C5E81D3}" destId="{4BDA0BAB-7861-409B-B83F-9E3327E52239}" srcOrd="4" destOrd="0" parTransId="{0F59AED8-5FFE-454E-98D1-799591950CEF}" sibTransId="{54E34E0A-D601-4DA3-9C5F-F532DEA9FEEB}"/>
    <dgm:cxn modelId="{FD141538-D1CD-4422-ADA2-8D6D4BA4768B}" type="presOf" srcId="{478594FA-481B-4797-9542-31807FB7C22B}" destId="{3E3CDE2B-214D-4B46-8205-23D4AA59506D}" srcOrd="0" destOrd="0" presId="urn:microsoft.com/office/officeart/2009/3/layout/SubStepProcess"/>
    <dgm:cxn modelId="{5C044182-2715-4BB6-8A43-D208CB4BF527}" type="presOf" srcId="{65209F5C-37D5-4211-A7AA-518100BB79F9}" destId="{6AF3EACD-C049-4CF0-AC39-0DCE499409ED}" srcOrd="0" destOrd="0" presId="urn:microsoft.com/office/officeart/2009/3/layout/SubStepProcess"/>
    <dgm:cxn modelId="{E7852D2B-180D-4DD5-A269-4F6FDB073872}" srcId="{EF0FE939-F65C-4592-90B4-47D91C5E81D3}" destId="{478594FA-481B-4797-9542-31807FB7C22B}" srcOrd="0" destOrd="0" parTransId="{27ED4A61-743D-4968-9696-5B694309186D}" sibTransId="{4FD492F3-F19B-4BA9-B4F0-AD77B5917AEE}"/>
    <dgm:cxn modelId="{4D8CCC33-488C-4F16-92A3-6ED00D4EB13F}" type="presOf" srcId="{4BDA0BAB-7861-409B-B83F-9E3327E52239}" destId="{CAE69CAD-1E78-43DE-BDDC-C7F313956E8A}" srcOrd="0" destOrd="0" presId="urn:microsoft.com/office/officeart/2009/3/layout/SubStepProcess"/>
    <dgm:cxn modelId="{5538CC72-F35B-43BF-AF27-1781ABF9E34A}" srcId="{EF0FE939-F65C-4592-90B4-47D91C5E81D3}" destId="{F8A2E196-6B23-4399-A8F1-6E5CB6800621}" srcOrd="1" destOrd="0" parTransId="{D04DBE1D-DA5E-4635-A8A5-E723D46BF8B4}" sibTransId="{B64EA86E-6FD2-46DB-9243-773FDD225BBA}"/>
    <dgm:cxn modelId="{2DF71C65-D383-4312-8107-60C7C13B4E42}" type="presOf" srcId="{F8A2E196-6B23-4399-A8F1-6E5CB6800621}" destId="{0B27C4E1-C139-4F54-8D32-65D8539FF85D}" srcOrd="0" destOrd="0" presId="urn:microsoft.com/office/officeart/2009/3/layout/SubStepProcess"/>
    <dgm:cxn modelId="{76AEA132-CFCE-4D50-85D1-44F8A12FF9BD}" srcId="{EF0FE939-F65C-4592-90B4-47D91C5E81D3}" destId="{728DBEE9-32F4-4496-BE8B-60BE3DDC5779}" srcOrd="3" destOrd="0" parTransId="{7443444E-A7E1-451C-A061-18CF2A217341}" sibTransId="{60CF82FB-BF7A-4A3B-9A6D-CBE2EA6D70DE}"/>
    <dgm:cxn modelId="{C79DFF34-C909-4C27-832F-628BF8B03617}" srcId="{EF0FE939-F65C-4592-90B4-47D91C5E81D3}" destId="{65209F5C-37D5-4211-A7AA-518100BB79F9}" srcOrd="2" destOrd="0" parTransId="{8317ED70-BEB3-4ACB-A735-7DEF3AD244E0}" sibTransId="{DB171258-A9C4-4D0B-A428-342ED1B78C78}"/>
    <dgm:cxn modelId="{C1E9D6DD-18D3-47C7-8E69-11E5F1B83F98}" type="presOf" srcId="{728DBEE9-32F4-4496-BE8B-60BE3DDC5779}" destId="{24953F0B-508B-468C-BF48-69D11838928C}" srcOrd="0" destOrd="0" presId="urn:microsoft.com/office/officeart/2009/3/layout/SubStepProcess"/>
    <dgm:cxn modelId="{30261D4A-7F71-4AE4-A413-351A762C3462}" type="presOf" srcId="{EF0FE939-F65C-4592-90B4-47D91C5E81D3}" destId="{C3B102C7-2BB2-4507-931A-D7C63C19BE25}" srcOrd="0" destOrd="0" presId="urn:microsoft.com/office/officeart/2009/3/layout/SubStepProcess"/>
    <dgm:cxn modelId="{9A1D2AAD-5993-4076-8D24-30C99690EEAA}" type="presParOf" srcId="{C3B102C7-2BB2-4507-931A-D7C63C19BE25}" destId="{3E3CDE2B-214D-4B46-8205-23D4AA59506D}" srcOrd="0" destOrd="0" presId="urn:microsoft.com/office/officeart/2009/3/layout/SubStepProcess"/>
    <dgm:cxn modelId="{0D92AF71-5EC1-4C32-8E25-145041882FF2}" type="presParOf" srcId="{C3B102C7-2BB2-4507-931A-D7C63C19BE25}" destId="{0B27C4E1-C139-4F54-8D32-65D8539FF85D}" srcOrd="1" destOrd="0" presId="urn:microsoft.com/office/officeart/2009/3/layout/SubStepProcess"/>
    <dgm:cxn modelId="{03A272FA-3BDE-4A69-8314-6D57D8CE16D0}" type="presParOf" srcId="{C3B102C7-2BB2-4507-931A-D7C63C19BE25}" destId="{6AF3EACD-C049-4CF0-AC39-0DCE499409ED}" srcOrd="2" destOrd="0" presId="urn:microsoft.com/office/officeart/2009/3/layout/SubStepProcess"/>
    <dgm:cxn modelId="{6DB9745C-D8EB-46AD-9A63-27E77112C251}" type="presParOf" srcId="{C3B102C7-2BB2-4507-931A-D7C63C19BE25}" destId="{24953F0B-508B-468C-BF48-69D11838928C}" srcOrd="3" destOrd="0" presId="urn:microsoft.com/office/officeart/2009/3/layout/SubStepProcess"/>
    <dgm:cxn modelId="{38726003-D1D8-438E-AB95-A0D7D89447C6}" type="presParOf" srcId="{C3B102C7-2BB2-4507-931A-D7C63C19BE25}" destId="{CAE69CAD-1E78-43DE-BDDC-C7F313956E8A}" srcOrd="4" destOrd="0" presId="urn:microsoft.com/office/officeart/2009/3/layout/SubSte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7EEA5DE8-8118-4BBF-AF6A-5ACABDBA5AC8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DD05288-ED70-410C-A177-F8A0DFBF6197}">
      <dgm:prSet/>
      <dgm:spPr/>
      <dgm:t>
        <a:bodyPr/>
        <a:lstStyle/>
        <a:p>
          <a:pPr rtl="0"/>
          <a:r>
            <a:rPr lang="uz-Cyrl-UZ" dirty="0" smtClean="0"/>
            <a:t>Mehmonxonalarni kategoriyalar bo‘yicha tasniflash</a:t>
          </a:r>
          <a:endParaRPr lang="ru-RU" dirty="0"/>
        </a:p>
      </dgm:t>
    </dgm:pt>
    <dgm:pt modelId="{9C4E1CD5-9BEE-481C-BCF0-D6E2926E81FD}" type="parTrans" cxnId="{79C3DBD1-F9C6-4540-A183-253D17A2A45D}">
      <dgm:prSet/>
      <dgm:spPr/>
      <dgm:t>
        <a:bodyPr/>
        <a:lstStyle/>
        <a:p>
          <a:endParaRPr lang="ru-RU"/>
        </a:p>
      </dgm:t>
    </dgm:pt>
    <dgm:pt modelId="{59DD1257-72EB-4877-8A98-7F9E3D5A134C}" type="sibTrans" cxnId="{79C3DBD1-F9C6-4540-A183-253D17A2A45D}">
      <dgm:prSet/>
      <dgm:spPr/>
      <dgm:t>
        <a:bodyPr/>
        <a:lstStyle/>
        <a:p>
          <a:endParaRPr lang="ru-RU"/>
        </a:p>
      </dgm:t>
    </dgm:pt>
    <dgm:pt modelId="{294896C0-861E-4FB6-A864-6B54BAB76896}">
      <dgm:prSet/>
      <dgm:spPr/>
      <dgm:t>
        <a:bodyPr/>
        <a:lstStyle/>
        <a:p>
          <a:pPr rtl="0"/>
          <a:r>
            <a:rPr lang="uz-Cyrl-UZ" smtClean="0"/>
            <a:t>Xizmatlar darajasi qanchalik yuqori ekanligini yulduzlar soni ko‘pligi bilan aniqlanadi</a:t>
          </a:r>
          <a:endParaRPr lang="ru-RU"/>
        </a:p>
      </dgm:t>
    </dgm:pt>
    <dgm:pt modelId="{40A90D72-A01C-4F41-A3F7-C293BE33AFF3}" type="parTrans" cxnId="{575E5DE7-9168-4CF2-B20B-8CBF026FF6E0}">
      <dgm:prSet/>
      <dgm:spPr/>
      <dgm:t>
        <a:bodyPr/>
        <a:lstStyle/>
        <a:p>
          <a:endParaRPr lang="ru-RU"/>
        </a:p>
      </dgm:t>
    </dgm:pt>
    <dgm:pt modelId="{B13ACCE6-AD1A-4120-BC29-37349B23CDE5}" type="sibTrans" cxnId="{575E5DE7-9168-4CF2-B20B-8CBF026FF6E0}">
      <dgm:prSet/>
      <dgm:spPr/>
      <dgm:t>
        <a:bodyPr/>
        <a:lstStyle/>
        <a:p>
          <a:endParaRPr lang="ru-RU"/>
        </a:p>
      </dgm:t>
    </dgm:pt>
    <dgm:pt modelId="{618518BE-C84E-4C88-AB6D-0660E680DBCA}">
      <dgm:prSet/>
      <dgm:spPr/>
      <dgm:t>
        <a:bodyPr/>
        <a:lstStyle/>
        <a:p>
          <a:pPr rtl="0"/>
          <a:r>
            <a:rPr lang="uz-Cyrl-UZ" smtClean="0"/>
            <a:t>Mehmonxonalar 5ta toifaga bo‘linadi.</a:t>
          </a:r>
          <a:endParaRPr lang="ru-RU"/>
        </a:p>
      </dgm:t>
    </dgm:pt>
    <dgm:pt modelId="{713E6404-DC32-459F-BB98-4890B0972906}" type="parTrans" cxnId="{58753398-4F77-4456-9790-53DBEBB24EE7}">
      <dgm:prSet/>
      <dgm:spPr/>
      <dgm:t>
        <a:bodyPr/>
        <a:lstStyle/>
        <a:p>
          <a:endParaRPr lang="ru-RU"/>
        </a:p>
      </dgm:t>
    </dgm:pt>
    <dgm:pt modelId="{C5D49ABB-6510-4D3B-B196-5ADCC87E45B7}" type="sibTrans" cxnId="{58753398-4F77-4456-9790-53DBEBB24EE7}">
      <dgm:prSet/>
      <dgm:spPr/>
      <dgm:t>
        <a:bodyPr/>
        <a:lstStyle/>
        <a:p>
          <a:endParaRPr lang="ru-RU"/>
        </a:p>
      </dgm:t>
    </dgm:pt>
    <dgm:pt modelId="{C7451689-8F54-4B91-9D5B-8FFC91640D9D}">
      <dgm:prSet/>
      <dgm:spPr/>
      <dgm:t>
        <a:bodyPr/>
        <a:lstStyle/>
        <a:p>
          <a:pPr rtl="0"/>
          <a:r>
            <a:rPr lang="uz-Cyrl-UZ" smtClean="0"/>
            <a:t>Oliy darajali mehmonxonalar 5 ta yulduz bilan belgilanadi</a:t>
          </a:r>
          <a:endParaRPr lang="ru-RU"/>
        </a:p>
      </dgm:t>
    </dgm:pt>
    <dgm:pt modelId="{C375829F-A8E6-494A-87AB-15889F4A92E0}" type="parTrans" cxnId="{A68AAF1B-74D7-4504-ADF5-3313E97759B5}">
      <dgm:prSet/>
      <dgm:spPr/>
      <dgm:t>
        <a:bodyPr/>
        <a:lstStyle/>
        <a:p>
          <a:endParaRPr lang="ru-RU"/>
        </a:p>
      </dgm:t>
    </dgm:pt>
    <dgm:pt modelId="{A4DBFE9A-9F0D-4FA2-A2AE-BE831CEBB5BE}" type="sibTrans" cxnId="{A68AAF1B-74D7-4504-ADF5-3313E97759B5}">
      <dgm:prSet/>
      <dgm:spPr/>
      <dgm:t>
        <a:bodyPr/>
        <a:lstStyle/>
        <a:p>
          <a:endParaRPr lang="ru-RU"/>
        </a:p>
      </dgm:t>
    </dgm:pt>
    <dgm:pt modelId="{8BA5745C-0FA4-430B-AC5C-B951C782C9F6}">
      <dgm:prSet/>
      <dgm:spPr/>
      <dgm:t>
        <a:bodyPr/>
        <a:lstStyle/>
        <a:p>
          <a:pPr rtl="0"/>
          <a:r>
            <a:rPr lang="uz-Cyrl-UZ" smtClean="0"/>
            <a:t>Eng past darajali mehmonxona 1ta yulduz bilan belgilanadi</a:t>
          </a:r>
          <a:endParaRPr lang="ru-RU"/>
        </a:p>
      </dgm:t>
    </dgm:pt>
    <dgm:pt modelId="{FB43C6B9-E4D9-4CD5-99AB-4D5E210CE09D}" type="parTrans" cxnId="{ED1B5FF7-EB64-4869-9DA1-75E572F57A21}">
      <dgm:prSet/>
      <dgm:spPr/>
      <dgm:t>
        <a:bodyPr/>
        <a:lstStyle/>
        <a:p>
          <a:endParaRPr lang="ru-RU"/>
        </a:p>
      </dgm:t>
    </dgm:pt>
    <dgm:pt modelId="{928F5F2D-04B3-497A-9674-4C915BE78906}" type="sibTrans" cxnId="{ED1B5FF7-EB64-4869-9DA1-75E572F57A21}">
      <dgm:prSet/>
      <dgm:spPr/>
      <dgm:t>
        <a:bodyPr/>
        <a:lstStyle/>
        <a:p>
          <a:endParaRPr lang="ru-RU"/>
        </a:p>
      </dgm:t>
    </dgm:pt>
    <dgm:pt modelId="{7F13F0E7-048D-405D-B805-D50B7BE877E3}" type="pres">
      <dgm:prSet presAssocID="{7EEA5DE8-8118-4BBF-AF6A-5ACABDBA5AC8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DC0DA62E-5A22-4AB1-BD2E-4026FD0C109D}" type="pres">
      <dgm:prSet presAssocID="{ADD05288-ED70-410C-A177-F8A0DFBF6197}" presName="hierRoot1" presStyleCnt="0">
        <dgm:presLayoutVars>
          <dgm:hierBranch val="init"/>
        </dgm:presLayoutVars>
      </dgm:prSet>
      <dgm:spPr/>
    </dgm:pt>
    <dgm:pt modelId="{7139A117-B41C-4830-B62A-649003DD9D53}" type="pres">
      <dgm:prSet presAssocID="{ADD05288-ED70-410C-A177-F8A0DFBF6197}" presName="rootComposite1" presStyleCnt="0"/>
      <dgm:spPr/>
    </dgm:pt>
    <dgm:pt modelId="{E8867D85-A5EF-4F18-B9F4-F82F8EBFD1E6}" type="pres">
      <dgm:prSet presAssocID="{ADD05288-ED70-410C-A177-F8A0DFBF6197}" presName="rootText1" presStyleLbl="node0" presStyleIdx="0" presStyleCnt="5" custScaleY="2448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EC1822D-9B6B-4BB9-8201-92C04CC89EBF}" type="pres">
      <dgm:prSet presAssocID="{ADD05288-ED70-410C-A177-F8A0DFBF6197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E3F7BD1-4109-43FF-84FC-604E76A4A66D}" type="pres">
      <dgm:prSet presAssocID="{ADD05288-ED70-410C-A177-F8A0DFBF6197}" presName="hierChild2" presStyleCnt="0"/>
      <dgm:spPr/>
    </dgm:pt>
    <dgm:pt modelId="{EDAADB35-9BE0-4D84-BF02-86B25F0C45B6}" type="pres">
      <dgm:prSet presAssocID="{ADD05288-ED70-410C-A177-F8A0DFBF6197}" presName="hierChild3" presStyleCnt="0"/>
      <dgm:spPr/>
    </dgm:pt>
    <dgm:pt modelId="{0F2624E9-75CE-4835-8B48-2DBB58470A68}" type="pres">
      <dgm:prSet presAssocID="{294896C0-861E-4FB6-A864-6B54BAB76896}" presName="hierRoot1" presStyleCnt="0">
        <dgm:presLayoutVars>
          <dgm:hierBranch val="init"/>
        </dgm:presLayoutVars>
      </dgm:prSet>
      <dgm:spPr/>
    </dgm:pt>
    <dgm:pt modelId="{447BF3B6-D74D-4F83-ACBA-4A75B7F06DDC}" type="pres">
      <dgm:prSet presAssocID="{294896C0-861E-4FB6-A864-6B54BAB76896}" presName="rootComposite1" presStyleCnt="0"/>
      <dgm:spPr/>
    </dgm:pt>
    <dgm:pt modelId="{5AAFDC8A-E255-4A96-90EB-B5BE3964B7E4}" type="pres">
      <dgm:prSet presAssocID="{294896C0-861E-4FB6-A864-6B54BAB76896}" presName="rootText1" presStyleLbl="node0" presStyleIdx="1" presStyleCnt="5" custScaleY="2448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53BFE75-6FA9-4C4E-A7A8-164280FEA159}" type="pres">
      <dgm:prSet presAssocID="{294896C0-861E-4FB6-A864-6B54BAB7689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46476652-0688-47A9-A7E5-9BCF7C81EF5F}" type="pres">
      <dgm:prSet presAssocID="{294896C0-861E-4FB6-A864-6B54BAB76896}" presName="hierChild2" presStyleCnt="0"/>
      <dgm:spPr/>
    </dgm:pt>
    <dgm:pt modelId="{AE81D805-35DB-4370-AD3F-A7AD928D43C0}" type="pres">
      <dgm:prSet presAssocID="{294896C0-861E-4FB6-A864-6B54BAB76896}" presName="hierChild3" presStyleCnt="0"/>
      <dgm:spPr/>
    </dgm:pt>
    <dgm:pt modelId="{E0C8FDA4-87EB-485C-9DB4-5BC9CB34D70E}" type="pres">
      <dgm:prSet presAssocID="{618518BE-C84E-4C88-AB6D-0660E680DBCA}" presName="hierRoot1" presStyleCnt="0">
        <dgm:presLayoutVars>
          <dgm:hierBranch val="init"/>
        </dgm:presLayoutVars>
      </dgm:prSet>
      <dgm:spPr/>
    </dgm:pt>
    <dgm:pt modelId="{2B84F3A2-57C9-4A1A-9832-4047E3D21CCA}" type="pres">
      <dgm:prSet presAssocID="{618518BE-C84E-4C88-AB6D-0660E680DBCA}" presName="rootComposite1" presStyleCnt="0"/>
      <dgm:spPr/>
    </dgm:pt>
    <dgm:pt modelId="{E6FE90A3-8AE5-4025-A890-6110FC3E5834}" type="pres">
      <dgm:prSet presAssocID="{618518BE-C84E-4C88-AB6D-0660E680DBCA}" presName="rootText1" presStyleLbl="node0" presStyleIdx="2" presStyleCnt="5" custScaleY="2448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93E9CE-516A-4D50-8654-3A78C2DD279A}" type="pres">
      <dgm:prSet presAssocID="{618518BE-C84E-4C88-AB6D-0660E680DBC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3124B06D-C343-4D50-AC3D-57C5064B4E01}" type="pres">
      <dgm:prSet presAssocID="{618518BE-C84E-4C88-AB6D-0660E680DBCA}" presName="hierChild2" presStyleCnt="0"/>
      <dgm:spPr/>
    </dgm:pt>
    <dgm:pt modelId="{B7C1F53F-2F0E-4117-9E76-08E21B9B444E}" type="pres">
      <dgm:prSet presAssocID="{618518BE-C84E-4C88-AB6D-0660E680DBCA}" presName="hierChild3" presStyleCnt="0"/>
      <dgm:spPr/>
    </dgm:pt>
    <dgm:pt modelId="{F959EFA6-E16A-4640-9E5C-1DAB4824F8C6}" type="pres">
      <dgm:prSet presAssocID="{C7451689-8F54-4B91-9D5B-8FFC91640D9D}" presName="hierRoot1" presStyleCnt="0">
        <dgm:presLayoutVars>
          <dgm:hierBranch val="init"/>
        </dgm:presLayoutVars>
      </dgm:prSet>
      <dgm:spPr/>
    </dgm:pt>
    <dgm:pt modelId="{B45429AB-D99F-4E0A-994C-6DBAE52894AA}" type="pres">
      <dgm:prSet presAssocID="{C7451689-8F54-4B91-9D5B-8FFC91640D9D}" presName="rootComposite1" presStyleCnt="0"/>
      <dgm:spPr/>
    </dgm:pt>
    <dgm:pt modelId="{10D04274-448C-4A01-A30C-65A4E3000BC2}" type="pres">
      <dgm:prSet presAssocID="{C7451689-8F54-4B91-9D5B-8FFC91640D9D}" presName="rootText1" presStyleLbl="node0" presStyleIdx="3" presStyleCnt="5" custScaleY="2448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BA086C5-5849-41F9-AF85-544F9B90CED1}" type="pres">
      <dgm:prSet presAssocID="{C7451689-8F54-4B91-9D5B-8FFC91640D9D}" presName="rootConnector1" presStyleLbl="node1" presStyleIdx="0" presStyleCnt="0"/>
      <dgm:spPr/>
      <dgm:t>
        <a:bodyPr/>
        <a:lstStyle/>
        <a:p>
          <a:endParaRPr lang="ru-RU"/>
        </a:p>
      </dgm:t>
    </dgm:pt>
    <dgm:pt modelId="{C5D717AD-6D92-448F-9E04-124B0EA2F02B}" type="pres">
      <dgm:prSet presAssocID="{C7451689-8F54-4B91-9D5B-8FFC91640D9D}" presName="hierChild2" presStyleCnt="0"/>
      <dgm:spPr/>
    </dgm:pt>
    <dgm:pt modelId="{6683AB89-93C2-4444-8B66-3BF1F2BAD01C}" type="pres">
      <dgm:prSet presAssocID="{C7451689-8F54-4B91-9D5B-8FFC91640D9D}" presName="hierChild3" presStyleCnt="0"/>
      <dgm:spPr/>
    </dgm:pt>
    <dgm:pt modelId="{82BA8DF1-955B-4B96-A24F-BF63802678B2}" type="pres">
      <dgm:prSet presAssocID="{8BA5745C-0FA4-430B-AC5C-B951C782C9F6}" presName="hierRoot1" presStyleCnt="0">
        <dgm:presLayoutVars>
          <dgm:hierBranch val="init"/>
        </dgm:presLayoutVars>
      </dgm:prSet>
      <dgm:spPr/>
    </dgm:pt>
    <dgm:pt modelId="{D559D069-72A7-4C3C-924F-D1D262EDF16A}" type="pres">
      <dgm:prSet presAssocID="{8BA5745C-0FA4-430B-AC5C-B951C782C9F6}" presName="rootComposite1" presStyleCnt="0"/>
      <dgm:spPr/>
    </dgm:pt>
    <dgm:pt modelId="{4568557D-E9A0-4B04-9510-FEB688511D8D}" type="pres">
      <dgm:prSet presAssocID="{8BA5745C-0FA4-430B-AC5C-B951C782C9F6}" presName="rootText1" presStyleLbl="node0" presStyleIdx="4" presStyleCnt="5" custScaleY="24488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508BC4-B9B1-4EDA-B6A7-AF0CD97A30DE}" type="pres">
      <dgm:prSet presAssocID="{8BA5745C-0FA4-430B-AC5C-B951C782C9F6}" presName="rootConnector1" presStyleLbl="node1" presStyleIdx="0" presStyleCnt="0"/>
      <dgm:spPr/>
      <dgm:t>
        <a:bodyPr/>
        <a:lstStyle/>
        <a:p>
          <a:endParaRPr lang="ru-RU"/>
        </a:p>
      </dgm:t>
    </dgm:pt>
    <dgm:pt modelId="{7DF3D724-FC46-45D2-8DFF-7DD58985A109}" type="pres">
      <dgm:prSet presAssocID="{8BA5745C-0FA4-430B-AC5C-B951C782C9F6}" presName="hierChild2" presStyleCnt="0"/>
      <dgm:spPr/>
    </dgm:pt>
    <dgm:pt modelId="{86494530-9CA0-4486-9935-69FA612FE9F7}" type="pres">
      <dgm:prSet presAssocID="{8BA5745C-0FA4-430B-AC5C-B951C782C9F6}" presName="hierChild3" presStyleCnt="0"/>
      <dgm:spPr/>
    </dgm:pt>
  </dgm:ptLst>
  <dgm:cxnLst>
    <dgm:cxn modelId="{A37B1057-59D0-4228-A832-1FB40C5EE865}" type="presOf" srcId="{C7451689-8F54-4B91-9D5B-8FFC91640D9D}" destId="{EBA086C5-5849-41F9-AF85-544F9B90CED1}" srcOrd="1" destOrd="0" presId="urn:microsoft.com/office/officeart/2005/8/layout/orgChart1"/>
    <dgm:cxn modelId="{0B0B118C-685F-4108-B7C1-1B39C10C4E62}" type="presOf" srcId="{ADD05288-ED70-410C-A177-F8A0DFBF6197}" destId="{E8867D85-A5EF-4F18-B9F4-F82F8EBFD1E6}" srcOrd="0" destOrd="0" presId="urn:microsoft.com/office/officeart/2005/8/layout/orgChart1"/>
    <dgm:cxn modelId="{7F1C359D-86D2-4C88-A0BF-74CCAE8A8913}" type="presOf" srcId="{618518BE-C84E-4C88-AB6D-0660E680DBCA}" destId="{0E93E9CE-516A-4D50-8654-3A78C2DD279A}" srcOrd="1" destOrd="0" presId="urn:microsoft.com/office/officeart/2005/8/layout/orgChart1"/>
    <dgm:cxn modelId="{7776488A-7AAB-47E3-8B80-70776A4799B4}" type="presOf" srcId="{C7451689-8F54-4B91-9D5B-8FFC91640D9D}" destId="{10D04274-448C-4A01-A30C-65A4E3000BC2}" srcOrd="0" destOrd="0" presId="urn:microsoft.com/office/officeart/2005/8/layout/orgChart1"/>
    <dgm:cxn modelId="{58753398-4F77-4456-9790-53DBEBB24EE7}" srcId="{7EEA5DE8-8118-4BBF-AF6A-5ACABDBA5AC8}" destId="{618518BE-C84E-4C88-AB6D-0660E680DBCA}" srcOrd="2" destOrd="0" parTransId="{713E6404-DC32-459F-BB98-4890B0972906}" sibTransId="{C5D49ABB-6510-4D3B-B196-5ADCC87E45B7}"/>
    <dgm:cxn modelId="{ED1B5FF7-EB64-4869-9DA1-75E572F57A21}" srcId="{7EEA5DE8-8118-4BBF-AF6A-5ACABDBA5AC8}" destId="{8BA5745C-0FA4-430B-AC5C-B951C782C9F6}" srcOrd="4" destOrd="0" parTransId="{FB43C6B9-E4D9-4CD5-99AB-4D5E210CE09D}" sibTransId="{928F5F2D-04B3-497A-9674-4C915BE78906}"/>
    <dgm:cxn modelId="{575E5DE7-9168-4CF2-B20B-8CBF026FF6E0}" srcId="{7EEA5DE8-8118-4BBF-AF6A-5ACABDBA5AC8}" destId="{294896C0-861E-4FB6-A864-6B54BAB76896}" srcOrd="1" destOrd="0" parTransId="{40A90D72-A01C-4F41-A3F7-C293BE33AFF3}" sibTransId="{B13ACCE6-AD1A-4120-BC29-37349B23CDE5}"/>
    <dgm:cxn modelId="{D6C5BBFB-5085-4519-973A-260428071C18}" type="presOf" srcId="{ADD05288-ED70-410C-A177-F8A0DFBF6197}" destId="{1EC1822D-9B6B-4BB9-8201-92C04CC89EBF}" srcOrd="1" destOrd="0" presId="urn:microsoft.com/office/officeart/2005/8/layout/orgChart1"/>
    <dgm:cxn modelId="{41D9335E-E23B-4707-9E7A-F4F0B779DD41}" type="presOf" srcId="{294896C0-861E-4FB6-A864-6B54BAB76896}" destId="{853BFE75-6FA9-4C4E-A7A8-164280FEA159}" srcOrd="1" destOrd="0" presId="urn:microsoft.com/office/officeart/2005/8/layout/orgChart1"/>
    <dgm:cxn modelId="{9F81C8F9-7840-4873-AFA8-D90E533EC1B6}" type="presOf" srcId="{294896C0-861E-4FB6-A864-6B54BAB76896}" destId="{5AAFDC8A-E255-4A96-90EB-B5BE3964B7E4}" srcOrd="0" destOrd="0" presId="urn:microsoft.com/office/officeart/2005/8/layout/orgChart1"/>
    <dgm:cxn modelId="{A68AAF1B-74D7-4504-ADF5-3313E97759B5}" srcId="{7EEA5DE8-8118-4BBF-AF6A-5ACABDBA5AC8}" destId="{C7451689-8F54-4B91-9D5B-8FFC91640D9D}" srcOrd="3" destOrd="0" parTransId="{C375829F-A8E6-494A-87AB-15889F4A92E0}" sibTransId="{A4DBFE9A-9F0D-4FA2-A2AE-BE831CEBB5BE}"/>
    <dgm:cxn modelId="{F6743CD9-BD2E-4A89-99BE-C0C23F3C9665}" type="presOf" srcId="{7EEA5DE8-8118-4BBF-AF6A-5ACABDBA5AC8}" destId="{7F13F0E7-048D-405D-B805-D50B7BE877E3}" srcOrd="0" destOrd="0" presId="urn:microsoft.com/office/officeart/2005/8/layout/orgChart1"/>
    <dgm:cxn modelId="{2FFE303E-8100-4176-86FA-8A7719EBDB2F}" type="presOf" srcId="{618518BE-C84E-4C88-AB6D-0660E680DBCA}" destId="{E6FE90A3-8AE5-4025-A890-6110FC3E5834}" srcOrd="0" destOrd="0" presId="urn:microsoft.com/office/officeart/2005/8/layout/orgChart1"/>
    <dgm:cxn modelId="{835FA738-F2F8-4322-9274-2D2BFBAB1EA2}" type="presOf" srcId="{8BA5745C-0FA4-430B-AC5C-B951C782C9F6}" destId="{3D508BC4-B9B1-4EDA-B6A7-AF0CD97A30DE}" srcOrd="1" destOrd="0" presId="urn:microsoft.com/office/officeart/2005/8/layout/orgChart1"/>
    <dgm:cxn modelId="{F91E8004-62FE-4BA5-B080-E5E37636549C}" type="presOf" srcId="{8BA5745C-0FA4-430B-AC5C-B951C782C9F6}" destId="{4568557D-E9A0-4B04-9510-FEB688511D8D}" srcOrd="0" destOrd="0" presId="urn:microsoft.com/office/officeart/2005/8/layout/orgChart1"/>
    <dgm:cxn modelId="{79C3DBD1-F9C6-4540-A183-253D17A2A45D}" srcId="{7EEA5DE8-8118-4BBF-AF6A-5ACABDBA5AC8}" destId="{ADD05288-ED70-410C-A177-F8A0DFBF6197}" srcOrd="0" destOrd="0" parTransId="{9C4E1CD5-9BEE-481C-BCF0-D6E2926E81FD}" sibTransId="{59DD1257-72EB-4877-8A98-7F9E3D5A134C}"/>
    <dgm:cxn modelId="{8997B004-C301-4B6F-B7B7-45D08B9AE5A5}" type="presParOf" srcId="{7F13F0E7-048D-405D-B805-D50B7BE877E3}" destId="{DC0DA62E-5A22-4AB1-BD2E-4026FD0C109D}" srcOrd="0" destOrd="0" presId="urn:microsoft.com/office/officeart/2005/8/layout/orgChart1"/>
    <dgm:cxn modelId="{CD0222BB-DFF8-40D3-89C2-454D7AAE6836}" type="presParOf" srcId="{DC0DA62E-5A22-4AB1-BD2E-4026FD0C109D}" destId="{7139A117-B41C-4830-B62A-649003DD9D53}" srcOrd="0" destOrd="0" presId="urn:microsoft.com/office/officeart/2005/8/layout/orgChart1"/>
    <dgm:cxn modelId="{DBABBE97-A4EC-47B5-90CB-B9ACDCBD0366}" type="presParOf" srcId="{7139A117-B41C-4830-B62A-649003DD9D53}" destId="{E8867D85-A5EF-4F18-B9F4-F82F8EBFD1E6}" srcOrd="0" destOrd="0" presId="urn:microsoft.com/office/officeart/2005/8/layout/orgChart1"/>
    <dgm:cxn modelId="{C0318180-79FF-4B9E-94F5-26BDB5BD552C}" type="presParOf" srcId="{7139A117-B41C-4830-B62A-649003DD9D53}" destId="{1EC1822D-9B6B-4BB9-8201-92C04CC89EBF}" srcOrd="1" destOrd="0" presId="urn:microsoft.com/office/officeart/2005/8/layout/orgChart1"/>
    <dgm:cxn modelId="{35318E58-F5F2-4FD5-90AA-8F4F026247DD}" type="presParOf" srcId="{DC0DA62E-5A22-4AB1-BD2E-4026FD0C109D}" destId="{3E3F7BD1-4109-43FF-84FC-604E76A4A66D}" srcOrd="1" destOrd="0" presId="urn:microsoft.com/office/officeart/2005/8/layout/orgChart1"/>
    <dgm:cxn modelId="{0B845857-C582-4240-9232-596144408D87}" type="presParOf" srcId="{DC0DA62E-5A22-4AB1-BD2E-4026FD0C109D}" destId="{EDAADB35-9BE0-4D84-BF02-86B25F0C45B6}" srcOrd="2" destOrd="0" presId="urn:microsoft.com/office/officeart/2005/8/layout/orgChart1"/>
    <dgm:cxn modelId="{8C7DE8DC-CDB7-4636-9805-11201906AC45}" type="presParOf" srcId="{7F13F0E7-048D-405D-B805-D50B7BE877E3}" destId="{0F2624E9-75CE-4835-8B48-2DBB58470A68}" srcOrd="1" destOrd="0" presId="urn:microsoft.com/office/officeart/2005/8/layout/orgChart1"/>
    <dgm:cxn modelId="{56B9D799-929B-4CC7-8936-4A377002CB8C}" type="presParOf" srcId="{0F2624E9-75CE-4835-8B48-2DBB58470A68}" destId="{447BF3B6-D74D-4F83-ACBA-4A75B7F06DDC}" srcOrd="0" destOrd="0" presId="urn:microsoft.com/office/officeart/2005/8/layout/orgChart1"/>
    <dgm:cxn modelId="{3A3AFB1E-262E-468B-8F68-C16B55473158}" type="presParOf" srcId="{447BF3B6-D74D-4F83-ACBA-4A75B7F06DDC}" destId="{5AAFDC8A-E255-4A96-90EB-B5BE3964B7E4}" srcOrd="0" destOrd="0" presId="urn:microsoft.com/office/officeart/2005/8/layout/orgChart1"/>
    <dgm:cxn modelId="{460FD8EF-2E8A-42D5-8197-1E28356E8F68}" type="presParOf" srcId="{447BF3B6-D74D-4F83-ACBA-4A75B7F06DDC}" destId="{853BFE75-6FA9-4C4E-A7A8-164280FEA159}" srcOrd="1" destOrd="0" presId="urn:microsoft.com/office/officeart/2005/8/layout/orgChart1"/>
    <dgm:cxn modelId="{96E84D5A-EB76-4231-A297-E20D12EB8276}" type="presParOf" srcId="{0F2624E9-75CE-4835-8B48-2DBB58470A68}" destId="{46476652-0688-47A9-A7E5-9BCF7C81EF5F}" srcOrd="1" destOrd="0" presId="urn:microsoft.com/office/officeart/2005/8/layout/orgChart1"/>
    <dgm:cxn modelId="{8B876505-89BC-4D8C-AF95-53BDAA1CF277}" type="presParOf" srcId="{0F2624E9-75CE-4835-8B48-2DBB58470A68}" destId="{AE81D805-35DB-4370-AD3F-A7AD928D43C0}" srcOrd="2" destOrd="0" presId="urn:microsoft.com/office/officeart/2005/8/layout/orgChart1"/>
    <dgm:cxn modelId="{AFC7AB4A-980D-48C6-BDC0-9577929151C2}" type="presParOf" srcId="{7F13F0E7-048D-405D-B805-D50B7BE877E3}" destId="{E0C8FDA4-87EB-485C-9DB4-5BC9CB34D70E}" srcOrd="2" destOrd="0" presId="urn:microsoft.com/office/officeart/2005/8/layout/orgChart1"/>
    <dgm:cxn modelId="{E27DF1EE-51CF-433B-BDC7-6A02F2BD3056}" type="presParOf" srcId="{E0C8FDA4-87EB-485C-9DB4-5BC9CB34D70E}" destId="{2B84F3A2-57C9-4A1A-9832-4047E3D21CCA}" srcOrd="0" destOrd="0" presId="urn:microsoft.com/office/officeart/2005/8/layout/orgChart1"/>
    <dgm:cxn modelId="{C63E66FE-B910-4444-B644-9E32266A4E86}" type="presParOf" srcId="{2B84F3A2-57C9-4A1A-9832-4047E3D21CCA}" destId="{E6FE90A3-8AE5-4025-A890-6110FC3E5834}" srcOrd="0" destOrd="0" presId="urn:microsoft.com/office/officeart/2005/8/layout/orgChart1"/>
    <dgm:cxn modelId="{1752A278-1083-4CB7-AB9F-4EAD44F48FBF}" type="presParOf" srcId="{2B84F3A2-57C9-4A1A-9832-4047E3D21CCA}" destId="{0E93E9CE-516A-4D50-8654-3A78C2DD279A}" srcOrd="1" destOrd="0" presId="urn:microsoft.com/office/officeart/2005/8/layout/orgChart1"/>
    <dgm:cxn modelId="{1C231A81-16E4-4058-B482-CA9DFAC56B71}" type="presParOf" srcId="{E0C8FDA4-87EB-485C-9DB4-5BC9CB34D70E}" destId="{3124B06D-C343-4D50-AC3D-57C5064B4E01}" srcOrd="1" destOrd="0" presId="urn:microsoft.com/office/officeart/2005/8/layout/orgChart1"/>
    <dgm:cxn modelId="{3ACB61C9-7FB8-499E-A5A7-708534BA0AA4}" type="presParOf" srcId="{E0C8FDA4-87EB-485C-9DB4-5BC9CB34D70E}" destId="{B7C1F53F-2F0E-4117-9E76-08E21B9B444E}" srcOrd="2" destOrd="0" presId="urn:microsoft.com/office/officeart/2005/8/layout/orgChart1"/>
    <dgm:cxn modelId="{9E37C42A-6E72-4F90-AC5D-6B0B04D4E808}" type="presParOf" srcId="{7F13F0E7-048D-405D-B805-D50B7BE877E3}" destId="{F959EFA6-E16A-4640-9E5C-1DAB4824F8C6}" srcOrd="3" destOrd="0" presId="urn:microsoft.com/office/officeart/2005/8/layout/orgChart1"/>
    <dgm:cxn modelId="{EAA47B1E-067C-439F-B87B-BEB0631E7FD5}" type="presParOf" srcId="{F959EFA6-E16A-4640-9E5C-1DAB4824F8C6}" destId="{B45429AB-D99F-4E0A-994C-6DBAE52894AA}" srcOrd="0" destOrd="0" presId="urn:microsoft.com/office/officeart/2005/8/layout/orgChart1"/>
    <dgm:cxn modelId="{48554832-6DD1-4E14-914A-1D0BAED9CFF9}" type="presParOf" srcId="{B45429AB-D99F-4E0A-994C-6DBAE52894AA}" destId="{10D04274-448C-4A01-A30C-65A4E3000BC2}" srcOrd="0" destOrd="0" presId="urn:microsoft.com/office/officeart/2005/8/layout/orgChart1"/>
    <dgm:cxn modelId="{6CABBA7B-DA50-43F0-86AE-0BB873E290E0}" type="presParOf" srcId="{B45429AB-D99F-4E0A-994C-6DBAE52894AA}" destId="{EBA086C5-5849-41F9-AF85-544F9B90CED1}" srcOrd="1" destOrd="0" presId="urn:microsoft.com/office/officeart/2005/8/layout/orgChart1"/>
    <dgm:cxn modelId="{08289D98-0839-4DD4-9AEC-0112C55DDEAF}" type="presParOf" srcId="{F959EFA6-E16A-4640-9E5C-1DAB4824F8C6}" destId="{C5D717AD-6D92-448F-9E04-124B0EA2F02B}" srcOrd="1" destOrd="0" presId="urn:microsoft.com/office/officeart/2005/8/layout/orgChart1"/>
    <dgm:cxn modelId="{394AAE19-C43B-47FA-8D9F-0C1358027183}" type="presParOf" srcId="{F959EFA6-E16A-4640-9E5C-1DAB4824F8C6}" destId="{6683AB89-93C2-4444-8B66-3BF1F2BAD01C}" srcOrd="2" destOrd="0" presId="urn:microsoft.com/office/officeart/2005/8/layout/orgChart1"/>
    <dgm:cxn modelId="{51CBF922-EEAA-4BD1-8AFD-2EF42895BA16}" type="presParOf" srcId="{7F13F0E7-048D-405D-B805-D50B7BE877E3}" destId="{82BA8DF1-955B-4B96-A24F-BF63802678B2}" srcOrd="4" destOrd="0" presId="urn:microsoft.com/office/officeart/2005/8/layout/orgChart1"/>
    <dgm:cxn modelId="{F37683C6-8428-431F-B294-CA590528A546}" type="presParOf" srcId="{82BA8DF1-955B-4B96-A24F-BF63802678B2}" destId="{D559D069-72A7-4C3C-924F-D1D262EDF16A}" srcOrd="0" destOrd="0" presId="urn:microsoft.com/office/officeart/2005/8/layout/orgChart1"/>
    <dgm:cxn modelId="{AED353FC-0C47-4276-A78C-DEAC1D1C4623}" type="presParOf" srcId="{D559D069-72A7-4C3C-924F-D1D262EDF16A}" destId="{4568557D-E9A0-4B04-9510-FEB688511D8D}" srcOrd="0" destOrd="0" presId="urn:microsoft.com/office/officeart/2005/8/layout/orgChart1"/>
    <dgm:cxn modelId="{2EBBA76D-8D2F-4CEB-8D63-299E45437B2D}" type="presParOf" srcId="{D559D069-72A7-4C3C-924F-D1D262EDF16A}" destId="{3D508BC4-B9B1-4EDA-B6A7-AF0CD97A30DE}" srcOrd="1" destOrd="0" presId="urn:microsoft.com/office/officeart/2005/8/layout/orgChart1"/>
    <dgm:cxn modelId="{F00F3384-64A0-44AE-BC11-93D30D747142}" type="presParOf" srcId="{82BA8DF1-955B-4B96-A24F-BF63802678B2}" destId="{7DF3D724-FC46-45D2-8DFF-7DD58985A109}" srcOrd="1" destOrd="0" presId="urn:microsoft.com/office/officeart/2005/8/layout/orgChart1"/>
    <dgm:cxn modelId="{CF8CEBB4-65C2-45E5-A7F2-3C9E8636601B}" type="presParOf" srcId="{82BA8DF1-955B-4B96-A24F-BF63802678B2}" destId="{86494530-9CA0-4486-9935-69FA612FE9F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CB13E4A7-4F0D-4281-8D08-C609B2C55D1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F4C497-1B28-471A-9FE4-08E0710F1F68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1. Har qanday darajadagi mehmonxonalar</a:t>
          </a:r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qulay yurish yo‘llari, yo‘laklarga belgilar qo‘yilgan bo‘lishi</a:t>
          </a:r>
          <a:r>
            <a:rPr lang="en-US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 va hokazolar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3277D7-1F00-4AF0-BB91-73EDE3737221}" type="parTrans" cxnId="{4E1FAF54-00C8-4CCF-BBF6-CE783BB7720C}">
      <dgm:prSet/>
      <dgm:spPr/>
      <dgm:t>
        <a:bodyPr/>
        <a:lstStyle/>
        <a:p>
          <a:endParaRPr lang="ru-RU"/>
        </a:p>
      </dgm:t>
    </dgm:pt>
    <dgm:pt modelId="{9D4F2ED6-2B6F-4C83-8CA3-058E033674A5}" type="sibTrans" cxnId="{4E1FAF54-00C8-4CCF-BBF6-CE783BB7720C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A51DF3-0130-4FFA-8B89-2B4F3E108B17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2. Binoning qurilish elementlari va arxitektura-rejalashtirish qarorlari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253CBD-DF46-447F-BB71-48264C08591A}" type="parTrans" cxnId="{D5840B63-4927-4F62-BCC5-2239E91097D7}">
      <dgm:prSet/>
      <dgm:spPr/>
      <dgm:t>
        <a:bodyPr/>
        <a:lstStyle/>
        <a:p>
          <a:endParaRPr lang="ru-RU"/>
        </a:p>
      </dgm:t>
    </dgm:pt>
    <dgm:pt modelId="{5A40DB2D-3AF0-4799-B865-5EEC766615BD}" type="sibTrans" cxnId="{D5840B63-4927-4F62-BCC5-2239E91097D7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F346A7-BF1E-404F-9440-851A7C71392B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3. Mehmonxonaning ekologik jixatdan joylashuvi yashovchilarga qulay bo‘lishi kerak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876F0C-3424-4A17-93D1-F9F61FE9B20B}" type="parTrans" cxnId="{F2CCC03C-46DD-4442-BBE6-00BAC6C8128A}">
      <dgm:prSet/>
      <dgm:spPr/>
      <dgm:t>
        <a:bodyPr/>
        <a:lstStyle/>
        <a:p>
          <a:endParaRPr lang="ru-RU"/>
        </a:p>
      </dgm:t>
    </dgm:pt>
    <dgm:pt modelId="{B39C5050-99C2-4B68-9BED-D736059C8EE6}" type="sibTrans" cxnId="{F2CCC03C-46DD-4442-BBE6-00BAC6C8128A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27F2839-4AC7-487B-AED0-4EE04C2D27D9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4. Mehmonxona sharoitlari yashov uchun bexatar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46B009-6A86-4DFD-BE71-2CC1486A0FC1}" type="parTrans" cxnId="{82FED6EA-B00E-4A1C-8F74-B99C11BAA13D}">
      <dgm:prSet/>
      <dgm:spPr/>
      <dgm:t>
        <a:bodyPr/>
        <a:lstStyle/>
        <a:p>
          <a:endParaRPr lang="ru-RU"/>
        </a:p>
      </dgm:t>
    </dgm:pt>
    <dgm:pt modelId="{A79D8C0D-558C-4937-9B68-F802185D5994}" type="sibTrans" cxnId="{82FED6EA-B00E-4A1C-8F74-B99C11BAA13D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965D45-C63E-4F6A-9911-72249E332439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5. Mehmonxona yong‘inga qarshi ximoya vositalari bilan ta’minlangan bo‘lishi kerak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15B78C-77E8-451F-9F9E-2333178ABDD5}" type="parTrans" cxnId="{1C81AF0D-F25D-46AE-A29A-9EDD7A497AE1}">
      <dgm:prSet/>
      <dgm:spPr/>
      <dgm:t>
        <a:bodyPr/>
        <a:lstStyle/>
        <a:p>
          <a:endParaRPr lang="ru-RU"/>
        </a:p>
      </dgm:t>
    </dgm:pt>
    <dgm:pt modelId="{77DBD294-6C7C-4744-B4DA-B236816942B4}" type="sibTrans" cxnId="{1C81AF0D-F25D-46AE-A29A-9EDD7A497AE1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E97906-0099-49F7-BFF3-85D64F8BD879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6. Mehmonxonada sanitar-epidemiologiya nazorati tomonidan o‘rnatilgan sanitar-gigiyena me’yori va qonunlariga rioya qilinishi zarur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523AEB-DEAA-4736-87D5-9C2282A6A0F1}" type="parTrans" cxnId="{441F6857-8BC1-430C-8080-90BB7F6386EE}">
      <dgm:prSet/>
      <dgm:spPr/>
      <dgm:t>
        <a:bodyPr/>
        <a:lstStyle/>
        <a:p>
          <a:endParaRPr lang="ru-RU"/>
        </a:p>
      </dgm:t>
    </dgm:pt>
    <dgm:pt modelId="{280AA67F-29BF-4454-B59D-B7C47C0B0127}" type="sibTrans" cxnId="{441F6857-8BC1-430C-8080-90BB7F6386EE}">
      <dgm:prSet custT="1"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2FA6BF-89C5-4793-8022-540AE301D452}">
      <dgm:prSet custT="1"/>
      <dgm:spPr/>
      <dgm:t>
        <a:bodyPr/>
        <a:lstStyle/>
        <a:p>
          <a:pPr rtl="0"/>
          <a:r>
            <a:rPr lang="uz-Cyrl-UZ" sz="1400" smtClean="0">
              <a:latin typeface="Times New Roman" panose="02020603050405020304" pitchFamily="18" charset="0"/>
              <a:cs typeface="Times New Roman" panose="02020603050405020304" pitchFamily="18" charset="0"/>
            </a:rPr>
            <a:t>7. Mehmonxona issiq va sovuq suvlar zaxirasi bilan ta’minlangan bo‘lishi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DD187F-3898-4FAC-BD10-E23D5D26B049}" type="parTrans" cxnId="{4C3EB761-212F-4E84-9730-166D56F32A33}">
      <dgm:prSet/>
      <dgm:spPr/>
      <dgm:t>
        <a:bodyPr/>
        <a:lstStyle/>
        <a:p>
          <a:endParaRPr lang="ru-RU"/>
        </a:p>
      </dgm:t>
    </dgm:pt>
    <dgm:pt modelId="{1FAD0430-0BEB-40DB-AD13-3F8376429A14}" type="sibTrans" cxnId="{4C3EB761-212F-4E84-9730-166D56F32A33}">
      <dgm:prSet/>
      <dgm:spPr/>
      <dgm:t>
        <a:bodyPr/>
        <a:lstStyle/>
        <a:p>
          <a:endParaRPr lang="ru-RU"/>
        </a:p>
      </dgm:t>
    </dgm:pt>
    <dgm:pt modelId="{42FFE699-0814-4BE6-9231-9CE27F340AD7}" type="pres">
      <dgm:prSet presAssocID="{CB13E4A7-4F0D-4281-8D08-C609B2C55D1D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C8DE79C-9BC9-4DD0-9198-875BA74D339C}" type="pres">
      <dgm:prSet presAssocID="{0FF4C497-1B28-471A-9FE4-08E0710F1F68}" presName="node" presStyleLbl="node1" presStyleIdx="0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6D0293-BF44-42D2-929C-77D39FC19826}" type="pres">
      <dgm:prSet presAssocID="{9D4F2ED6-2B6F-4C83-8CA3-058E033674A5}" presName="sibTrans" presStyleLbl="sibTrans2D1" presStyleIdx="0" presStyleCnt="6"/>
      <dgm:spPr/>
      <dgm:t>
        <a:bodyPr/>
        <a:lstStyle/>
        <a:p>
          <a:endParaRPr lang="ru-RU"/>
        </a:p>
      </dgm:t>
    </dgm:pt>
    <dgm:pt modelId="{32CC140E-094E-454F-8252-C41A5A515B02}" type="pres">
      <dgm:prSet presAssocID="{9D4F2ED6-2B6F-4C83-8CA3-058E033674A5}" presName="connectorText" presStyleLbl="sibTrans2D1" presStyleIdx="0" presStyleCnt="6"/>
      <dgm:spPr/>
      <dgm:t>
        <a:bodyPr/>
        <a:lstStyle/>
        <a:p>
          <a:endParaRPr lang="ru-RU"/>
        </a:p>
      </dgm:t>
    </dgm:pt>
    <dgm:pt modelId="{F7E7E6A2-E827-4AB8-AEF4-285FF685EE21}" type="pres">
      <dgm:prSet presAssocID="{D9A51DF3-0130-4FFA-8B89-2B4F3E108B17}" presName="node" presStyleLbl="node1" presStyleIdx="1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FA04ED-4A98-4831-9B57-1615B4CC4691}" type="pres">
      <dgm:prSet presAssocID="{5A40DB2D-3AF0-4799-B865-5EEC766615BD}" presName="sibTrans" presStyleLbl="sibTrans2D1" presStyleIdx="1" presStyleCnt="6"/>
      <dgm:spPr/>
      <dgm:t>
        <a:bodyPr/>
        <a:lstStyle/>
        <a:p>
          <a:endParaRPr lang="ru-RU"/>
        </a:p>
      </dgm:t>
    </dgm:pt>
    <dgm:pt modelId="{53D401AC-1107-40BE-8749-218E01D93393}" type="pres">
      <dgm:prSet presAssocID="{5A40DB2D-3AF0-4799-B865-5EEC766615BD}" presName="connectorText" presStyleLbl="sibTrans2D1" presStyleIdx="1" presStyleCnt="6"/>
      <dgm:spPr/>
      <dgm:t>
        <a:bodyPr/>
        <a:lstStyle/>
        <a:p>
          <a:endParaRPr lang="ru-RU"/>
        </a:p>
      </dgm:t>
    </dgm:pt>
    <dgm:pt modelId="{9FCAE0DD-8646-4F64-8BCF-B220E667CD5E}" type="pres">
      <dgm:prSet presAssocID="{F0F346A7-BF1E-404F-9440-851A7C71392B}" presName="node" presStyleLbl="node1" presStyleIdx="2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6FC8A92-3EBB-4D44-8130-C2F05BB7D93E}" type="pres">
      <dgm:prSet presAssocID="{B39C5050-99C2-4B68-9BED-D736059C8EE6}" presName="sibTrans" presStyleLbl="sibTrans2D1" presStyleIdx="2" presStyleCnt="6"/>
      <dgm:spPr/>
      <dgm:t>
        <a:bodyPr/>
        <a:lstStyle/>
        <a:p>
          <a:endParaRPr lang="ru-RU"/>
        </a:p>
      </dgm:t>
    </dgm:pt>
    <dgm:pt modelId="{80F9E756-9537-4726-BC76-B095333A64E7}" type="pres">
      <dgm:prSet presAssocID="{B39C5050-99C2-4B68-9BED-D736059C8EE6}" presName="connectorText" presStyleLbl="sibTrans2D1" presStyleIdx="2" presStyleCnt="6"/>
      <dgm:spPr/>
      <dgm:t>
        <a:bodyPr/>
        <a:lstStyle/>
        <a:p>
          <a:endParaRPr lang="ru-RU"/>
        </a:p>
      </dgm:t>
    </dgm:pt>
    <dgm:pt modelId="{A7A3D3F4-08C4-4017-9FBC-33EE458EB200}" type="pres">
      <dgm:prSet presAssocID="{C27F2839-4AC7-487B-AED0-4EE04C2D27D9}" presName="node" presStyleLbl="node1" presStyleIdx="3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48E7D9-B038-42FF-8C20-75CC4E0A2516}" type="pres">
      <dgm:prSet presAssocID="{A79D8C0D-558C-4937-9B68-F802185D5994}" presName="sibTrans" presStyleLbl="sibTrans2D1" presStyleIdx="3" presStyleCnt="6"/>
      <dgm:spPr/>
      <dgm:t>
        <a:bodyPr/>
        <a:lstStyle/>
        <a:p>
          <a:endParaRPr lang="ru-RU"/>
        </a:p>
      </dgm:t>
    </dgm:pt>
    <dgm:pt modelId="{CC3FB962-45EF-4EA0-B680-7D519A48A7CF}" type="pres">
      <dgm:prSet presAssocID="{A79D8C0D-558C-4937-9B68-F802185D5994}" presName="connectorText" presStyleLbl="sibTrans2D1" presStyleIdx="3" presStyleCnt="6"/>
      <dgm:spPr/>
      <dgm:t>
        <a:bodyPr/>
        <a:lstStyle/>
        <a:p>
          <a:endParaRPr lang="ru-RU"/>
        </a:p>
      </dgm:t>
    </dgm:pt>
    <dgm:pt modelId="{802C73B0-80BB-4C43-A5BB-D3D1C7BBC019}" type="pres">
      <dgm:prSet presAssocID="{34965D45-C63E-4F6A-9911-72249E332439}" presName="node" presStyleLbl="node1" presStyleIdx="4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0297F1-6A30-47B3-86CF-D9B65ECA503A}" type="pres">
      <dgm:prSet presAssocID="{77DBD294-6C7C-4744-B4DA-B236816942B4}" presName="sibTrans" presStyleLbl="sibTrans2D1" presStyleIdx="4" presStyleCnt="6"/>
      <dgm:spPr/>
      <dgm:t>
        <a:bodyPr/>
        <a:lstStyle/>
        <a:p>
          <a:endParaRPr lang="ru-RU"/>
        </a:p>
      </dgm:t>
    </dgm:pt>
    <dgm:pt modelId="{3D5EFF91-3DCD-4B16-A74E-0B9D7AC1A6BD}" type="pres">
      <dgm:prSet presAssocID="{77DBD294-6C7C-4744-B4DA-B236816942B4}" presName="connectorText" presStyleLbl="sibTrans2D1" presStyleIdx="4" presStyleCnt="6"/>
      <dgm:spPr/>
      <dgm:t>
        <a:bodyPr/>
        <a:lstStyle/>
        <a:p>
          <a:endParaRPr lang="ru-RU"/>
        </a:p>
      </dgm:t>
    </dgm:pt>
    <dgm:pt modelId="{8DF72502-454B-48F9-A6B8-A9759776339B}" type="pres">
      <dgm:prSet presAssocID="{3FE97906-0099-49F7-BFF3-85D64F8BD879}" presName="node" presStyleLbl="node1" presStyleIdx="5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AB614F-7B4E-4E70-9C65-3F9C4FF5947D}" type="pres">
      <dgm:prSet presAssocID="{280AA67F-29BF-4454-B59D-B7C47C0B0127}" presName="sibTrans" presStyleLbl="sibTrans2D1" presStyleIdx="5" presStyleCnt="6"/>
      <dgm:spPr/>
      <dgm:t>
        <a:bodyPr/>
        <a:lstStyle/>
        <a:p>
          <a:endParaRPr lang="ru-RU"/>
        </a:p>
      </dgm:t>
    </dgm:pt>
    <dgm:pt modelId="{3A7A5922-B77A-4458-9853-0474192AF858}" type="pres">
      <dgm:prSet presAssocID="{280AA67F-29BF-4454-B59D-B7C47C0B0127}" presName="connectorText" presStyleLbl="sibTrans2D1" presStyleIdx="5" presStyleCnt="6"/>
      <dgm:spPr/>
      <dgm:t>
        <a:bodyPr/>
        <a:lstStyle/>
        <a:p>
          <a:endParaRPr lang="ru-RU"/>
        </a:p>
      </dgm:t>
    </dgm:pt>
    <dgm:pt modelId="{88F6439D-CA8B-4F39-971C-3FDCD1901CFA}" type="pres">
      <dgm:prSet presAssocID="{382FA6BF-89C5-4793-8022-540AE301D452}" presName="node" presStyleLbl="node1" presStyleIdx="6" presStyleCnt="7" custScaleX="56850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74BFC5-6ACC-4FF4-ABAB-55FB5F984B34}" type="presOf" srcId="{A79D8C0D-558C-4937-9B68-F802185D5994}" destId="{CC3FB962-45EF-4EA0-B680-7D519A48A7CF}" srcOrd="1" destOrd="0" presId="urn:microsoft.com/office/officeart/2005/8/layout/process2"/>
    <dgm:cxn modelId="{82FED6EA-B00E-4A1C-8F74-B99C11BAA13D}" srcId="{CB13E4A7-4F0D-4281-8D08-C609B2C55D1D}" destId="{C27F2839-4AC7-487B-AED0-4EE04C2D27D9}" srcOrd="3" destOrd="0" parTransId="{D246B009-6A86-4DFD-BE71-2CC1486A0FC1}" sibTransId="{A79D8C0D-558C-4937-9B68-F802185D5994}"/>
    <dgm:cxn modelId="{4C3EB761-212F-4E84-9730-166D56F32A33}" srcId="{CB13E4A7-4F0D-4281-8D08-C609B2C55D1D}" destId="{382FA6BF-89C5-4793-8022-540AE301D452}" srcOrd="6" destOrd="0" parTransId="{9ADD187F-3898-4FAC-BD10-E23D5D26B049}" sibTransId="{1FAD0430-0BEB-40DB-AD13-3F8376429A14}"/>
    <dgm:cxn modelId="{1A711969-EF08-4B54-A3D9-846B4E590979}" type="presOf" srcId="{B39C5050-99C2-4B68-9BED-D736059C8EE6}" destId="{F6FC8A92-3EBB-4D44-8130-C2F05BB7D93E}" srcOrd="0" destOrd="0" presId="urn:microsoft.com/office/officeart/2005/8/layout/process2"/>
    <dgm:cxn modelId="{01812D00-0699-4561-87C4-0D24744B2D5A}" type="presOf" srcId="{9D4F2ED6-2B6F-4C83-8CA3-058E033674A5}" destId="{656D0293-BF44-42D2-929C-77D39FC19826}" srcOrd="0" destOrd="0" presId="urn:microsoft.com/office/officeart/2005/8/layout/process2"/>
    <dgm:cxn modelId="{DB023108-27DB-4B83-A542-79062AC731E8}" type="presOf" srcId="{9D4F2ED6-2B6F-4C83-8CA3-058E033674A5}" destId="{32CC140E-094E-454F-8252-C41A5A515B02}" srcOrd="1" destOrd="0" presId="urn:microsoft.com/office/officeart/2005/8/layout/process2"/>
    <dgm:cxn modelId="{5D0CC213-1A27-45B6-A5EC-DD8F44983F20}" type="presOf" srcId="{0FF4C497-1B28-471A-9FE4-08E0710F1F68}" destId="{DC8DE79C-9BC9-4DD0-9198-875BA74D339C}" srcOrd="0" destOrd="0" presId="urn:microsoft.com/office/officeart/2005/8/layout/process2"/>
    <dgm:cxn modelId="{F2CCC03C-46DD-4442-BBE6-00BAC6C8128A}" srcId="{CB13E4A7-4F0D-4281-8D08-C609B2C55D1D}" destId="{F0F346A7-BF1E-404F-9440-851A7C71392B}" srcOrd="2" destOrd="0" parTransId="{C6876F0C-3424-4A17-93D1-F9F61FE9B20B}" sibTransId="{B39C5050-99C2-4B68-9BED-D736059C8EE6}"/>
    <dgm:cxn modelId="{2A15871B-0F12-49C3-A378-D42236636135}" type="presOf" srcId="{B39C5050-99C2-4B68-9BED-D736059C8EE6}" destId="{80F9E756-9537-4726-BC76-B095333A64E7}" srcOrd="1" destOrd="0" presId="urn:microsoft.com/office/officeart/2005/8/layout/process2"/>
    <dgm:cxn modelId="{D5840B63-4927-4F62-BCC5-2239E91097D7}" srcId="{CB13E4A7-4F0D-4281-8D08-C609B2C55D1D}" destId="{D9A51DF3-0130-4FFA-8B89-2B4F3E108B17}" srcOrd="1" destOrd="0" parTransId="{6D253CBD-DF46-447F-BB71-48264C08591A}" sibTransId="{5A40DB2D-3AF0-4799-B865-5EEC766615BD}"/>
    <dgm:cxn modelId="{B4AF3369-40A4-4D27-BEC0-9ACE495193AE}" type="presOf" srcId="{34965D45-C63E-4F6A-9911-72249E332439}" destId="{802C73B0-80BB-4C43-A5BB-D3D1C7BBC019}" srcOrd="0" destOrd="0" presId="urn:microsoft.com/office/officeart/2005/8/layout/process2"/>
    <dgm:cxn modelId="{AE6813C3-A673-4BE9-B0C1-5BDC365F23FA}" type="presOf" srcId="{A79D8C0D-558C-4937-9B68-F802185D5994}" destId="{2248E7D9-B038-42FF-8C20-75CC4E0A2516}" srcOrd="0" destOrd="0" presId="urn:microsoft.com/office/officeart/2005/8/layout/process2"/>
    <dgm:cxn modelId="{A1F15DB8-2F82-42BF-B68A-10930BFCF781}" type="presOf" srcId="{280AA67F-29BF-4454-B59D-B7C47C0B0127}" destId="{ACAB614F-7B4E-4E70-9C65-3F9C4FF5947D}" srcOrd="0" destOrd="0" presId="urn:microsoft.com/office/officeart/2005/8/layout/process2"/>
    <dgm:cxn modelId="{60BAD028-22FF-479C-814E-DF63E20E3926}" type="presOf" srcId="{280AA67F-29BF-4454-B59D-B7C47C0B0127}" destId="{3A7A5922-B77A-4458-9853-0474192AF858}" srcOrd="1" destOrd="0" presId="urn:microsoft.com/office/officeart/2005/8/layout/process2"/>
    <dgm:cxn modelId="{ED478EE6-F6BF-424F-A37A-2B031EA0481B}" type="presOf" srcId="{77DBD294-6C7C-4744-B4DA-B236816942B4}" destId="{3D5EFF91-3DCD-4B16-A74E-0B9D7AC1A6BD}" srcOrd="1" destOrd="0" presId="urn:microsoft.com/office/officeart/2005/8/layout/process2"/>
    <dgm:cxn modelId="{20A463ED-C716-4EA4-A92A-8A7B3DABEA60}" type="presOf" srcId="{5A40DB2D-3AF0-4799-B865-5EEC766615BD}" destId="{BDFA04ED-4A98-4831-9B57-1615B4CC4691}" srcOrd="0" destOrd="0" presId="urn:microsoft.com/office/officeart/2005/8/layout/process2"/>
    <dgm:cxn modelId="{566BDAC0-0590-450A-8293-861F7860873A}" type="presOf" srcId="{CB13E4A7-4F0D-4281-8D08-C609B2C55D1D}" destId="{42FFE699-0814-4BE6-9231-9CE27F340AD7}" srcOrd="0" destOrd="0" presId="urn:microsoft.com/office/officeart/2005/8/layout/process2"/>
    <dgm:cxn modelId="{A5AD5BBD-82E3-4AB9-85A6-93C48A54BF8E}" type="presOf" srcId="{77DBD294-6C7C-4744-B4DA-B236816942B4}" destId="{D70297F1-6A30-47B3-86CF-D9B65ECA503A}" srcOrd="0" destOrd="0" presId="urn:microsoft.com/office/officeart/2005/8/layout/process2"/>
    <dgm:cxn modelId="{60B39FC1-7519-4FB2-A119-B37127422558}" type="presOf" srcId="{D9A51DF3-0130-4FFA-8B89-2B4F3E108B17}" destId="{F7E7E6A2-E827-4AB8-AEF4-285FF685EE21}" srcOrd="0" destOrd="0" presId="urn:microsoft.com/office/officeart/2005/8/layout/process2"/>
    <dgm:cxn modelId="{60872DE8-68F5-4B9F-A1EF-9FDEB394E99D}" type="presOf" srcId="{F0F346A7-BF1E-404F-9440-851A7C71392B}" destId="{9FCAE0DD-8646-4F64-8BCF-B220E667CD5E}" srcOrd="0" destOrd="0" presId="urn:microsoft.com/office/officeart/2005/8/layout/process2"/>
    <dgm:cxn modelId="{FB6C6EFB-AD11-42B5-A439-2DB3826710B7}" type="presOf" srcId="{5A40DB2D-3AF0-4799-B865-5EEC766615BD}" destId="{53D401AC-1107-40BE-8749-218E01D93393}" srcOrd="1" destOrd="0" presId="urn:microsoft.com/office/officeart/2005/8/layout/process2"/>
    <dgm:cxn modelId="{441F6857-8BC1-430C-8080-90BB7F6386EE}" srcId="{CB13E4A7-4F0D-4281-8D08-C609B2C55D1D}" destId="{3FE97906-0099-49F7-BFF3-85D64F8BD879}" srcOrd="5" destOrd="0" parTransId="{4F523AEB-DEAA-4736-87D5-9C2282A6A0F1}" sibTransId="{280AA67F-29BF-4454-B59D-B7C47C0B0127}"/>
    <dgm:cxn modelId="{345E6696-D5D5-4551-ABA7-00E89A3B15A4}" type="presOf" srcId="{3FE97906-0099-49F7-BFF3-85D64F8BD879}" destId="{8DF72502-454B-48F9-A6B8-A9759776339B}" srcOrd="0" destOrd="0" presId="urn:microsoft.com/office/officeart/2005/8/layout/process2"/>
    <dgm:cxn modelId="{1C81AF0D-F25D-46AE-A29A-9EDD7A497AE1}" srcId="{CB13E4A7-4F0D-4281-8D08-C609B2C55D1D}" destId="{34965D45-C63E-4F6A-9911-72249E332439}" srcOrd="4" destOrd="0" parTransId="{0B15B78C-77E8-451F-9F9E-2333178ABDD5}" sibTransId="{77DBD294-6C7C-4744-B4DA-B236816942B4}"/>
    <dgm:cxn modelId="{7F5BAE86-848D-4900-AC58-D423C6BEDAF4}" type="presOf" srcId="{C27F2839-4AC7-487B-AED0-4EE04C2D27D9}" destId="{A7A3D3F4-08C4-4017-9FBC-33EE458EB200}" srcOrd="0" destOrd="0" presId="urn:microsoft.com/office/officeart/2005/8/layout/process2"/>
    <dgm:cxn modelId="{9F0AC72F-F463-4083-9D53-E346C77AD6EE}" type="presOf" srcId="{382FA6BF-89C5-4793-8022-540AE301D452}" destId="{88F6439D-CA8B-4F39-971C-3FDCD1901CFA}" srcOrd="0" destOrd="0" presId="urn:microsoft.com/office/officeart/2005/8/layout/process2"/>
    <dgm:cxn modelId="{4E1FAF54-00C8-4CCF-BBF6-CE783BB7720C}" srcId="{CB13E4A7-4F0D-4281-8D08-C609B2C55D1D}" destId="{0FF4C497-1B28-471A-9FE4-08E0710F1F68}" srcOrd="0" destOrd="0" parTransId="{9D3277D7-1F00-4AF0-BB91-73EDE3737221}" sibTransId="{9D4F2ED6-2B6F-4C83-8CA3-058E033674A5}"/>
    <dgm:cxn modelId="{A5A9CDCD-98C6-4226-AC94-3C5F029F1F73}" type="presParOf" srcId="{42FFE699-0814-4BE6-9231-9CE27F340AD7}" destId="{DC8DE79C-9BC9-4DD0-9198-875BA74D339C}" srcOrd="0" destOrd="0" presId="urn:microsoft.com/office/officeart/2005/8/layout/process2"/>
    <dgm:cxn modelId="{90363B12-6B61-4F4F-B063-11AA6836F5C3}" type="presParOf" srcId="{42FFE699-0814-4BE6-9231-9CE27F340AD7}" destId="{656D0293-BF44-42D2-929C-77D39FC19826}" srcOrd="1" destOrd="0" presId="urn:microsoft.com/office/officeart/2005/8/layout/process2"/>
    <dgm:cxn modelId="{315A01D4-0E96-4987-8A4D-B5C4BC982653}" type="presParOf" srcId="{656D0293-BF44-42D2-929C-77D39FC19826}" destId="{32CC140E-094E-454F-8252-C41A5A515B02}" srcOrd="0" destOrd="0" presId="urn:microsoft.com/office/officeart/2005/8/layout/process2"/>
    <dgm:cxn modelId="{B103D9E5-408A-4820-A543-FAA1A64D1C6D}" type="presParOf" srcId="{42FFE699-0814-4BE6-9231-9CE27F340AD7}" destId="{F7E7E6A2-E827-4AB8-AEF4-285FF685EE21}" srcOrd="2" destOrd="0" presId="urn:microsoft.com/office/officeart/2005/8/layout/process2"/>
    <dgm:cxn modelId="{6FED0CB7-E528-446D-8049-93FCE9CDBD48}" type="presParOf" srcId="{42FFE699-0814-4BE6-9231-9CE27F340AD7}" destId="{BDFA04ED-4A98-4831-9B57-1615B4CC4691}" srcOrd="3" destOrd="0" presId="urn:microsoft.com/office/officeart/2005/8/layout/process2"/>
    <dgm:cxn modelId="{B7B479DD-D160-414C-9A22-16B2E0A2F853}" type="presParOf" srcId="{BDFA04ED-4A98-4831-9B57-1615B4CC4691}" destId="{53D401AC-1107-40BE-8749-218E01D93393}" srcOrd="0" destOrd="0" presId="urn:microsoft.com/office/officeart/2005/8/layout/process2"/>
    <dgm:cxn modelId="{810DAE7B-97B7-402D-A8D1-8D4832990967}" type="presParOf" srcId="{42FFE699-0814-4BE6-9231-9CE27F340AD7}" destId="{9FCAE0DD-8646-4F64-8BCF-B220E667CD5E}" srcOrd="4" destOrd="0" presId="urn:microsoft.com/office/officeart/2005/8/layout/process2"/>
    <dgm:cxn modelId="{AA82353C-06DA-4F41-AA51-D5AD10570B42}" type="presParOf" srcId="{42FFE699-0814-4BE6-9231-9CE27F340AD7}" destId="{F6FC8A92-3EBB-4D44-8130-C2F05BB7D93E}" srcOrd="5" destOrd="0" presId="urn:microsoft.com/office/officeart/2005/8/layout/process2"/>
    <dgm:cxn modelId="{4B80379F-DA83-4D2E-A0DE-BFCBFCC826E2}" type="presParOf" srcId="{F6FC8A92-3EBB-4D44-8130-C2F05BB7D93E}" destId="{80F9E756-9537-4726-BC76-B095333A64E7}" srcOrd="0" destOrd="0" presId="urn:microsoft.com/office/officeart/2005/8/layout/process2"/>
    <dgm:cxn modelId="{45905DFE-A24F-453A-8B74-A8B2D6B457AF}" type="presParOf" srcId="{42FFE699-0814-4BE6-9231-9CE27F340AD7}" destId="{A7A3D3F4-08C4-4017-9FBC-33EE458EB200}" srcOrd="6" destOrd="0" presId="urn:microsoft.com/office/officeart/2005/8/layout/process2"/>
    <dgm:cxn modelId="{37460F98-5673-4EF2-9DA7-786F886C56E2}" type="presParOf" srcId="{42FFE699-0814-4BE6-9231-9CE27F340AD7}" destId="{2248E7D9-B038-42FF-8C20-75CC4E0A2516}" srcOrd="7" destOrd="0" presId="urn:microsoft.com/office/officeart/2005/8/layout/process2"/>
    <dgm:cxn modelId="{363874CE-F807-45A3-8953-127726B2DCEF}" type="presParOf" srcId="{2248E7D9-B038-42FF-8C20-75CC4E0A2516}" destId="{CC3FB962-45EF-4EA0-B680-7D519A48A7CF}" srcOrd="0" destOrd="0" presId="urn:microsoft.com/office/officeart/2005/8/layout/process2"/>
    <dgm:cxn modelId="{ED484E20-1BCC-4C3D-85F6-26DC105F0ED1}" type="presParOf" srcId="{42FFE699-0814-4BE6-9231-9CE27F340AD7}" destId="{802C73B0-80BB-4C43-A5BB-D3D1C7BBC019}" srcOrd="8" destOrd="0" presId="urn:microsoft.com/office/officeart/2005/8/layout/process2"/>
    <dgm:cxn modelId="{F7F5F04D-CB9C-46AF-8BCB-D07694F6D77C}" type="presParOf" srcId="{42FFE699-0814-4BE6-9231-9CE27F340AD7}" destId="{D70297F1-6A30-47B3-86CF-D9B65ECA503A}" srcOrd="9" destOrd="0" presId="urn:microsoft.com/office/officeart/2005/8/layout/process2"/>
    <dgm:cxn modelId="{FD63590D-01C2-423C-BE0C-18E321B65761}" type="presParOf" srcId="{D70297F1-6A30-47B3-86CF-D9B65ECA503A}" destId="{3D5EFF91-3DCD-4B16-A74E-0B9D7AC1A6BD}" srcOrd="0" destOrd="0" presId="urn:microsoft.com/office/officeart/2005/8/layout/process2"/>
    <dgm:cxn modelId="{FC2278B5-4FEA-461E-A221-4C902CFEF3A5}" type="presParOf" srcId="{42FFE699-0814-4BE6-9231-9CE27F340AD7}" destId="{8DF72502-454B-48F9-A6B8-A9759776339B}" srcOrd="10" destOrd="0" presId="urn:microsoft.com/office/officeart/2005/8/layout/process2"/>
    <dgm:cxn modelId="{ED390F95-5F99-47FB-BA2D-0EB40ABB4711}" type="presParOf" srcId="{42FFE699-0814-4BE6-9231-9CE27F340AD7}" destId="{ACAB614F-7B4E-4E70-9C65-3F9C4FF5947D}" srcOrd="11" destOrd="0" presId="urn:microsoft.com/office/officeart/2005/8/layout/process2"/>
    <dgm:cxn modelId="{7B51D029-AD18-43C7-8A89-3A9D1A71921E}" type="presParOf" srcId="{ACAB614F-7B4E-4E70-9C65-3F9C4FF5947D}" destId="{3A7A5922-B77A-4458-9853-0474192AF858}" srcOrd="0" destOrd="0" presId="urn:microsoft.com/office/officeart/2005/8/layout/process2"/>
    <dgm:cxn modelId="{E5177E1C-7D0A-4DFB-920E-9B8902E5C605}" type="presParOf" srcId="{42FFE699-0814-4BE6-9231-9CE27F340AD7}" destId="{88F6439D-CA8B-4F39-971C-3FDCD1901CFA}" srcOrd="12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F72F0945-15F3-471E-A1CB-F4DF17AA2491}" type="doc">
      <dgm:prSet loTypeId="urn:microsoft.com/office/officeart/2005/8/layout/cycle1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FEF3778-94BF-418A-8252-393B3BC26DEB}">
      <dgm:prSet/>
      <dgm:spPr/>
      <dgm:t>
        <a:bodyPr/>
        <a:lstStyle/>
        <a:p>
          <a:pPr rtl="0"/>
          <a:r>
            <a:rPr lang="uz-Cyrl-UZ" smtClean="0"/>
            <a:t>Mehmonxona xonalarining maydoni </a:t>
          </a:r>
          <a:endParaRPr lang="ru-RU"/>
        </a:p>
      </dgm:t>
    </dgm:pt>
    <dgm:pt modelId="{12C89CB4-C486-467D-A0A9-FAD7F77E3E8E}" type="parTrans" cxnId="{B31E9ED8-A37B-4583-91B0-EBE1E23A8D6F}">
      <dgm:prSet/>
      <dgm:spPr/>
      <dgm:t>
        <a:bodyPr/>
        <a:lstStyle/>
        <a:p>
          <a:endParaRPr lang="ru-RU"/>
        </a:p>
      </dgm:t>
    </dgm:pt>
    <dgm:pt modelId="{B00EF037-1F80-49FD-AD07-B4F8D85FF8AA}" type="sibTrans" cxnId="{B31E9ED8-A37B-4583-91B0-EBE1E23A8D6F}">
      <dgm:prSet/>
      <dgm:spPr/>
      <dgm:t>
        <a:bodyPr/>
        <a:lstStyle/>
        <a:p>
          <a:endParaRPr lang="ru-RU"/>
        </a:p>
      </dgm:t>
    </dgm:pt>
    <dgm:pt modelId="{3152D12C-072A-4E09-A6F8-C0DB4744B983}">
      <dgm:prSet/>
      <dgm:spPr/>
      <dgm:t>
        <a:bodyPr/>
        <a:lstStyle/>
        <a:p>
          <a:pPr rtl="0"/>
          <a:r>
            <a:rPr lang="uz-Cyrl-UZ" smtClean="0"/>
            <a:t>Mehmonxonalarda taklif qilinayotgan taomlar variantini tanlash imkoni </a:t>
          </a:r>
          <a:endParaRPr lang="ru-RU"/>
        </a:p>
      </dgm:t>
    </dgm:pt>
    <dgm:pt modelId="{9BBF64B3-B115-4417-860D-EDEB5E22A570}" type="parTrans" cxnId="{29C5AD42-D756-4BD2-932C-BD3118B59A73}">
      <dgm:prSet/>
      <dgm:spPr/>
      <dgm:t>
        <a:bodyPr/>
        <a:lstStyle/>
        <a:p>
          <a:endParaRPr lang="ru-RU"/>
        </a:p>
      </dgm:t>
    </dgm:pt>
    <dgm:pt modelId="{7504DF08-56F0-4DA8-9E51-5AC9C6957927}" type="sibTrans" cxnId="{29C5AD42-D756-4BD2-932C-BD3118B59A73}">
      <dgm:prSet/>
      <dgm:spPr/>
      <dgm:t>
        <a:bodyPr/>
        <a:lstStyle/>
        <a:p>
          <a:endParaRPr lang="ru-RU"/>
        </a:p>
      </dgm:t>
    </dgm:pt>
    <dgm:pt modelId="{1CDBC034-E2BB-4C75-8B3C-813051585009}">
      <dgm:prSet/>
      <dgm:spPr/>
      <dgm:t>
        <a:bodyPr/>
        <a:lstStyle/>
        <a:p>
          <a:pPr rtl="0"/>
          <a:r>
            <a:rPr lang="uz-Cyrl-UZ" smtClean="0"/>
            <a:t>Mehmonxona xodimlariga qo‘yiladigan talablar</a:t>
          </a:r>
          <a:endParaRPr lang="ru-RU"/>
        </a:p>
      </dgm:t>
    </dgm:pt>
    <dgm:pt modelId="{D3D80C36-FD82-4A26-96AC-98F31267D660}" type="parTrans" cxnId="{E47EC7B0-CEB7-41D0-81B1-ACB64E5BD695}">
      <dgm:prSet/>
      <dgm:spPr/>
      <dgm:t>
        <a:bodyPr/>
        <a:lstStyle/>
        <a:p>
          <a:endParaRPr lang="ru-RU"/>
        </a:p>
      </dgm:t>
    </dgm:pt>
    <dgm:pt modelId="{C33CE4BD-C41B-4316-9794-E1123950ECF7}" type="sibTrans" cxnId="{E47EC7B0-CEB7-41D0-81B1-ACB64E5BD695}">
      <dgm:prSet/>
      <dgm:spPr/>
      <dgm:t>
        <a:bodyPr/>
        <a:lstStyle/>
        <a:p>
          <a:endParaRPr lang="ru-RU"/>
        </a:p>
      </dgm:t>
    </dgm:pt>
    <dgm:pt modelId="{7E074B02-DFE5-4198-8859-A6FB153D9711}">
      <dgm:prSet/>
      <dgm:spPr/>
      <dgm:t>
        <a:bodyPr/>
        <a:lstStyle/>
        <a:p>
          <a:pPr rtl="0"/>
          <a:r>
            <a:rPr lang="uz-Cyrl-UZ" smtClean="0"/>
            <a:t>Rahbarlar va xodimlar kasbiy tayyorgarlikdan o‘tgan bo‘lishi shart. </a:t>
          </a:r>
          <a:endParaRPr lang="ru-RU"/>
        </a:p>
      </dgm:t>
    </dgm:pt>
    <dgm:pt modelId="{F94027B9-A65A-4E9B-AC5B-83A8B150C3BA}" type="parTrans" cxnId="{A6290D53-3CC1-49A9-82B6-24466EB8F3B3}">
      <dgm:prSet/>
      <dgm:spPr/>
      <dgm:t>
        <a:bodyPr/>
        <a:lstStyle/>
        <a:p>
          <a:endParaRPr lang="ru-RU"/>
        </a:p>
      </dgm:t>
    </dgm:pt>
    <dgm:pt modelId="{DB43D12E-04C1-44E3-8BE3-D9034355A19C}" type="sibTrans" cxnId="{A6290D53-3CC1-49A9-82B6-24466EB8F3B3}">
      <dgm:prSet/>
      <dgm:spPr/>
      <dgm:t>
        <a:bodyPr/>
        <a:lstStyle/>
        <a:p>
          <a:endParaRPr lang="ru-RU"/>
        </a:p>
      </dgm:t>
    </dgm:pt>
    <dgm:pt modelId="{4BF9B573-EAE0-4354-B5D2-60B031E364D5}" type="pres">
      <dgm:prSet presAssocID="{F72F0945-15F3-471E-A1CB-F4DF17AA249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3FD54D-AEFB-43FE-BE3F-95A7514B3B5E}" type="pres">
      <dgm:prSet presAssocID="{8FEF3778-94BF-418A-8252-393B3BC26DEB}" presName="dummy" presStyleCnt="0"/>
      <dgm:spPr/>
    </dgm:pt>
    <dgm:pt modelId="{2787A129-6D01-41A9-83B0-D58EEA5712F9}" type="pres">
      <dgm:prSet presAssocID="{8FEF3778-94BF-418A-8252-393B3BC26DEB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C5F5783-2F03-4E21-AA4A-F8662757987A}" type="pres">
      <dgm:prSet presAssocID="{B00EF037-1F80-49FD-AD07-B4F8D85FF8AA}" presName="sibTrans" presStyleLbl="node1" presStyleIdx="0" presStyleCnt="4"/>
      <dgm:spPr/>
      <dgm:t>
        <a:bodyPr/>
        <a:lstStyle/>
        <a:p>
          <a:endParaRPr lang="ru-RU"/>
        </a:p>
      </dgm:t>
    </dgm:pt>
    <dgm:pt modelId="{D361B44A-2C96-4B6C-9990-A018558F96D7}" type="pres">
      <dgm:prSet presAssocID="{3152D12C-072A-4E09-A6F8-C0DB4744B983}" presName="dummy" presStyleCnt="0"/>
      <dgm:spPr/>
    </dgm:pt>
    <dgm:pt modelId="{E6AFF38E-8DB3-494F-822E-CB03814A6F57}" type="pres">
      <dgm:prSet presAssocID="{3152D12C-072A-4E09-A6F8-C0DB4744B983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DF0FB7-06B5-4329-90CD-81F072CDA038}" type="pres">
      <dgm:prSet presAssocID="{7504DF08-56F0-4DA8-9E51-5AC9C6957927}" presName="sibTrans" presStyleLbl="node1" presStyleIdx="1" presStyleCnt="4"/>
      <dgm:spPr/>
      <dgm:t>
        <a:bodyPr/>
        <a:lstStyle/>
        <a:p>
          <a:endParaRPr lang="ru-RU"/>
        </a:p>
      </dgm:t>
    </dgm:pt>
    <dgm:pt modelId="{67B89CB9-2133-43CD-B1A0-088DE5E4C865}" type="pres">
      <dgm:prSet presAssocID="{1CDBC034-E2BB-4C75-8B3C-813051585009}" presName="dummy" presStyleCnt="0"/>
      <dgm:spPr/>
    </dgm:pt>
    <dgm:pt modelId="{D5F6D3FD-9BB6-4AB5-BF35-F0A4C7337D3E}" type="pres">
      <dgm:prSet presAssocID="{1CDBC034-E2BB-4C75-8B3C-813051585009}" presName="node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A75438B-A443-4B43-B95D-63CC6308F54D}" type="pres">
      <dgm:prSet presAssocID="{C33CE4BD-C41B-4316-9794-E1123950ECF7}" presName="sibTrans" presStyleLbl="node1" presStyleIdx="2" presStyleCnt="4"/>
      <dgm:spPr/>
      <dgm:t>
        <a:bodyPr/>
        <a:lstStyle/>
        <a:p>
          <a:endParaRPr lang="ru-RU"/>
        </a:p>
      </dgm:t>
    </dgm:pt>
    <dgm:pt modelId="{74D53F15-A3BD-4311-8C28-437A9F5F0FDE}" type="pres">
      <dgm:prSet presAssocID="{7E074B02-DFE5-4198-8859-A6FB153D9711}" presName="dummy" presStyleCnt="0"/>
      <dgm:spPr/>
    </dgm:pt>
    <dgm:pt modelId="{20105EF4-D1DA-4584-A973-E73792533BFC}" type="pres">
      <dgm:prSet presAssocID="{7E074B02-DFE5-4198-8859-A6FB153D9711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3261C9-DD7F-47A0-94BE-8125BD4DB4EE}" type="pres">
      <dgm:prSet presAssocID="{DB43D12E-04C1-44E3-8BE3-D9034355A19C}" presName="sibTrans" presStyleLbl="node1" presStyleIdx="3" presStyleCnt="4"/>
      <dgm:spPr/>
      <dgm:t>
        <a:bodyPr/>
        <a:lstStyle/>
        <a:p>
          <a:endParaRPr lang="ru-RU"/>
        </a:p>
      </dgm:t>
    </dgm:pt>
  </dgm:ptLst>
  <dgm:cxnLst>
    <dgm:cxn modelId="{6E28E163-C277-448E-A7F1-FDBBAFD2A093}" type="presOf" srcId="{8FEF3778-94BF-418A-8252-393B3BC26DEB}" destId="{2787A129-6D01-41A9-83B0-D58EEA5712F9}" srcOrd="0" destOrd="0" presId="urn:microsoft.com/office/officeart/2005/8/layout/cycle1"/>
    <dgm:cxn modelId="{E47EC7B0-CEB7-41D0-81B1-ACB64E5BD695}" srcId="{F72F0945-15F3-471E-A1CB-F4DF17AA2491}" destId="{1CDBC034-E2BB-4C75-8B3C-813051585009}" srcOrd="2" destOrd="0" parTransId="{D3D80C36-FD82-4A26-96AC-98F31267D660}" sibTransId="{C33CE4BD-C41B-4316-9794-E1123950ECF7}"/>
    <dgm:cxn modelId="{B31E9ED8-A37B-4583-91B0-EBE1E23A8D6F}" srcId="{F72F0945-15F3-471E-A1CB-F4DF17AA2491}" destId="{8FEF3778-94BF-418A-8252-393B3BC26DEB}" srcOrd="0" destOrd="0" parTransId="{12C89CB4-C486-467D-A0A9-FAD7F77E3E8E}" sibTransId="{B00EF037-1F80-49FD-AD07-B4F8D85FF8AA}"/>
    <dgm:cxn modelId="{29C5AD42-D756-4BD2-932C-BD3118B59A73}" srcId="{F72F0945-15F3-471E-A1CB-F4DF17AA2491}" destId="{3152D12C-072A-4E09-A6F8-C0DB4744B983}" srcOrd="1" destOrd="0" parTransId="{9BBF64B3-B115-4417-860D-EDEB5E22A570}" sibTransId="{7504DF08-56F0-4DA8-9E51-5AC9C6957927}"/>
    <dgm:cxn modelId="{A6290D53-3CC1-49A9-82B6-24466EB8F3B3}" srcId="{F72F0945-15F3-471E-A1CB-F4DF17AA2491}" destId="{7E074B02-DFE5-4198-8859-A6FB153D9711}" srcOrd="3" destOrd="0" parTransId="{F94027B9-A65A-4E9B-AC5B-83A8B150C3BA}" sibTransId="{DB43D12E-04C1-44E3-8BE3-D9034355A19C}"/>
    <dgm:cxn modelId="{CEDAA42E-C1B6-4849-A1AF-D3C2E4E8D50B}" type="presOf" srcId="{1CDBC034-E2BB-4C75-8B3C-813051585009}" destId="{D5F6D3FD-9BB6-4AB5-BF35-F0A4C7337D3E}" srcOrd="0" destOrd="0" presId="urn:microsoft.com/office/officeart/2005/8/layout/cycle1"/>
    <dgm:cxn modelId="{BCB8115A-C870-4879-A105-B2E479A67EEA}" type="presOf" srcId="{C33CE4BD-C41B-4316-9794-E1123950ECF7}" destId="{BA75438B-A443-4B43-B95D-63CC6308F54D}" srcOrd="0" destOrd="0" presId="urn:microsoft.com/office/officeart/2005/8/layout/cycle1"/>
    <dgm:cxn modelId="{2F132D19-AB52-4DF6-BE1C-DD94FA742A89}" type="presOf" srcId="{F72F0945-15F3-471E-A1CB-F4DF17AA2491}" destId="{4BF9B573-EAE0-4354-B5D2-60B031E364D5}" srcOrd="0" destOrd="0" presId="urn:microsoft.com/office/officeart/2005/8/layout/cycle1"/>
    <dgm:cxn modelId="{739E3B82-2B0E-43CE-A84F-EEF8D3CB1167}" type="presOf" srcId="{7504DF08-56F0-4DA8-9E51-5AC9C6957927}" destId="{52DF0FB7-06B5-4329-90CD-81F072CDA038}" srcOrd="0" destOrd="0" presId="urn:microsoft.com/office/officeart/2005/8/layout/cycle1"/>
    <dgm:cxn modelId="{097D5924-36CB-4869-95CD-5248F1AF8F13}" type="presOf" srcId="{7E074B02-DFE5-4198-8859-A6FB153D9711}" destId="{20105EF4-D1DA-4584-A973-E73792533BFC}" srcOrd="0" destOrd="0" presId="urn:microsoft.com/office/officeart/2005/8/layout/cycle1"/>
    <dgm:cxn modelId="{E3FF3B06-0D2D-4F37-ACB6-8B8DD55531AA}" type="presOf" srcId="{DB43D12E-04C1-44E3-8BE3-D9034355A19C}" destId="{263261C9-DD7F-47A0-94BE-8125BD4DB4EE}" srcOrd="0" destOrd="0" presId="urn:microsoft.com/office/officeart/2005/8/layout/cycle1"/>
    <dgm:cxn modelId="{92311392-1320-41EE-B220-73903446F095}" type="presOf" srcId="{3152D12C-072A-4E09-A6F8-C0DB4744B983}" destId="{E6AFF38E-8DB3-494F-822E-CB03814A6F57}" srcOrd="0" destOrd="0" presId="urn:microsoft.com/office/officeart/2005/8/layout/cycle1"/>
    <dgm:cxn modelId="{426480D1-B7F4-4473-AB4F-740E00FA7919}" type="presOf" srcId="{B00EF037-1F80-49FD-AD07-B4F8D85FF8AA}" destId="{6C5F5783-2F03-4E21-AA4A-F8662757987A}" srcOrd="0" destOrd="0" presId="urn:microsoft.com/office/officeart/2005/8/layout/cycle1"/>
    <dgm:cxn modelId="{E6105EB9-5126-4A3E-ACC3-7184AC009A8E}" type="presParOf" srcId="{4BF9B573-EAE0-4354-B5D2-60B031E364D5}" destId="{723FD54D-AEFB-43FE-BE3F-95A7514B3B5E}" srcOrd="0" destOrd="0" presId="urn:microsoft.com/office/officeart/2005/8/layout/cycle1"/>
    <dgm:cxn modelId="{FBD62B21-013C-4F91-B7A2-4EB64A64352E}" type="presParOf" srcId="{4BF9B573-EAE0-4354-B5D2-60B031E364D5}" destId="{2787A129-6D01-41A9-83B0-D58EEA5712F9}" srcOrd="1" destOrd="0" presId="urn:microsoft.com/office/officeart/2005/8/layout/cycle1"/>
    <dgm:cxn modelId="{D800B9D6-FE42-4A28-BF1C-88C427E4E240}" type="presParOf" srcId="{4BF9B573-EAE0-4354-B5D2-60B031E364D5}" destId="{6C5F5783-2F03-4E21-AA4A-F8662757987A}" srcOrd="2" destOrd="0" presId="urn:microsoft.com/office/officeart/2005/8/layout/cycle1"/>
    <dgm:cxn modelId="{1C26CF95-B787-4D35-8BDB-FDFC8F703EEC}" type="presParOf" srcId="{4BF9B573-EAE0-4354-B5D2-60B031E364D5}" destId="{D361B44A-2C96-4B6C-9990-A018558F96D7}" srcOrd="3" destOrd="0" presId="urn:microsoft.com/office/officeart/2005/8/layout/cycle1"/>
    <dgm:cxn modelId="{679A9315-9B17-46B1-8EF5-F762F57B25D6}" type="presParOf" srcId="{4BF9B573-EAE0-4354-B5D2-60B031E364D5}" destId="{E6AFF38E-8DB3-494F-822E-CB03814A6F57}" srcOrd="4" destOrd="0" presId="urn:microsoft.com/office/officeart/2005/8/layout/cycle1"/>
    <dgm:cxn modelId="{063D832A-1014-444B-8A8C-148CD8639690}" type="presParOf" srcId="{4BF9B573-EAE0-4354-B5D2-60B031E364D5}" destId="{52DF0FB7-06B5-4329-90CD-81F072CDA038}" srcOrd="5" destOrd="0" presId="urn:microsoft.com/office/officeart/2005/8/layout/cycle1"/>
    <dgm:cxn modelId="{D04FA573-FA4B-4B9A-936A-D4B667F6FAF7}" type="presParOf" srcId="{4BF9B573-EAE0-4354-B5D2-60B031E364D5}" destId="{67B89CB9-2133-43CD-B1A0-088DE5E4C865}" srcOrd="6" destOrd="0" presId="urn:microsoft.com/office/officeart/2005/8/layout/cycle1"/>
    <dgm:cxn modelId="{0FA71836-2DA1-452D-9912-9FCAD6350C60}" type="presParOf" srcId="{4BF9B573-EAE0-4354-B5D2-60B031E364D5}" destId="{D5F6D3FD-9BB6-4AB5-BF35-F0A4C7337D3E}" srcOrd="7" destOrd="0" presId="urn:microsoft.com/office/officeart/2005/8/layout/cycle1"/>
    <dgm:cxn modelId="{108DF935-9F3F-4882-AE50-08B7DC0771AC}" type="presParOf" srcId="{4BF9B573-EAE0-4354-B5D2-60B031E364D5}" destId="{BA75438B-A443-4B43-B95D-63CC6308F54D}" srcOrd="8" destOrd="0" presId="urn:microsoft.com/office/officeart/2005/8/layout/cycle1"/>
    <dgm:cxn modelId="{3BBE8ED2-84FE-4C4D-8D43-968D8673A3C1}" type="presParOf" srcId="{4BF9B573-EAE0-4354-B5D2-60B031E364D5}" destId="{74D53F15-A3BD-4311-8C28-437A9F5F0FDE}" srcOrd="9" destOrd="0" presId="urn:microsoft.com/office/officeart/2005/8/layout/cycle1"/>
    <dgm:cxn modelId="{F2E040B2-0F3B-48F8-9589-ADF8E5D8FFFB}" type="presParOf" srcId="{4BF9B573-EAE0-4354-B5D2-60B031E364D5}" destId="{20105EF4-D1DA-4584-A973-E73792533BFC}" srcOrd="10" destOrd="0" presId="urn:microsoft.com/office/officeart/2005/8/layout/cycle1"/>
    <dgm:cxn modelId="{6974F758-CEBB-4291-AB32-7906B0A177B4}" type="presParOf" srcId="{4BF9B573-EAE0-4354-B5D2-60B031E364D5}" destId="{263261C9-DD7F-47A0-94BE-8125BD4DB4EE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3544D498-557A-447B-B677-00AD360359D7}" type="doc">
      <dgm:prSet loTypeId="urn:microsoft.com/office/officeart/2005/8/layout/hierarchy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81987FA-32DA-4F04-BAF3-6FFBB82BE6D3}">
      <dgm:prSet phldrT="[Текст]"/>
      <dgm:spPr/>
      <dgm:t>
        <a:bodyPr/>
        <a:lstStyle/>
        <a:p>
          <a:r>
            <a:rPr lang="uz-Cyrl-UZ" dirty="0" smtClean="0"/>
            <a:t>Hozirgi kunda 30 xildan ortiq klassifikatsiya tizimi mavjud. Bulardan keng tarqalgani quyidagilar:</a:t>
          </a:r>
          <a:endParaRPr lang="ru-RU" dirty="0"/>
        </a:p>
      </dgm:t>
    </dgm:pt>
    <dgm:pt modelId="{E1160FF8-D823-4575-82C6-38AC00BABEB3}" type="parTrans" cxnId="{0E972EEF-1A26-4006-85DD-67C0EF1E54EB}">
      <dgm:prSet/>
      <dgm:spPr/>
      <dgm:t>
        <a:bodyPr/>
        <a:lstStyle/>
        <a:p>
          <a:endParaRPr lang="ru-RU"/>
        </a:p>
      </dgm:t>
    </dgm:pt>
    <dgm:pt modelId="{58B64DA9-922B-4AD8-B5A8-9784DD26D000}" type="sibTrans" cxnId="{0E972EEF-1A26-4006-85DD-67C0EF1E54EB}">
      <dgm:prSet/>
      <dgm:spPr/>
      <dgm:t>
        <a:bodyPr/>
        <a:lstStyle/>
        <a:p>
          <a:endParaRPr lang="ru-RU"/>
        </a:p>
      </dgm:t>
    </dgm:pt>
    <dgm:pt modelId="{BD59354F-E75A-447F-9189-D94F4698B11C}">
      <dgm:prSet phldrT="[Текст]"/>
      <dgm:spPr/>
      <dgm:t>
        <a:bodyPr/>
        <a:lstStyle/>
        <a:p>
          <a:r>
            <a:rPr lang="uz-Cyrl-UZ" dirty="0" smtClean="0"/>
            <a:t>- Yulduz tizimi (1dan 5gacha) asosidagi fransuz klassifikatsiyasi;</a:t>
          </a:r>
          <a:endParaRPr lang="ru-RU" dirty="0"/>
        </a:p>
      </dgm:t>
    </dgm:pt>
    <dgm:pt modelId="{63375006-33ED-4078-B4BB-D1511A4A9D0D}" type="parTrans" cxnId="{DD70533A-85F6-46A2-838B-F414040207F6}">
      <dgm:prSet/>
      <dgm:spPr/>
      <dgm:t>
        <a:bodyPr/>
        <a:lstStyle/>
        <a:p>
          <a:endParaRPr lang="ru-RU"/>
        </a:p>
      </dgm:t>
    </dgm:pt>
    <dgm:pt modelId="{D90F9E66-F184-4A10-A025-952DC6EAD0A0}" type="sibTrans" cxnId="{DD70533A-85F6-46A2-838B-F414040207F6}">
      <dgm:prSet/>
      <dgm:spPr/>
      <dgm:t>
        <a:bodyPr/>
        <a:lstStyle/>
        <a:p>
          <a:endParaRPr lang="ru-RU"/>
        </a:p>
      </dgm:t>
    </dgm:pt>
    <dgm:pt modelId="{2C7E580B-22A0-4251-93B7-F3AC7DBF5C6E}">
      <dgm:prSet phldrT="[Текст]"/>
      <dgm:spPr/>
      <dgm:t>
        <a:bodyPr/>
        <a:lstStyle/>
        <a:p>
          <a:r>
            <a:rPr lang="uz-Cyrl-UZ" dirty="0" smtClean="0"/>
            <a:t>- Xarf tizimi (A-V-S-D) (asosan Gretsiyada qo‘llaniladi);</a:t>
          </a:r>
          <a:endParaRPr lang="ru-RU" dirty="0"/>
        </a:p>
      </dgm:t>
    </dgm:pt>
    <dgm:pt modelId="{36F65492-B6E0-46C6-BF36-8E43763630B3}" type="parTrans" cxnId="{159DE15B-C41A-4824-988A-35F7D34118F9}">
      <dgm:prSet/>
      <dgm:spPr/>
      <dgm:t>
        <a:bodyPr/>
        <a:lstStyle/>
        <a:p>
          <a:endParaRPr lang="ru-RU"/>
        </a:p>
      </dgm:t>
    </dgm:pt>
    <dgm:pt modelId="{DE3F3BA0-7ABA-485F-A1A0-E2096EAA479B}" type="sibTrans" cxnId="{159DE15B-C41A-4824-988A-35F7D34118F9}">
      <dgm:prSet/>
      <dgm:spPr/>
      <dgm:t>
        <a:bodyPr/>
        <a:lstStyle/>
        <a:p>
          <a:endParaRPr lang="ru-RU"/>
        </a:p>
      </dgm:t>
    </dgm:pt>
    <dgm:pt modelId="{7104D5FB-2DAA-4878-9DC0-32E5F72C2417}">
      <dgm:prSet phldrT="[Текст]"/>
      <dgm:spPr/>
      <dgm:t>
        <a:bodyPr/>
        <a:lstStyle/>
        <a:p>
          <a:r>
            <a:rPr lang="uz-Cyrl-UZ" dirty="0" smtClean="0"/>
            <a:t>- Razryad tizimdagi (AQSh);</a:t>
          </a:r>
          <a:endParaRPr lang="ru-RU" dirty="0"/>
        </a:p>
      </dgm:t>
    </dgm:pt>
    <dgm:pt modelId="{3024E96F-AD97-489C-8159-4475E5A05029}" type="parTrans" cxnId="{46CB9DA4-8709-4402-B86B-E62150485552}">
      <dgm:prSet/>
      <dgm:spPr/>
      <dgm:t>
        <a:bodyPr/>
        <a:lstStyle/>
        <a:p>
          <a:endParaRPr lang="ru-RU"/>
        </a:p>
      </dgm:t>
    </dgm:pt>
    <dgm:pt modelId="{4EBC4308-2846-439D-AE29-1564AC0017C3}" type="sibTrans" cxnId="{46CB9DA4-8709-4402-B86B-E62150485552}">
      <dgm:prSet/>
      <dgm:spPr/>
      <dgm:t>
        <a:bodyPr/>
        <a:lstStyle/>
        <a:p>
          <a:endParaRPr lang="ru-RU"/>
        </a:p>
      </dgm:t>
    </dgm:pt>
    <dgm:pt modelId="{6361B2D7-C2EA-43C0-8BF4-C9E38D54BD10}">
      <dgm:prSet phldrT="[Текст]"/>
      <dgm:spPr/>
      <dgm:t>
        <a:bodyPr/>
        <a:lstStyle/>
        <a:p>
          <a:r>
            <a:rPr lang="uz-Cyrl-UZ" dirty="0" smtClean="0"/>
            <a:t>- Ball tizimdagi (Xindiston);</a:t>
          </a:r>
          <a:endParaRPr lang="ru-RU" dirty="0"/>
        </a:p>
      </dgm:t>
    </dgm:pt>
    <dgm:pt modelId="{42A2BE6F-DD29-431E-B3B1-3706B3514523}" type="parTrans" cxnId="{F5F2DB6D-B8F1-43B6-A65F-214127EC3BC6}">
      <dgm:prSet/>
      <dgm:spPr/>
      <dgm:t>
        <a:bodyPr/>
        <a:lstStyle/>
        <a:p>
          <a:endParaRPr lang="ru-RU"/>
        </a:p>
      </dgm:t>
    </dgm:pt>
    <dgm:pt modelId="{B05F52B2-AAE0-4AC9-9311-939F51899E8E}" type="sibTrans" cxnId="{F5F2DB6D-B8F1-43B6-A65F-214127EC3BC6}">
      <dgm:prSet/>
      <dgm:spPr/>
      <dgm:t>
        <a:bodyPr/>
        <a:lstStyle/>
        <a:p>
          <a:endParaRPr lang="ru-RU"/>
        </a:p>
      </dgm:t>
    </dgm:pt>
    <dgm:pt modelId="{50500AD1-0884-4582-92BD-3C02A9D525C8}">
      <dgm:prSet phldrT="[Текст]"/>
      <dgm:spPr/>
      <dgm:t>
        <a:bodyPr/>
        <a:lstStyle/>
        <a:p>
          <a:r>
            <a:rPr lang="uz-Cyrl-UZ" dirty="0" smtClean="0"/>
            <a:t>- Toj tizimdagi (Buyuk Britaniya).</a:t>
          </a:r>
          <a:endParaRPr lang="ru-RU" dirty="0"/>
        </a:p>
      </dgm:t>
    </dgm:pt>
    <dgm:pt modelId="{2B875B55-4F60-488B-AA0C-4850E50EFDCB}" type="parTrans" cxnId="{0ED4B4A4-D93A-4B44-9710-6E64AE467ED0}">
      <dgm:prSet/>
      <dgm:spPr/>
      <dgm:t>
        <a:bodyPr/>
        <a:lstStyle/>
        <a:p>
          <a:endParaRPr lang="ru-RU"/>
        </a:p>
      </dgm:t>
    </dgm:pt>
    <dgm:pt modelId="{8FAA56AD-6734-4E93-BC21-3C7411FA726C}" type="sibTrans" cxnId="{0ED4B4A4-D93A-4B44-9710-6E64AE467ED0}">
      <dgm:prSet/>
      <dgm:spPr/>
      <dgm:t>
        <a:bodyPr/>
        <a:lstStyle/>
        <a:p>
          <a:endParaRPr lang="ru-RU"/>
        </a:p>
      </dgm:t>
    </dgm:pt>
    <dgm:pt modelId="{43ACF839-2775-4C96-A38E-3DDBFA20EEE0}" type="pres">
      <dgm:prSet presAssocID="{3544D498-557A-447B-B677-00AD360359D7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A7D022DD-3320-4240-8ADE-7B7BB3ED4A1F}" type="pres">
      <dgm:prSet presAssocID="{681987FA-32DA-4F04-BAF3-6FFBB82BE6D3}" presName="vertOne" presStyleCnt="0"/>
      <dgm:spPr/>
    </dgm:pt>
    <dgm:pt modelId="{8291E3AD-9CF5-4777-91F2-94AD297AD51E}" type="pres">
      <dgm:prSet presAssocID="{681987FA-32DA-4F04-BAF3-6FFBB82BE6D3}" presName="txOn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E4FAB5C5-6A91-429C-897F-6F48CEA80946}" type="pres">
      <dgm:prSet presAssocID="{681987FA-32DA-4F04-BAF3-6FFBB82BE6D3}" presName="parTransOne" presStyleCnt="0"/>
      <dgm:spPr/>
    </dgm:pt>
    <dgm:pt modelId="{71375BE7-BCE1-44C4-97B0-4640FB9D427B}" type="pres">
      <dgm:prSet presAssocID="{681987FA-32DA-4F04-BAF3-6FFBB82BE6D3}" presName="horzOne" presStyleCnt="0"/>
      <dgm:spPr/>
    </dgm:pt>
    <dgm:pt modelId="{ECF6B092-1B73-4931-8890-A3A9A802C734}" type="pres">
      <dgm:prSet presAssocID="{BD59354F-E75A-447F-9189-D94F4698B11C}" presName="vertTwo" presStyleCnt="0"/>
      <dgm:spPr/>
    </dgm:pt>
    <dgm:pt modelId="{A794267B-8B0E-44F9-A941-5C5997700392}" type="pres">
      <dgm:prSet presAssocID="{BD59354F-E75A-447F-9189-D94F4698B11C}" presName="txTwo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087451-2084-4B25-B15C-88858A688C56}" type="pres">
      <dgm:prSet presAssocID="{BD59354F-E75A-447F-9189-D94F4698B11C}" presName="parTransTwo" presStyleCnt="0"/>
      <dgm:spPr/>
    </dgm:pt>
    <dgm:pt modelId="{D5115240-6D1E-4862-8C6C-A0ADC9FD4C53}" type="pres">
      <dgm:prSet presAssocID="{BD59354F-E75A-447F-9189-D94F4698B11C}" presName="horzTwo" presStyleCnt="0"/>
      <dgm:spPr/>
    </dgm:pt>
    <dgm:pt modelId="{9234EC6B-AF9A-450D-8DC0-D96CF608BD89}" type="pres">
      <dgm:prSet presAssocID="{2C7E580B-22A0-4251-93B7-F3AC7DBF5C6E}" presName="vertThree" presStyleCnt="0"/>
      <dgm:spPr/>
    </dgm:pt>
    <dgm:pt modelId="{467715FD-66F5-467B-B59A-1B51007FE6D8}" type="pres">
      <dgm:prSet presAssocID="{2C7E580B-22A0-4251-93B7-F3AC7DBF5C6E}" presName="txThree" presStyleLbl="node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9C7EA0-2C4D-4C5E-86C6-1192B1C5CB33}" type="pres">
      <dgm:prSet presAssocID="{2C7E580B-22A0-4251-93B7-F3AC7DBF5C6E}" presName="horzThree" presStyleCnt="0"/>
      <dgm:spPr/>
    </dgm:pt>
    <dgm:pt modelId="{ED322656-C46E-492F-910E-163A60836DA2}" type="pres">
      <dgm:prSet presAssocID="{DE3F3BA0-7ABA-485F-A1A0-E2096EAA479B}" presName="sibSpaceThree" presStyleCnt="0"/>
      <dgm:spPr/>
    </dgm:pt>
    <dgm:pt modelId="{81827F8F-1635-4D8C-B7FA-9B82EAF06AFA}" type="pres">
      <dgm:prSet presAssocID="{7104D5FB-2DAA-4878-9DC0-32E5F72C2417}" presName="vertThree" presStyleCnt="0"/>
      <dgm:spPr/>
    </dgm:pt>
    <dgm:pt modelId="{C223CC65-11EE-4275-ABED-2E42C9810C4F}" type="pres">
      <dgm:prSet presAssocID="{7104D5FB-2DAA-4878-9DC0-32E5F72C2417}" presName="txThree" presStyleLbl="node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3F5ED88-BC82-49A7-A93F-53E2DE5B66C5}" type="pres">
      <dgm:prSet presAssocID="{7104D5FB-2DAA-4878-9DC0-32E5F72C2417}" presName="horzThree" presStyleCnt="0"/>
      <dgm:spPr/>
    </dgm:pt>
    <dgm:pt modelId="{1C3E34DC-67B5-4FBE-B2CE-05B159D97631}" type="pres">
      <dgm:prSet presAssocID="{D90F9E66-F184-4A10-A025-952DC6EAD0A0}" presName="sibSpaceTwo" presStyleCnt="0"/>
      <dgm:spPr/>
    </dgm:pt>
    <dgm:pt modelId="{8D1F986C-BBFC-4F7D-A808-79E077E6D71F}" type="pres">
      <dgm:prSet presAssocID="{6361B2D7-C2EA-43C0-8BF4-C9E38D54BD10}" presName="vertTwo" presStyleCnt="0"/>
      <dgm:spPr/>
    </dgm:pt>
    <dgm:pt modelId="{0E5A521D-1A99-4A4C-9017-3119AB7464AB}" type="pres">
      <dgm:prSet presAssocID="{6361B2D7-C2EA-43C0-8BF4-C9E38D54BD10}" presName="txTwo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F6959A8-5EDE-4C46-AAD3-C557A169E72E}" type="pres">
      <dgm:prSet presAssocID="{6361B2D7-C2EA-43C0-8BF4-C9E38D54BD10}" presName="parTransTwo" presStyleCnt="0"/>
      <dgm:spPr/>
    </dgm:pt>
    <dgm:pt modelId="{DC3C92CC-4F91-4FF0-B40B-30A7D22D894F}" type="pres">
      <dgm:prSet presAssocID="{6361B2D7-C2EA-43C0-8BF4-C9E38D54BD10}" presName="horzTwo" presStyleCnt="0"/>
      <dgm:spPr/>
    </dgm:pt>
    <dgm:pt modelId="{E778DD32-F5AE-44A3-86D6-C23E2A2CB733}" type="pres">
      <dgm:prSet presAssocID="{50500AD1-0884-4582-92BD-3C02A9D525C8}" presName="vertThree" presStyleCnt="0"/>
      <dgm:spPr/>
    </dgm:pt>
    <dgm:pt modelId="{237FD035-93D3-4558-BC26-4CE39F219C43}" type="pres">
      <dgm:prSet presAssocID="{50500AD1-0884-4582-92BD-3C02A9D525C8}" presName="txThree" presStyleLbl="node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A79DCD9-7203-4ABE-86DF-3033976EEBC1}" type="pres">
      <dgm:prSet presAssocID="{50500AD1-0884-4582-92BD-3C02A9D525C8}" presName="horzThree" presStyleCnt="0"/>
      <dgm:spPr/>
    </dgm:pt>
  </dgm:ptLst>
  <dgm:cxnLst>
    <dgm:cxn modelId="{A9B1E21E-CA52-4B67-9EF4-25081109D7D4}" type="presOf" srcId="{3544D498-557A-447B-B677-00AD360359D7}" destId="{43ACF839-2775-4C96-A38E-3DDBFA20EEE0}" srcOrd="0" destOrd="0" presId="urn:microsoft.com/office/officeart/2005/8/layout/hierarchy4"/>
    <dgm:cxn modelId="{F5F2DB6D-B8F1-43B6-A65F-214127EC3BC6}" srcId="{681987FA-32DA-4F04-BAF3-6FFBB82BE6D3}" destId="{6361B2D7-C2EA-43C0-8BF4-C9E38D54BD10}" srcOrd="1" destOrd="0" parTransId="{42A2BE6F-DD29-431E-B3B1-3706B3514523}" sibTransId="{B05F52B2-AAE0-4AC9-9311-939F51899E8E}"/>
    <dgm:cxn modelId="{159DE15B-C41A-4824-988A-35F7D34118F9}" srcId="{BD59354F-E75A-447F-9189-D94F4698B11C}" destId="{2C7E580B-22A0-4251-93B7-F3AC7DBF5C6E}" srcOrd="0" destOrd="0" parTransId="{36F65492-B6E0-46C6-BF36-8E43763630B3}" sibTransId="{DE3F3BA0-7ABA-485F-A1A0-E2096EAA479B}"/>
    <dgm:cxn modelId="{F1D752D7-6518-4E1B-9E88-4E7CA7F8453E}" type="presOf" srcId="{681987FA-32DA-4F04-BAF3-6FFBB82BE6D3}" destId="{8291E3AD-9CF5-4777-91F2-94AD297AD51E}" srcOrd="0" destOrd="0" presId="urn:microsoft.com/office/officeart/2005/8/layout/hierarchy4"/>
    <dgm:cxn modelId="{46CB9DA4-8709-4402-B86B-E62150485552}" srcId="{BD59354F-E75A-447F-9189-D94F4698B11C}" destId="{7104D5FB-2DAA-4878-9DC0-32E5F72C2417}" srcOrd="1" destOrd="0" parTransId="{3024E96F-AD97-489C-8159-4475E5A05029}" sibTransId="{4EBC4308-2846-439D-AE29-1564AC0017C3}"/>
    <dgm:cxn modelId="{6412731D-2AB5-49E4-A9AE-D1AA1B465F9D}" type="presOf" srcId="{7104D5FB-2DAA-4878-9DC0-32E5F72C2417}" destId="{C223CC65-11EE-4275-ABED-2E42C9810C4F}" srcOrd="0" destOrd="0" presId="urn:microsoft.com/office/officeart/2005/8/layout/hierarchy4"/>
    <dgm:cxn modelId="{2127080F-14B8-4B84-A82F-3123F2C58E8D}" type="presOf" srcId="{6361B2D7-C2EA-43C0-8BF4-C9E38D54BD10}" destId="{0E5A521D-1A99-4A4C-9017-3119AB7464AB}" srcOrd="0" destOrd="0" presId="urn:microsoft.com/office/officeart/2005/8/layout/hierarchy4"/>
    <dgm:cxn modelId="{0ED4B4A4-D93A-4B44-9710-6E64AE467ED0}" srcId="{6361B2D7-C2EA-43C0-8BF4-C9E38D54BD10}" destId="{50500AD1-0884-4582-92BD-3C02A9D525C8}" srcOrd="0" destOrd="0" parTransId="{2B875B55-4F60-488B-AA0C-4850E50EFDCB}" sibTransId="{8FAA56AD-6734-4E93-BC21-3C7411FA726C}"/>
    <dgm:cxn modelId="{E56C7CD3-AC69-4256-B531-C6705427E471}" type="presOf" srcId="{BD59354F-E75A-447F-9189-D94F4698B11C}" destId="{A794267B-8B0E-44F9-A941-5C5997700392}" srcOrd="0" destOrd="0" presId="urn:microsoft.com/office/officeart/2005/8/layout/hierarchy4"/>
    <dgm:cxn modelId="{8AC32D0D-A924-4383-91EE-C6B5E47E3653}" type="presOf" srcId="{50500AD1-0884-4582-92BD-3C02A9D525C8}" destId="{237FD035-93D3-4558-BC26-4CE39F219C43}" srcOrd="0" destOrd="0" presId="urn:microsoft.com/office/officeart/2005/8/layout/hierarchy4"/>
    <dgm:cxn modelId="{65BB3065-88D1-4AC1-BA11-71E8CC2E22B9}" type="presOf" srcId="{2C7E580B-22A0-4251-93B7-F3AC7DBF5C6E}" destId="{467715FD-66F5-467B-B59A-1B51007FE6D8}" srcOrd="0" destOrd="0" presId="urn:microsoft.com/office/officeart/2005/8/layout/hierarchy4"/>
    <dgm:cxn modelId="{DD70533A-85F6-46A2-838B-F414040207F6}" srcId="{681987FA-32DA-4F04-BAF3-6FFBB82BE6D3}" destId="{BD59354F-E75A-447F-9189-D94F4698B11C}" srcOrd="0" destOrd="0" parTransId="{63375006-33ED-4078-B4BB-D1511A4A9D0D}" sibTransId="{D90F9E66-F184-4A10-A025-952DC6EAD0A0}"/>
    <dgm:cxn modelId="{0E972EEF-1A26-4006-85DD-67C0EF1E54EB}" srcId="{3544D498-557A-447B-B677-00AD360359D7}" destId="{681987FA-32DA-4F04-BAF3-6FFBB82BE6D3}" srcOrd="0" destOrd="0" parTransId="{E1160FF8-D823-4575-82C6-38AC00BABEB3}" sibTransId="{58B64DA9-922B-4AD8-B5A8-9784DD26D000}"/>
    <dgm:cxn modelId="{6CC9F988-6BF3-4B9A-BD24-D5D4E3A2469D}" type="presParOf" srcId="{43ACF839-2775-4C96-A38E-3DDBFA20EEE0}" destId="{A7D022DD-3320-4240-8ADE-7B7BB3ED4A1F}" srcOrd="0" destOrd="0" presId="urn:microsoft.com/office/officeart/2005/8/layout/hierarchy4"/>
    <dgm:cxn modelId="{E087A8B2-091A-4528-9896-FB42FDED8C7F}" type="presParOf" srcId="{A7D022DD-3320-4240-8ADE-7B7BB3ED4A1F}" destId="{8291E3AD-9CF5-4777-91F2-94AD297AD51E}" srcOrd="0" destOrd="0" presId="urn:microsoft.com/office/officeart/2005/8/layout/hierarchy4"/>
    <dgm:cxn modelId="{4FD8AD96-758F-40B4-B9DE-00E6782FADA5}" type="presParOf" srcId="{A7D022DD-3320-4240-8ADE-7B7BB3ED4A1F}" destId="{E4FAB5C5-6A91-429C-897F-6F48CEA80946}" srcOrd="1" destOrd="0" presId="urn:microsoft.com/office/officeart/2005/8/layout/hierarchy4"/>
    <dgm:cxn modelId="{285EAEF8-4409-4305-A46E-9BFD5D694B9B}" type="presParOf" srcId="{A7D022DD-3320-4240-8ADE-7B7BB3ED4A1F}" destId="{71375BE7-BCE1-44C4-97B0-4640FB9D427B}" srcOrd="2" destOrd="0" presId="urn:microsoft.com/office/officeart/2005/8/layout/hierarchy4"/>
    <dgm:cxn modelId="{8436ADA7-C22E-4ECE-B470-A781F12E82CF}" type="presParOf" srcId="{71375BE7-BCE1-44C4-97B0-4640FB9D427B}" destId="{ECF6B092-1B73-4931-8890-A3A9A802C734}" srcOrd="0" destOrd="0" presId="urn:microsoft.com/office/officeart/2005/8/layout/hierarchy4"/>
    <dgm:cxn modelId="{D40CDFE9-2F11-4B68-AD99-CF3C3191B60B}" type="presParOf" srcId="{ECF6B092-1B73-4931-8890-A3A9A802C734}" destId="{A794267B-8B0E-44F9-A941-5C5997700392}" srcOrd="0" destOrd="0" presId="urn:microsoft.com/office/officeart/2005/8/layout/hierarchy4"/>
    <dgm:cxn modelId="{20BAB232-323E-4E04-ACE0-08F8ACC6D3AA}" type="presParOf" srcId="{ECF6B092-1B73-4931-8890-A3A9A802C734}" destId="{39087451-2084-4B25-B15C-88858A688C56}" srcOrd="1" destOrd="0" presId="urn:microsoft.com/office/officeart/2005/8/layout/hierarchy4"/>
    <dgm:cxn modelId="{63EE6A0D-7753-4BDA-8F90-2DCF310072EF}" type="presParOf" srcId="{ECF6B092-1B73-4931-8890-A3A9A802C734}" destId="{D5115240-6D1E-4862-8C6C-A0ADC9FD4C53}" srcOrd="2" destOrd="0" presId="urn:microsoft.com/office/officeart/2005/8/layout/hierarchy4"/>
    <dgm:cxn modelId="{90ECA0A9-5A32-4511-BF4E-D5B3557C10FE}" type="presParOf" srcId="{D5115240-6D1E-4862-8C6C-A0ADC9FD4C53}" destId="{9234EC6B-AF9A-450D-8DC0-D96CF608BD89}" srcOrd="0" destOrd="0" presId="urn:microsoft.com/office/officeart/2005/8/layout/hierarchy4"/>
    <dgm:cxn modelId="{DDC2B745-A513-466A-9251-669D1A3AE136}" type="presParOf" srcId="{9234EC6B-AF9A-450D-8DC0-D96CF608BD89}" destId="{467715FD-66F5-467B-B59A-1B51007FE6D8}" srcOrd="0" destOrd="0" presId="urn:microsoft.com/office/officeart/2005/8/layout/hierarchy4"/>
    <dgm:cxn modelId="{5018AF42-C579-4134-A824-0A814F3803EE}" type="presParOf" srcId="{9234EC6B-AF9A-450D-8DC0-D96CF608BD89}" destId="{8A9C7EA0-2C4D-4C5E-86C6-1192B1C5CB33}" srcOrd="1" destOrd="0" presId="urn:microsoft.com/office/officeart/2005/8/layout/hierarchy4"/>
    <dgm:cxn modelId="{6123F5BF-45C7-49A5-B614-0FB015AAD75B}" type="presParOf" srcId="{D5115240-6D1E-4862-8C6C-A0ADC9FD4C53}" destId="{ED322656-C46E-492F-910E-163A60836DA2}" srcOrd="1" destOrd="0" presId="urn:microsoft.com/office/officeart/2005/8/layout/hierarchy4"/>
    <dgm:cxn modelId="{8158086F-6064-466C-B3F5-DF2667570B16}" type="presParOf" srcId="{D5115240-6D1E-4862-8C6C-A0ADC9FD4C53}" destId="{81827F8F-1635-4D8C-B7FA-9B82EAF06AFA}" srcOrd="2" destOrd="0" presId="urn:microsoft.com/office/officeart/2005/8/layout/hierarchy4"/>
    <dgm:cxn modelId="{698F6FFB-8E1F-43A8-A7B4-FC58758109DA}" type="presParOf" srcId="{81827F8F-1635-4D8C-B7FA-9B82EAF06AFA}" destId="{C223CC65-11EE-4275-ABED-2E42C9810C4F}" srcOrd="0" destOrd="0" presId="urn:microsoft.com/office/officeart/2005/8/layout/hierarchy4"/>
    <dgm:cxn modelId="{9190F21F-0C33-4E2D-AEDA-14905552A9D8}" type="presParOf" srcId="{81827F8F-1635-4D8C-B7FA-9B82EAF06AFA}" destId="{03F5ED88-BC82-49A7-A93F-53E2DE5B66C5}" srcOrd="1" destOrd="0" presId="urn:microsoft.com/office/officeart/2005/8/layout/hierarchy4"/>
    <dgm:cxn modelId="{E677CFD9-3897-4836-A644-158C9EE94EE2}" type="presParOf" srcId="{71375BE7-BCE1-44C4-97B0-4640FB9D427B}" destId="{1C3E34DC-67B5-4FBE-B2CE-05B159D97631}" srcOrd="1" destOrd="0" presId="urn:microsoft.com/office/officeart/2005/8/layout/hierarchy4"/>
    <dgm:cxn modelId="{0DF16428-238D-4434-BC26-7C3CCAB30EA1}" type="presParOf" srcId="{71375BE7-BCE1-44C4-97B0-4640FB9D427B}" destId="{8D1F986C-BBFC-4F7D-A808-79E077E6D71F}" srcOrd="2" destOrd="0" presId="urn:microsoft.com/office/officeart/2005/8/layout/hierarchy4"/>
    <dgm:cxn modelId="{C457AD3C-FBC9-4A88-ADAA-ABA481CB5924}" type="presParOf" srcId="{8D1F986C-BBFC-4F7D-A808-79E077E6D71F}" destId="{0E5A521D-1A99-4A4C-9017-3119AB7464AB}" srcOrd="0" destOrd="0" presId="urn:microsoft.com/office/officeart/2005/8/layout/hierarchy4"/>
    <dgm:cxn modelId="{337A64E9-58CB-4EE3-911C-18CB41B2D463}" type="presParOf" srcId="{8D1F986C-BBFC-4F7D-A808-79E077E6D71F}" destId="{FF6959A8-5EDE-4C46-AAD3-C557A169E72E}" srcOrd="1" destOrd="0" presId="urn:microsoft.com/office/officeart/2005/8/layout/hierarchy4"/>
    <dgm:cxn modelId="{E65E09DB-96AD-4D14-BFE7-7D21E82BC8D2}" type="presParOf" srcId="{8D1F986C-BBFC-4F7D-A808-79E077E6D71F}" destId="{DC3C92CC-4F91-4FF0-B40B-30A7D22D894F}" srcOrd="2" destOrd="0" presId="urn:microsoft.com/office/officeart/2005/8/layout/hierarchy4"/>
    <dgm:cxn modelId="{542408E2-71F9-4F82-8F9E-BB40535D64E8}" type="presParOf" srcId="{DC3C92CC-4F91-4FF0-B40B-30A7D22D894F}" destId="{E778DD32-F5AE-44A3-86D6-C23E2A2CB733}" srcOrd="0" destOrd="0" presId="urn:microsoft.com/office/officeart/2005/8/layout/hierarchy4"/>
    <dgm:cxn modelId="{5DE303C8-D73B-46BD-912F-4DC5160F85CF}" type="presParOf" srcId="{E778DD32-F5AE-44A3-86D6-C23E2A2CB733}" destId="{237FD035-93D3-4558-BC26-4CE39F219C43}" srcOrd="0" destOrd="0" presId="urn:microsoft.com/office/officeart/2005/8/layout/hierarchy4"/>
    <dgm:cxn modelId="{D9908CE7-D5A1-484B-A834-F79B7F5331AE}" type="presParOf" srcId="{E778DD32-F5AE-44A3-86D6-C23E2A2CB733}" destId="{1A79DCD9-7203-4ABE-86DF-3033976EEBC1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F7687CEF-A478-40E3-824F-D1780AAED98D}" type="doc">
      <dgm:prSet loTypeId="urn:microsoft.com/office/officeart/2005/8/layout/bProcess3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BA09A91-4D44-450A-A027-C52E647FB28D}">
      <dgm:prSet/>
      <dgm:spPr/>
      <dgm:t>
        <a:bodyPr/>
        <a:lstStyle/>
        <a:p>
          <a:pPr rtl="0"/>
          <a:r>
            <a:rPr lang="uz-Cyrl-UZ" smtClean="0"/>
            <a:t>Birinchi model – Rits modeli </a:t>
          </a:r>
          <a:endParaRPr lang="ru-RU"/>
        </a:p>
      </dgm:t>
    </dgm:pt>
    <dgm:pt modelId="{7C965C44-F9EF-4331-8956-41DB130B9AA5}" type="parTrans" cxnId="{81183CBA-3532-48AF-A698-700FD66DE6CA}">
      <dgm:prSet/>
      <dgm:spPr/>
      <dgm:t>
        <a:bodyPr/>
        <a:lstStyle/>
        <a:p>
          <a:endParaRPr lang="ru-RU"/>
        </a:p>
      </dgm:t>
    </dgm:pt>
    <dgm:pt modelId="{743801AA-6A94-46CC-985E-789BAB4DA94F}" type="sibTrans" cxnId="{81183CBA-3532-48AF-A698-700FD66DE6CA}">
      <dgm:prSet/>
      <dgm:spPr/>
      <dgm:t>
        <a:bodyPr/>
        <a:lstStyle/>
        <a:p>
          <a:endParaRPr lang="ru-RU"/>
        </a:p>
      </dgm:t>
    </dgm:pt>
    <dgm:pt modelId="{2BCD8352-519A-4346-BF6C-BE88C7F41F7B}">
      <dgm:prSet/>
      <dgm:spPr/>
      <dgm:t>
        <a:bodyPr/>
        <a:lstStyle/>
        <a:p>
          <a:pPr rtl="0"/>
          <a:r>
            <a:rPr lang="uz-Cyrl-UZ" smtClean="0"/>
            <a:t>Ikkinchi modeli amerikalik tadbirkor Kemansi Uilson </a:t>
          </a:r>
          <a:endParaRPr lang="ru-RU"/>
        </a:p>
      </dgm:t>
    </dgm:pt>
    <dgm:pt modelId="{2853F7E2-309A-44AA-9149-BC9CF0BF9FFA}" type="parTrans" cxnId="{3CF3D696-5B09-456F-9B89-4777A3311473}">
      <dgm:prSet/>
      <dgm:spPr/>
      <dgm:t>
        <a:bodyPr/>
        <a:lstStyle/>
        <a:p>
          <a:endParaRPr lang="ru-RU"/>
        </a:p>
      </dgm:t>
    </dgm:pt>
    <dgm:pt modelId="{4426606D-E9A1-4B19-AF9E-1DBE834C90C5}" type="sibTrans" cxnId="{3CF3D696-5B09-456F-9B89-4777A3311473}">
      <dgm:prSet/>
      <dgm:spPr/>
      <dgm:t>
        <a:bodyPr/>
        <a:lstStyle/>
        <a:p>
          <a:endParaRPr lang="ru-RU"/>
        </a:p>
      </dgm:t>
    </dgm:pt>
    <dgm:pt modelId="{BCB8A00C-7FE3-41C5-A54D-E93CA83B3094}">
      <dgm:prSet/>
      <dgm:spPr/>
      <dgm:t>
        <a:bodyPr/>
        <a:lstStyle/>
        <a:p>
          <a:pPr rtl="0"/>
          <a:r>
            <a:rPr lang="uz-Cyrl-UZ" smtClean="0"/>
            <a:t>Uchinchi model – «ixtiyoriy mehmonxona tizimi» tipidagi Best Veston</a:t>
          </a:r>
          <a:endParaRPr lang="ru-RU"/>
        </a:p>
      </dgm:t>
    </dgm:pt>
    <dgm:pt modelId="{3B390CE6-B8E9-4F06-8D55-94E078230609}" type="parTrans" cxnId="{576D3716-752A-4827-899B-4108E5274E35}">
      <dgm:prSet/>
      <dgm:spPr/>
      <dgm:t>
        <a:bodyPr/>
        <a:lstStyle/>
        <a:p>
          <a:endParaRPr lang="ru-RU"/>
        </a:p>
      </dgm:t>
    </dgm:pt>
    <dgm:pt modelId="{6A1AF578-26CE-454B-A159-D5B683F52F11}" type="sibTrans" cxnId="{576D3716-752A-4827-899B-4108E5274E35}">
      <dgm:prSet/>
      <dgm:spPr/>
      <dgm:t>
        <a:bodyPr/>
        <a:lstStyle/>
        <a:p>
          <a:endParaRPr lang="ru-RU"/>
        </a:p>
      </dgm:t>
    </dgm:pt>
    <dgm:pt modelId="{E92A1646-01F8-4E8F-9686-E5CBE4490E28}" type="pres">
      <dgm:prSet presAssocID="{F7687CEF-A478-40E3-824F-D1780AAED98D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25930C-1B2E-4868-99EA-2ECA970A2026}" type="pres">
      <dgm:prSet presAssocID="{1BA09A91-4D44-450A-A027-C52E647FB28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98881E-EFC9-4112-8CCC-474AA8C62A7E}" type="pres">
      <dgm:prSet presAssocID="{743801AA-6A94-46CC-985E-789BAB4DA94F}" presName="sibTrans" presStyleLbl="sibTrans1D1" presStyleIdx="0" presStyleCnt="2"/>
      <dgm:spPr/>
      <dgm:t>
        <a:bodyPr/>
        <a:lstStyle/>
        <a:p>
          <a:endParaRPr lang="ru-RU"/>
        </a:p>
      </dgm:t>
    </dgm:pt>
    <dgm:pt modelId="{F7CCFE8A-C4FD-41BB-97D6-AC0A30C03614}" type="pres">
      <dgm:prSet presAssocID="{743801AA-6A94-46CC-985E-789BAB4DA94F}" presName="connectorText" presStyleLbl="sibTrans1D1" presStyleIdx="0" presStyleCnt="2"/>
      <dgm:spPr/>
      <dgm:t>
        <a:bodyPr/>
        <a:lstStyle/>
        <a:p>
          <a:endParaRPr lang="ru-RU"/>
        </a:p>
      </dgm:t>
    </dgm:pt>
    <dgm:pt modelId="{A2745AB9-8A39-4AB2-9BFD-47FB3A920E8B}" type="pres">
      <dgm:prSet presAssocID="{2BCD8352-519A-4346-BF6C-BE88C7F41F7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C78A34-0781-455A-BB27-C9441AAAB77B}" type="pres">
      <dgm:prSet presAssocID="{4426606D-E9A1-4B19-AF9E-1DBE834C90C5}" presName="sibTrans" presStyleLbl="sibTrans1D1" presStyleIdx="1" presStyleCnt="2"/>
      <dgm:spPr/>
      <dgm:t>
        <a:bodyPr/>
        <a:lstStyle/>
        <a:p>
          <a:endParaRPr lang="ru-RU"/>
        </a:p>
      </dgm:t>
    </dgm:pt>
    <dgm:pt modelId="{2687A487-7810-46F5-A0FE-24BD44F4C00B}" type="pres">
      <dgm:prSet presAssocID="{4426606D-E9A1-4B19-AF9E-1DBE834C90C5}" presName="connectorText" presStyleLbl="sibTrans1D1" presStyleIdx="1" presStyleCnt="2"/>
      <dgm:spPr/>
      <dgm:t>
        <a:bodyPr/>
        <a:lstStyle/>
        <a:p>
          <a:endParaRPr lang="ru-RU"/>
        </a:p>
      </dgm:t>
    </dgm:pt>
    <dgm:pt modelId="{1AAAFC7E-58EA-4CF9-BF54-F4166A632F99}" type="pres">
      <dgm:prSet presAssocID="{BCB8A00C-7FE3-41C5-A54D-E93CA83B3094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AA13A60-3020-438A-8EAB-F61885999992}" type="presOf" srcId="{743801AA-6A94-46CC-985E-789BAB4DA94F}" destId="{8F98881E-EFC9-4112-8CCC-474AA8C62A7E}" srcOrd="0" destOrd="0" presId="urn:microsoft.com/office/officeart/2005/8/layout/bProcess3"/>
    <dgm:cxn modelId="{35587301-2357-497B-A8EE-A41BCFF2F41A}" type="presOf" srcId="{BCB8A00C-7FE3-41C5-A54D-E93CA83B3094}" destId="{1AAAFC7E-58EA-4CF9-BF54-F4166A632F99}" srcOrd="0" destOrd="0" presId="urn:microsoft.com/office/officeart/2005/8/layout/bProcess3"/>
    <dgm:cxn modelId="{A06560D3-A82C-495F-805C-784966ABF8B3}" type="presOf" srcId="{4426606D-E9A1-4B19-AF9E-1DBE834C90C5}" destId="{51C78A34-0781-455A-BB27-C9441AAAB77B}" srcOrd="0" destOrd="0" presId="urn:microsoft.com/office/officeart/2005/8/layout/bProcess3"/>
    <dgm:cxn modelId="{9D0A6ACC-4133-4753-A0F0-5962D2967C23}" type="presOf" srcId="{743801AA-6A94-46CC-985E-789BAB4DA94F}" destId="{F7CCFE8A-C4FD-41BB-97D6-AC0A30C03614}" srcOrd="1" destOrd="0" presId="urn:microsoft.com/office/officeart/2005/8/layout/bProcess3"/>
    <dgm:cxn modelId="{21705D75-76B0-4D46-9701-9D20392DE076}" type="presOf" srcId="{4426606D-E9A1-4B19-AF9E-1DBE834C90C5}" destId="{2687A487-7810-46F5-A0FE-24BD44F4C00B}" srcOrd="1" destOrd="0" presId="urn:microsoft.com/office/officeart/2005/8/layout/bProcess3"/>
    <dgm:cxn modelId="{81183CBA-3532-48AF-A698-700FD66DE6CA}" srcId="{F7687CEF-A478-40E3-824F-D1780AAED98D}" destId="{1BA09A91-4D44-450A-A027-C52E647FB28D}" srcOrd="0" destOrd="0" parTransId="{7C965C44-F9EF-4331-8956-41DB130B9AA5}" sibTransId="{743801AA-6A94-46CC-985E-789BAB4DA94F}"/>
    <dgm:cxn modelId="{D33BA432-E605-49A5-8BD0-F3B960D2FD51}" type="presOf" srcId="{1BA09A91-4D44-450A-A027-C52E647FB28D}" destId="{CA25930C-1B2E-4868-99EA-2ECA970A2026}" srcOrd="0" destOrd="0" presId="urn:microsoft.com/office/officeart/2005/8/layout/bProcess3"/>
    <dgm:cxn modelId="{E26DB80E-13E1-4A8E-8390-7ABA8B965D7E}" type="presOf" srcId="{F7687CEF-A478-40E3-824F-D1780AAED98D}" destId="{E92A1646-01F8-4E8F-9686-E5CBE4490E28}" srcOrd="0" destOrd="0" presId="urn:microsoft.com/office/officeart/2005/8/layout/bProcess3"/>
    <dgm:cxn modelId="{576D3716-752A-4827-899B-4108E5274E35}" srcId="{F7687CEF-A478-40E3-824F-D1780AAED98D}" destId="{BCB8A00C-7FE3-41C5-A54D-E93CA83B3094}" srcOrd="2" destOrd="0" parTransId="{3B390CE6-B8E9-4F06-8D55-94E078230609}" sibTransId="{6A1AF578-26CE-454B-A159-D5B683F52F11}"/>
    <dgm:cxn modelId="{AFF01201-A8A2-4CD0-AF4B-1CEBC0E0DBBE}" type="presOf" srcId="{2BCD8352-519A-4346-BF6C-BE88C7F41F7B}" destId="{A2745AB9-8A39-4AB2-9BFD-47FB3A920E8B}" srcOrd="0" destOrd="0" presId="urn:microsoft.com/office/officeart/2005/8/layout/bProcess3"/>
    <dgm:cxn modelId="{3CF3D696-5B09-456F-9B89-4777A3311473}" srcId="{F7687CEF-A478-40E3-824F-D1780AAED98D}" destId="{2BCD8352-519A-4346-BF6C-BE88C7F41F7B}" srcOrd="1" destOrd="0" parTransId="{2853F7E2-309A-44AA-9149-BC9CF0BF9FFA}" sibTransId="{4426606D-E9A1-4B19-AF9E-1DBE834C90C5}"/>
    <dgm:cxn modelId="{3A1F3EAD-4FBA-4E9A-A291-745FA2D6C3C1}" type="presParOf" srcId="{E92A1646-01F8-4E8F-9686-E5CBE4490E28}" destId="{CA25930C-1B2E-4868-99EA-2ECA970A2026}" srcOrd="0" destOrd="0" presId="urn:microsoft.com/office/officeart/2005/8/layout/bProcess3"/>
    <dgm:cxn modelId="{E43DA9AA-FB8E-42B6-BDFC-B16D68536CCC}" type="presParOf" srcId="{E92A1646-01F8-4E8F-9686-E5CBE4490E28}" destId="{8F98881E-EFC9-4112-8CCC-474AA8C62A7E}" srcOrd="1" destOrd="0" presId="urn:microsoft.com/office/officeart/2005/8/layout/bProcess3"/>
    <dgm:cxn modelId="{76949DFC-B402-4C82-942E-9A4B6D3A95E1}" type="presParOf" srcId="{8F98881E-EFC9-4112-8CCC-474AA8C62A7E}" destId="{F7CCFE8A-C4FD-41BB-97D6-AC0A30C03614}" srcOrd="0" destOrd="0" presId="urn:microsoft.com/office/officeart/2005/8/layout/bProcess3"/>
    <dgm:cxn modelId="{5151C930-897A-4A2F-9A87-92C62A23EC8E}" type="presParOf" srcId="{E92A1646-01F8-4E8F-9686-E5CBE4490E28}" destId="{A2745AB9-8A39-4AB2-9BFD-47FB3A920E8B}" srcOrd="2" destOrd="0" presId="urn:microsoft.com/office/officeart/2005/8/layout/bProcess3"/>
    <dgm:cxn modelId="{36FF1CA0-70E6-462A-A11F-A8F47C9F21AF}" type="presParOf" srcId="{E92A1646-01F8-4E8F-9686-E5CBE4490E28}" destId="{51C78A34-0781-455A-BB27-C9441AAAB77B}" srcOrd="3" destOrd="0" presId="urn:microsoft.com/office/officeart/2005/8/layout/bProcess3"/>
    <dgm:cxn modelId="{3FB53357-DD4C-4AC4-BD67-E24EE0718D43}" type="presParOf" srcId="{51C78A34-0781-455A-BB27-C9441AAAB77B}" destId="{2687A487-7810-46F5-A0FE-24BD44F4C00B}" srcOrd="0" destOrd="0" presId="urn:microsoft.com/office/officeart/2005/8/layout/bProcess3"/>
    <dgm:cxn modelId="{7B1F3F88-01A3-408A-8E83-78CE5B2DE510}" type="presParOf" srcId="{E92A1646-01F8-4E8F-9686-E5CBE4490E28}" destId="{1AAAFC7E-58EA-4CF9-BF54-F4166A632F99}" srcOrd="4" destOrd="0" presId="urn:microsoft.com/office/officeart/2005/8/layout/b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3DE75281-C52B-4533-80BB-726572CD4E95}" type="doc">
      <dgm:prSet loTypeId="urn:microsoft.com/office/officeart/2005/8/layout/matrix2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A2893F9-6A87-4704-97F4-0A87E37D7FBD}">
      <dgm:prSet/>
      <dgm:spPr/>
      <dgm:t>
        <a:bodyPr/>
        <a:lstStyle/>
        <a:p>
          <a:pPr rtl="0"/>
          <a:r>
            <a:rPr lang="uz-Cyrl-UZ" smtClean="0"/>
            <a:t>Cheklanmagan va cheklangan xizmatlar ko‘rsatadigan an’anaviy mehmonxonalar</a:t>
          </a:r>
          <a:endParaRPr lang="ru-RU"/>
        </a:p>
      </dgm:t>
    </dgm:pt>
    <dgm:pt modelId="{78DC7B3A-9CAC-497F-BCDC-AE587852AB57}" type="parTrans" cxnId="{0896666B-B480-49A0-90E5-B56C53121A8C}">
      <dgm:prSet/>
      <dgm:spPr/>
      <dgm:t>
        <a:bodyPr/>
        <a:lstStyle/>
        <a:p>
          <a:endParaRPr lang="ru-RU"/>
        </a:p>
      </dgm:t>
    </dgm:pt>
    <dgm:pt modelId="{54DCCCA8-717A-47D9-A7DA-7AFEA36336F6}" type="sibTrans" cxnId="{0896666B-B480-49A0-90E5-B56C53121A8C}">
      <dgm:prSet/>
      <dgm:spPr/>
      <dgm:t>
        <a:bodyPr/>
        <a:lstStyle/>
        <a:p>
          <a:endParaRPr lang="ru-RU"/>
        </a:p>
      </dgm:t>
    </dgm:pt>
    <dgm:pt modelId="{F0B1B9F7-03F4-495C-B1B9-FC2663A1A3DA}">
      <dgm:prSet/>
      <dgm:spPr/>
      <dgm:t>
        <a:bodyPr/>
        <a:lstStyle/>
        <a:p>
          <a:pPr rtl="0"/>
          <a:r>
            <a:rPr lang="uz-Cyrl-UZ" smtClean="0"/>
            <a:t>Marketingni asosiy shartlari </a:t>
          </a:r>
          <a:endParaRPr lang="ru-RU"/>
        </a:p>
      </dgm:t>
    </dgm:pt>
    <dgm:pt modelId="{5D3C8C00-F25C-405A-A2B0-B79095A8DF16}" type="parTrans" cxnId="{2DFF06B6-D8FE-451A-A5D3-1D62E2961FFD}">
      <dgm:prSet/>
      <dgm:spPr/>
      <dgm:t>
        <a:bodyPr/>
        <a:lstStyle/>
        <a:p>
          <a:endParaRPr lang="ru-RU"/>
        </a:p>
      </dgm:t>
    </dgm:pt>
    <dgm:pt modelId="{23A27260-4DFA-4A3B-88DA-137D770B20E7}" type="sibTrans" cxnId="{2DFF06B6-D8FE-451A-A5D3-1D62E2961FFD}">
      <dgm:prSet/>
      <dgm:spPr/>
      <dgm:t>
        <a:bodyPr/>
        <a:lstStyle/>
        <a:p>
          <a:endParaRPr lang="ru-RU"/>
        </a:p>
      </dgm:t>
    </dgm:pt>
    <dgm:pt modelId="{70FF682E-2B51-4C36-8301-5130AFA6FC61}">
      <dgm:prSet/>
      <dgm:spPr/>
      <dgm:t>
        <a:bodyPr/>
        <a:lstStyle/>
        <a:p>
          <a:pPr rtl="0"/>
          <a:r>
            <a:rPr lang="uz-Cyrl-UZ" smtClean="0"/>
            <a:t>Talab, taklif va ishlar yakuni</a:t>
          </a:r>
          <a:endParaRPr lang="ru-RU"/>
        </a:p>
      </dgm:t>
    </dgm:pt>
    <dgm:pt modelId="{60D1D6E1-0069-4602-84CB-EAB509210473}" type="parTrans" cxnId="{72F4B9E5-A770-4331-8DF8-A1F5DB497187}">
      <dgm:prSet/>
      <dgm:spPr/>
      <dgm:t>
        <a:bodyPr/>
        <a:lstStyle/>
        <a:p>
          <a:endParaRPr lang="ru-RU"/>
        </a:p>
      </dgm:t>
    </dgm:pt>
    <dgm:pt modelId="{67DD7147-3D3E-40BD-9EE9-6202823A8161}" type="sibTrans" cxnId="{72F4B9E5-A770-4331-8DF8-A1F5DB497187}">
      <dgm:prSet/>
      <dgm:spPr/>
      <dgm:t>
        <a:bodyPr/>
        <a:lstStyle/>
        <a:p>
          <a:endParaRPr lang="ru-RU"/>
        </a:p>
      </dgm:t>
    </dgm:pt>
    <dgm:pt modelId="{FC4E0E5A-C452-4102-B8B3-1F5960D2C733}">
      <dgm:prSet/>
      <dgm:spPr/>
      <dgm:t>
        <a:bodyPr/>
        <a:lstStyle/>
        <a:p>
          <a:pPr rtl="0"/>
          <a:r>
            <a:rPr lang="uz-Cyrl-UZ" smtClean="0"/>
            <a:t>Oxirgi vaqtlarda dunyoda keng tarqalayotgan notijoriy joylashtirishlar </a:t>
          </a:r>
          <a:endParaRPr lang="ru-RU"/>
        </a:p>
      </dgm:t>
    </dgm:pt>
    <dgm:pt modelId="{39DEA6E3-45CF-44DE-8A2A-6AD12706F47A}" type="parTrans" cxnId="{7C13F4CF-2761-419C-BE0D-2AD338CFEF3E}">
      <dgm:prSet/>
      <dgm:spPr/>
      <dgm:t>
        <a:bodyPr/>
        <a:lstStyle/>
        <a:p>
          <a:endParaRPr lang="ru-RU"/>
        </a:p>
      </dgm:t>
    </dgm:pt>
    <dgm:pt modelId="{86642051-FBD5-4D7D-AC22-E0772BFBB56B}" type="sibTrans" cxnId="{7C13F4CF-2761-419C-BE0D-2AD338CFEF3E}">
      <dgm:prSet/>
      <dgm:spPr/>
      <dgm:t>
        <a:bodyPr/>
        <a:lstStyle/>
        <a:p>
          <a:endParaRPr lang="ru-RU"/>
        </a:p>
      </dgm:t>
    </dgm:pt>
    <dgm:pt modelId="{8EC434E5-8D53-4C0A-8017-3591F2D8A44B}" type="pres">
      <dgm:prSet presAssocID="{3DE75281-C52B-4533-80BB-726572CD4E9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DA47F8F-7C29-4A2C-9E97-C363ADCA787A}" type="pres">
      <dgm:prSet presAssocID="{3DE75281-C52B-4533-80BB-726572CD4E95}" presName="axisShape" presStyleLbl="bgShp" presStyleIdx="0" presStyleCnt="1"/>
      <dgm:spPr/>
    </dgm:pt>
    <dgm:pt modelId="{B921077F-8B63-4839-83DD-4A8F0489D25F}" type="pres">
      <dgm:prSet presAssocID="{3DE75281-C52B-4533-80BB-726572CD4E95}" presName="rect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6EE493-0352-4DD4-93ED-2AA9A616AD03}" type="pres">
      <dgm:prSet presAssocID="{3DE75281-C52B-4533-80BB-726572CD4E95}" presName="rect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4C98230-2FE7-4970-A8E3-3C3B20AF95B6}" type="pres">
      <dgm:prSet presAssocID="{3DE75281-C52B-4533-80BB-726572CD4E95}" presName="rect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B8513F-AAAD-4916-8DAB-2500D48EDBC1}" type="pres">
      <dgm:prSet presAssocID="{3DE75281-C52B-4533-80BB-726572CD4E95}" presName="rect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71F2FD3-2794-460A-BF4A-77A5205663C8}" type="presOf" srcId="{70FF682E-2B51-4C36-8301-5130AFA6FC61}" destId="{74C98230-2FE7-4970-A8E3-3C3B20AF95B6}" srcOrd="0" destOrd="0" presId="urn:microsoft.com/office/officeart/2005/8/layout/matrix2"/>
    <dgm:cxn modelId="{2DFF06B6-D8FE-451A-A5D3-1D62E2961FFD}" srcId="{3DE75281-C52B-4533-80BB-726572CD4E95}" destId="{F0B1B9F7-03F4-495C-B1B9-FC2663A1A3DA}" srcOrd="1" destOrd="0" parTransId="{5D3C8C00-F25C-405A-A2B0-B79095A8DF16}" sibTransId="{23A27260-4DFA-4A3B-88DA-137D770B20E7}"/>
    <dgm:cxn modelId="{E54CA815-4CDC-486F-B13C-B740B8A75EB0}" type="presOf" srcId="{6A2893F9-6A87-4704-97F4-0A87E37D7FBD}" destId="{B921077F-8B63-4839-83DD-4A8F0489D25F}" srcOrd="0" destOrd="0" presId="urn:microsoft.com/office/officeart/2005/8/layout/matrix2"/>
    <dgm:cxn modelId="{E2071505-2684-46A7-A356-A402EB1B8FB3}" type="presOf" srcId="{FC4E0E5A-C452-4102-B8B3-1F5960D2C733}" destId="{C0B8513F-AAAD-4916-8DAB-2500D48EDBC1}" srcOrd="0" destOrd="0" presId="urn:microsoft.com/office/officeart/2005/8/layout/matrix2"/>
    <dgm:cxn modelId="{E5F3C4E8-C33A-458E-A20B-51042B252344}" type="presOf" srcId="{F0B1B9F7-03F4-495C-B1B9-FC2663A1A3DA}" destId="{306EE493-0352-4DD4-93ED-2AA9A616AD03}" srcOrd="0" destOrd="0" presId="urn:microsoft.com/office/officeart/2005/8/layout/matrix2"/>
    <dgm:cxn modelId="{82DECABF-1FDB-4E68-BC30-21CF4956F620}" type="presOf" srcId="{3DE75281-C52B-4533-80BB-726572CD4E95}" destId="{8EC434E5-8D53-4C0A-8017-3591F2D8A44B}" srcOrd="0" destOrd="0" presId="urn:microsoft.com/office/officeart/2005/8/layout/matrix2"/>
    <dgm:cxn modelId="{0896666B-B480-49A0-90E5-B56C53121A8C}" srcId="{3DE75281-C52B-4533-80BB-726572CD4E95}" destId="{6A2893F9-6A87-4704-97F4-0A87E37D7FBD}" srcOrd="0" destOrd="0" parTransId="{78DC7B3A-9CAC-497F-BCDC-AE587852AB57}" sibTransId="{54DCCCA8-717A-47D9-A7DA-7AFEA36336F6}"/>
    <dgm:cxn modelId="{7C13F4CF-2761-419C-BE0D-2AD338CFEF3E}" srcId="{3DE75281-C52B-4533-80BB-726572CD4E95}" destId="{FC4E0E5A-C452-4102-B8B3-1F5960D2C733}" srcOrd="3" destOrd="0" parTransId="{39DEA6E3-45CF-44DE-8A2A-6AD12706F47A}" sibTransId="{86642051-FBD5-4D7D-AC22-E0772BFBB56B}"/>
    <dgm:cxn modelId="{72F4B9E5-A770-4331-8DF8-A1F5DB497187}" srcId="{3DE75281-C52B-4533-80BB-726572CD4E95}" destId="{70FF682E-2B51-4C36-8301-5130AFA6FC61}" srcOrd="2" destOrd="0" parTransId="{60D1D6E1-0069-4602-84CB-EAB509210473}" sibTransId="{67DD7147-3D3E-40BD-9EE9-6202823A8161}"/>
    <dgm:cxn modelId="{E5017CE2-FF43-4648-B464-61AD016D5023}" type="presParOf" srcId="{8EC434E5-8D53-4C0A-8017-3591F2D8A44B}" destId="{BDA47F8F-7C29-4A2C-9E97-C363ADCA787A}" srcOrd="0" destOrd="0" presId="urn:microsoft.com/office/officeart/2005/8/layout/matrix2"/>
    <dgm:cxn modelId="{348742A9-C38B-41A0-83B2-67E91159F046}" type="presParOf" srcId="{8EC434E5-8D53-4C0A-8017-3591F2D8A44B}" destId="{B921077F-8B63-4839-83DD-4A8F0489D25F}" srcOrd="1" destOrd="0" presId="urn:microsoft.com/office/officeart/2005/8/layout/matrix2"/>
    <dgm:cxn modelId="{71AFDF6B-3981-4747-8178-A5A5AF395E05}" type="presParOf" srcId="{8EC434E5-8D53-4C0A-8017-3591F2D8A44B}" destId="{306EE493-0352-4DD4-93ED-2AA9A616AD03}" srcOrd="2" destOrd="0" presId="urn:microsoft.com/office/officeart/2005/8/layout/matrix2"/>
    <dgm:cxn modelId="{9EAFF068-387B-47A9-A5C8-C24013F4F628}" type="presParOf" srcId="{8EC434E5-8D53-4C0A-8017-3591F2D8A44B}" destId="{74C98230-2FE7-4970-A8E3-3C3B20AF95B6}" srcOrd="3" destOrd="0" presId="urn:microsoft.com/office/officeart/2005/8/layout/matrix2"/>
    <dgm:cxn modelId="{77498DAD-2FF1-4DE9-936B-111F533E46C4}" type="presParOf" srcId="{8EC434E5-8D53-4C0A-8017-3591F2D8A44B}" destId="{C0B8513F-AAAD-4916-8DAB-2500D48EDBC1}" srcOrd="4" destOrd="0" presId="urn:microsoft.com/office/officeart/2005/8/layout/matrix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469EDCA3-81F3-4B76-991C-10B6C1295DA4}" type="doc">
      <dgm:prSet loTypeId="urn:microsoft.com/office/officeart/2005/8/layout/cycle8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4E84827-9DA4-4F4E-80E6-089FCE02D630}">
      <dgm:prSet/>
      <dgm:spPr/>
      <dgm:t>
        <a:bodyPr/>
        <a:lstStyle/>
        <a:p>
          <a:pPr rtl="0"/>
          <a:r>
            <a:rPr lang="uz-Cyrl-UZ" smtClean="0"/>
            <a:t>OVQATLANISH turist tomonidan to‘langan</a:t>
          </a:r>
          <a:endParaRPr lang="ru-RU"/>
        </a:p>
      </dgm:t>
    </dgm:pt>
    <dgm:pt modelId="{907C5BF6-03EF-4179-BCD3-94288F2F165F}" type="parTrans" cxnId="{8953F78B-1ACD-4307-A651-4E620C54906A}">
      <dgm:prSet/>
      <dgm:spPr/>
      <dgm:t>
        <a:bodyPr/>
        <a:lstStyle/>
        <a:p>
          <a:endParaRPr lang="ru-RU"/>
        </a:p>
      </dgm:t>
    </dgm:pt>
    <dgm:pt modelId="{FF4F7D15-013F-4B47-A2DB-AEBCD762D42B}" type="sibTrans" cxnId="{8953F78B-1ACD-4307-A651-4E620C54906A}">
      <dgm:prSet/>
      <dgm:spPr/>
      <dgm:t>
        <a:bodyPr/>
        <a:lstStyle/>
        <a:p>
          <a:endParaRPr lang="ru-RU"/>
        </a:p>
      </dgm:t>
    </dgm:pt>
    <dgm:pt modelId="{395154C7-08BA-4EF3-A6A7-C3D038806831}">
      <dgm:prSet/>
      <dgm:spPr/>
      <dgm:t>
        <a:bodyPr/>
        <a:lstStyle/>
        <a:p>
          <a:pPr rtl="0"/>
          <a:r>
            <a:rPr lang="uz-Cyrl-UZ" smtClean="0"/>
            <a:t>Ovqatlanish turpaket bahosiga kirmagan </a:t>
          </a:r>
          <a:endParaRPr lang="ru-RU"/>
        </a:p>
      </dgm:t>
    </dgm:pt>
    <dgm:pt modelId="{3BE27AD5-0437-414C-A024-737B0621323D}" type="parTrans" cxnId="{6D8EE856-3851-4BC1-ACC7-219D0F189F88}">
      <dgm:prSet/>
      <dgm:spPr/>
      <dgm:t>
        <a:bodyPr/>
        <a:lstStyle/>
        <a:p>
          <a:endParaRPr lang="ru-RU"/>
        </a:p>
      </dgm:t>
    </dgm:pt>
    <dgm:pt modelId="{2BD3656F-6E73-46D8-A982-16B207FF2D14}" type="sibTrans" cxnId="{6D8EE856-3851-4BC1-ACC7-219D0F189F88}">
      <dgm:prSet/>
      <dgm:spPr/>
      <dgm:t>
        <a:bodyPr/>
        <a:lstStyle/>
        <a:p>
          <a:endParaRPr lang="ru-RU"/>
        </a:p>
      </dgm:t>
    </dgm:pt>
    <dgm:pt modelId="{555B38E7-81B7-4594-BB1D-894B468AEF3D}">
      <dgm:prSet/>
      <dgm:spPr/>
      <dgm:t>
        <a:bodyPr/>
        <a:lstStyle/>
        <a:p>
          <a:pPr rtl="0"/>
          <a:r>
            <a:rPr lang="uz-Cyrl-UZ" smtClean="0"/>
            <a:t>Qo‘shimcha haq hisobiga taqdim etilishi hamda o‘z-o‘ziga xizmat qilish</a:t>
          </a:r>
          <a:endParaRPr lang="ru-RU"/>
        </a:p>
      </dgm:t>
    </dgm:pt>
    <dgm:pt modelId="{DED3756D-EC2A-4482-A792-D1B607C7B1D7}" type="parTrans" cxnId="{24F854C2-5835-40CB-921F-3F8032E0CA02}">
      <dgm:prSet/>
      <dgm:spPr/>
      <dgm:t>
        <a:bodyPr/>
        <a:lstStyle/>
        <a:p>
          <a:endParaRPr lang="ru-RU"/>
        </a:p>
      </dgm:t>
    </dgm:pt>
    <dgm:pt modelId="{EA6431BF-93FB-474F-B6A0-33B5001FB4D0}" type="sibTrans" cxnId="{24F854C2-5835-40CB-921F-3F8032E0CA02}">
      <dgm:prSet/>
      <dgm:spPr/>
      <dgm:t>
        <a:bodyPr/>
        <a:lstStyle/>
        <a:p>
          <a:endParaRPr lang="ru-RU"/>
        </a:p>
      </dgm:t>
    </dgm:pt>
    <dgm:pt modelId="{3591DAEA-A87D-4916-BDDC-665D5BE2F569}" type="pres">
      <dgm:prSet presAssocID="{469EDCA3-81F3-4B76-991C-10B6C1295DA4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940510-0D52-4CF7-9FAE-5BB4818D392E}" type="pres">
      <dgm:prSet presAssocID="{469EDCA3-81F3-4B76-991C-10B6C1295DA4}" presName="wedge1" presStyleLbl="node1" presStyleIdx="0" presStyleCnt="3"/>
      <dgm:spPr/>
      <dgm:t>
        <a:bodyPr/>
        <a:lstStyle/>
        <a:p>
          <a:endParaRPr lang="ru-RU"/>
        </a:p>
      </dgm:t>
    </dgm:pt>
    <dgm:pt modelId="{0B683740-CCC2-4E31-8D37-CCA62224830C}" type="pres">
      <dgm:prSet presAssocID="{469EDCA3-81F3-4B76-991C-10B6C1295DA4}" presName="dummy1a" presStyleCnt="0"/>
      <dgm:spPr/>
    </dgm:pt>
    <dgm:pt modelId="{7192CFD1-8A07-429C-A591-7B0062149FC6}" type="pres">
      <dgm:prSet presAssocID="{469EDCA3-81F3-4B76-991C-10B6C1295DA4}" presName="dummy1b" presStyleCnt="0"/>
      <dgm:spPr/>
    </dgm:pt>
    <dgm:pt modelId="{A36B6ADC-F007-4DDA-8E08-F6EC7DAD3A75}" type="pres">
      <dgm:prSet presAssocID="{469EDCA3-81F3-4B76-991C-10B6C1295DA4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EB3588-9DBE-493A-AFD6-7915F3EF0416}" type="pres">
      <dgm:prSet presAssocID="{469EDCA3-81F3-4B76-991C-10B6C1295DA4}" presName="wedge2" presStyleLbl="node1" presStyleIdx="1" presStyleCnt="3"/>
      <dgm:spPr/>
      <dgm:t>
        <a:bodyPr/>
        <a:lstStyle/>
        <a:p>
          <a:endParaRPr lang="ru-RU"/>
        </a:p>
      </dgm:t>
    </dgm:pt>
    <dgm:pt modelId="{02A81D5E-28A4-4FBD-9589-75B8B9745FBC}" type="pres">
      <dgm:prSet presAssocID="{469EDCA3-81F3-4B76-991C-10B6C1295DA4}" presName="dummy2a" presStyleCnt="0"/>
      <dgm:spPr/>
    </dgm:pt>
    <dgm:pt modelId="{676E67AA-EE10-4585-8FDC-3BA56243B266}" type="pres">
      <dgm:prSet presAssocID="{469EDCA3-81F3-4B76-991C-10B6C1295DA4}" presName="dummy2b" presStyleCnt="0"/>
      <dgm:spPr/>
    </dgm:pt>
    <dgm:pt modelId="{4D54E198-20D1-4D19-A567-53CAFB3DB163}" type="pres">
      <dgm:prSet presAssocID="{469EDCA3-81F3-4B76-991C-10B6C1295DA4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67AF73-0D2E-400B-9A1E-46D1A666D10A}" type="pres">
      <dgm:prSet presAssocID="{469EDCA3-81F3-4B76-991C-10B6C1295DA4}" presName="wedge3" presStyleLbl="node1" presStyleIdx="2" presStyleCnt="3"/>
      <dgm:spPr/>
      <dgm:t>
        <a:bodyPr/>
        <a:lstStyle/>
        <a:p>
          <a:endParaRPr lang="ru-RU"/>
        </a:p>
      </dgm:t>
    </dgm:pt>
    <dgm:pt modelId="{F99E5ED3-A6CF-4138-B083-642BDC8EB2D0}" type="pres">
      <dgm:prSet presAssocID="{469EDCA3-81F3-4B76-991C-10B6C1295DA4}" presName="dummy3a" presStyleCnt="0"/>
      <dgm:spPr/>
    </dgm:pt>
    <dgm:pt modelId="{42C6C89E-AACA-4966-AC8B-37176ED70568}" type="pres">
      <dgm:prSet presAssocID="{469EDCA3-81F3-4B76-991C-10B6C1295DA4}" presName="dummy3b" presStyleCnt="0"/>
      <dgm:spPr/>
    </dgm:pt>
    <dgm:pt modelId="{124FB88F-CA42-4A8B-93F6-92DADDDA90EB}" type="pres">
      <dgm:prSet presAssocID="{469EDCA3-81F3-4B76-991C-10B6C1295DA4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AA680B-59DF-4C9F-9DA9-409746EC22E7}" type="pres">
      <dgm:prSet presAssocID="{FF4F7D15-013F-4B47-A2DB-AEBCD762D42B}" presName="arrowWedge1" presStyleLbl="fgSibTrans2D1" presStyleIdx="0" presStyleCnt="3"/>
      <dgm:spPr/>
    </dgm:pt>
    <dgm:pt modelId="{21F67FF4-76D7-4747-8084-8619F00D846A}" type="pres">
      <dgm:prSet presAssocID="{2BD3656F-6E73-46D8-A982-16B207FF2D14}" presName="arrowWedge2" presStyleLbl="fgSibTrans2D1" presStyleIdx="1" presStyleCnt="3"/>
      <dgm:spPr/>
    </dgm:pt>
    <dgm:pt modelId="{EAD53A4C-2AD2-4F54-86AA-1B81C7E7F458}" type="pres">
      <dgm:prSet presAssocID="{EA6431BF-93FB-474F-B6A0-33B5001FB4D0}" presName="arrowWedge3" presStyleLbl="fgSibTrans2D1" presStyleIdx="2" presStyleCnt="3"/>
      <dgm:spPr/>
    </dgm:pt>
  </dgm:ptLst>
  <dgm:cxnLst>
    <dgm:cxn modelId="{E0B9CE4C-33D3-4A5C-8524-56DECF9D78CE}" type="presOf" srcId="{469EDCA3-81F3-4B76-991C-10B6C1295DA4}" destId="{3591DAEA-A87D-4916-BDDC-665D5BE2F569}" srcOrd="0" destOrd="0" presId="urn:microsoft.com/office/officeart/2005/8/layout/cycle8"/>
    <dgm:cxn modelId="{54565C55-9EAE-42F8-BBE0-C451A84572ED}" type="presOf" srcId="{555B38E7-81B7-4594-BB1D-894B468AEF3D}" destId="{1B67AF73-0D2E-400B-9A1E-46D1A666D10A}" srcOrd="0" destOrd="0" presId="urn:microsoft.com/office/officeart/2005/8/layout/cycle8"/>
    <dgm:cxn modelId="{3D224484-3AB1-4554-84C7-35FF090B9060}" type="presOf" srcId="{395154C7-08BA-4EF3-A6A7-C3D038806831}" destId="{36EB3588-9DBE-493A-AFD6-7915F3EF0416}" srcOrd="0" destOrd="0" presId="urn:microsoft.com/office/officeart/2005/8/layout/cycle8"/>
    <dgm:cxn modelId="{8953F78B-1ACD-4307-A651-4E620C54906A}" srcId="{469EDCA3-81F3-4B76-991C-10B6C1295DA4}" destId="{64E84827-9DA4-4F4E-80E6-089FCE02D630}" srcOrd="0" destOrd="0" parTransId="{907C5BF6-03EF-4179-BCD3-94288F2F165F}" sibTransId="{FF4F7D15-013F-4B47-A2DB-AEBCD762D42B}"/>
    <dgm:cxn modelId="{6D8EE856-3851-4BC1-ACC7-219D0F189F88}" srcId="{469EDCA3-81F3-4B76-991C-10B6C1295DA4}" destId="{395154C7-08BA-4EF3-A6A7-C3D038806831}" srcOrd="1" destOrd="0" parTransId="{3BE27AD5-0437-414C-A024-737B0621323D}" sibTransId="{2BD3656F-6E73-46D8-A982-16B207FF2D14}"/>
    <dgm:cxn modelId="{07B1F7C3-88D1-4713-BB50-B5084E71D4D2}" type="presOf" srcId="{64E84827-9DA4-4F4E-80E6-089FCE02D630}" destId="{7C940510-0D52-4CF7-9FAE-5BB4818D392E}" srcOrd="0" destOrd="0" presId="urn:microsoft.com/office/officeart/2005/8/layout/cycle8"/>
    <dgm:cxn modelId="{3A917FDE-F396-414C-99D9-70928B95D77A}" type="presOf" srcId="{64E84827-9DA4-4F4E-80E6-089FCE02D630}" destId="{A36B6ADC-F007-4DDA-8E08-F6EC7DAD3A75}" srcOrd="1" destOrd="0" presId="urn:microsoft.com/office/officeart/2005/8/layout/cycle8"/>
    <dgm:cxn modelId="{24F854C2-5835-40CB-921F-3F8032E0CA02}" srcId="{469EDCA3-81F3-4B76-991C-10B6C1295DA4}" destId="{555B38E7-81B7-4594-BB1D-894B468AEF3D}" srcOrd="2" destOrd="0" parTransId="{DED3756D-EC2A-4482-A792-D1B607C7B1D7}" sibTransId="{EA6431BF-93FB-474F-B6A0-33B5001FB4D0}"/>
    <dgm:cxn modelId="{27354521-BD88-445F-9575-D5A545EB1A79}" type="presOf" srcId="{555B38E7-81B7-4594-BB1D-894B468AEF3D}" destId="{124FB88F-CA42-4A8B-93F6-92DADDDA90EB}" srcOrd="1" destOrd="0" presId="urn:microsoft.com/office/officeart/2005/8/layout/cycle8"/>
    <dgm:cxn modelId="{508D61AC-3F4B-4ABA-8976-7C4387004C51}" type="presOf" srcId="{395154C7-08BA-4EF3-A6A7-C3D038806831}" destId="{4D54E198-20D1-4D19-A567-53CAFB3DB163}" srcOrd="1" destOrd="0" presId="urn:microsoft.com/office/officeart/2005/8/layout/cycle8"/>
    <dgm:cxn modelId="{9334DC86-ACA6-4B03-B5AF-E1FA4F082084}" type="presParOf" srcId="{3591DAEA-A87D-4916-BDDC-665D5BE2F569}" destId="{7C940510-0D52-4CF7-9FAE-5BB4818D392E}" srcOrd="0" destOrd="0" presId="urn:microsoft.com/office/officeart/2005/8/layout/cycle8"/>
    <dgm:cxn modelId="{8DBCD961-DDA0-4C4A-8852-03E52DDFBE69}" type="presParOf" srcId="{3591DAEA-A87D-4916-BDDC-665D5BE2F569}" destId="{0B683740-CCC2-4E31-8D37-CCA62224830C}" srcOrd="1" destOrd="0" presId="urn:microsoft.com/office/officeart/2005/8/layout/cycle8"/>
    <dgm:cxn modelId="{5806E33C-01F5-4B63-BD2E-C41760E3DA73}" type="presParOf" srcId="{3591DAEA-A87D-4916-BDDC-665D5BE2F569}" destId="{7192CFD1-8A07-429C-A591-7B0062149FC6}" srcOrd="2" destOrd="0" presId="urn:microsoft.com/office/officeart/2005/8/layout/cycle8"/>
    <dgm:cxn modelId="{C03C2154-DFA0-4181-847A-6E53EB206E26}" type="presParOf" srcId="{3591DAEA-A87D-4916-BDDC-665D5BE2F569}" destId="{A36B6ADC-F007-4DDA-8E08-F6EC7DAD3A75}" srcOrd="3" destOrd="0" presId="urn:microsoft.com/office/officeart/2005/8/layout/cycle8"/>
    <dgm:cxn modelId="{9AC97EB8-EB27-4F8E-AC32-F54E146ECCE0}" type="presParOf" srcId="{3591DAEA-A87D-4916-BDDC-665D5BE2F569}" destId="{36EB3588-9DBE-493A-AFD6-7915F3EF0416}" srcOrd="4" destOrd="0" presId="urn:microsoft.com/office/officeart/2005/8/layout/cycle8"/>
    <dgm:cxn modelId="{F23B1C8F-8247-41BF-A84B-38FFD8ED3AE6}" type="presParOf" srcId="{3591DAEA-A87D-4916-BDDC-665D5BE2F569}" destId="{02A81D5E-28A4-4FBD-9589-75B8B9745FBC}" srcOrd="5" destOrd="0" presId="urn:microsoft.com/office/officeart/2005/8/layout/cycle8"/>
    <dgm:cxn modelId="{5B32C53B-C688-4D52-BC2D-F0B835C47DE1}" type="presParOf" srcId="{3591DAEA-A87D-4916-BDDC-665D5BE2F569}" destId="{676E67AA-EE10-4585-8FDC-3BA56243B266}" srcOrd="6" destOrd="0" presId="urn:microsoft.com/office/officeart/2005/8/layout/cycle8"/>
    <dgm:cxn modelId="{C5B360AE-4FEF-493C-B9E8-8D6DF3B55925}" type="presParOf" srcId="{3591DAEA-A87D-4916-BDDC-665D5BE2F569}" destId="{4D54E198-20D1-4D19-A567-53CAFB3DB163}" srcOrd="7" destOrd="0" presId="urn:microsoft.com/office/officeart/2005/8/layout/cycle8"/>
    <dgm:cxn modelId="{D62E7F2A-5240-4E99-A7B5-44213597466C}" type="presParOf" srcId="{3591DAEA-A87D-4916-BDDC-665D5BE2F569}" destId="{1B67AF73-0D2E-400B-9A1E-46D1A666D10A}" srcOrd="8" destOrd="0" presId="urn:microsoft.com/office/officeart/2005/8/layout/cycle8"/>
    <dgm:cxn modelId="{908A7EDC-DE70-41F5-AE10-25FAB7654B99}" type="presParOf" srcId="{3591DAEA-A87D-4916-BDDC-665D5BE2F569}" destId="{F99E5ED3-A6CF-4138-B083-642BDC8EB2D0}" srcOrd="9" destOrd="0" presId="urn:microsoft.com/office/officeart/2005/8/layout/cycle8"/>
    <dgm:cxn modelId="{3FBF7028-65AF-45D1-AC45-B5C85042133E}" type="presParOf" srcId="{3591DAEA-A87D-4916-BDDC-665D5BE2F569}" destId="{42C6C89E-AACA-4966-AC8B-37176ED70568}" srcOrd="10" destOrd="0" presId="urn:microsoft.com/office/officeart/2005/8/layout/cycle8"/>
    <dgm:cxn modelId="{C266F6B5-E5B5-40B8-992E-E2C3AD13362C}" type="presParOf" srcId="{3591DAEA-A87D-4916-BDDC-665D5BE2F569}" destId="{124FB88F-CA42-4A8B-93F6-92DADDDA90EB}" srcOrd="11" destOrd="0" presId="urn:microsoft.com/office/officeart/2005/8/layout/cycle8"/>
    <dgm:cxn modelId="{C62B20DD-AEEC-4AA3-AABA-C9E0B7DF14F1}" type="presParOf" srcId="{3591DAEA-A87D-4916-BDDC-665D5BE2F569}" destId="{34AA680B-59DF-4C9F-9DA9-409746EC22E7}" srcOrd="12" destOrd="0" presId="urn:microsoft.com/office/officeart/2005/8/layout/cycle8"/>
    <dgm:cxn modelId="{32FF7BE5-1AFA-458E-9189-AAC0325C9D5C}" type="presParOf" srcId="{3591DAEA-A87D-4916-BDDC-665D5BE2F569}" destId="{21F67FF4-76D7-4747-8084-8619F00D846A}" srcOrd="13" destOrd="0" presId="urn:microsoft.com/office/officeart/2005/8/layout/cycle8"/>
    <dgm:cxn modelId="{33BB6C42-70E7-432E-926B-913AFE4BDC45}" type="presParOf" srcId="{3591DAEA-A87D-4916-BDDC-665D5BE2F569}" destId="{EAD53A4C-2AD2-4F54-86AA-1B81C7E7F458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9/3/layout/SubStepProcess">
  <dgm:title val=""/>
  <dgm:desc val=""/>
  <dgm:catLst>
    <dgm:cat type="process" pri="122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61" srcId="1" destId="11" srcOrd="0" destOrd="0"/>
        <dgm:cxn modelId="62" srcId="1" destId="12" srcOrd="1" destOrd="0"/>
        <dgm:cxn modelId="7" srcId="0" destId="2" srcOrd="0" destOrd="0"/>
        <dgm:cxn modelId="8" srcId="0" destId="3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8" srcId="0" destId="1" srcOrd="0" destOrd="0"/>
        <dgm:cxn modelId="81" srcId="1" destId="11" srcOrd="0" destOrd="0"/>
        <dgm:cxn modelId="82" srcId="1" destId="12" srcOrd="1" destOrd="0"/>
        <dgm:cxn modelId="9" srcId="0" destId="2" srcOrd="0" destOrd="0"/>
        <dgm:cxn modelId="10" srcId="0" destId="3" srcOrd="0" destOrd="0"/>
        <dgm:cxn modelId="11" srcId="0" destId="4" srcOrd="0" destOrd="0"/>
      </dgm:cxnLst>
      <dgm:bg/>
      <dgm:whole/>
    </dgm:dataModel>
  </dgm:clrData>
  <dgm:layoutNode name="Name0">
    <dgm:varLst>
      <dgm:chMax val="7"/>
      <dgm:dir/>
      <dgm:animOne val="branch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Tx1" refType="w"/>
      <dgm:constr type="w" for="ch" forName="chLin1" refType="w" refFor="ch" refForName="parTx1" fact="1.38"/>
      <dgm:constr type="h" for="ch" forName="chLin1" refType="h"/>
      <dgm:constr type="w" for="ch" forName="spPre1" refType="w" fact="0.27"/>
      <dgm:constr type="w" for="ch" forName="spPost1" refType="w" fact="0.27"/>
      <dgm:constr type="h" for="ch" forName="spPre1" refType="h"/>
      <dgm:constr type="h" for="ch" forName="spPost1" refType="h"/>
      <dgm:constr type="primFontSz" for="ch" forName="parTx1" val="65"/>
      <dgm:constr type="primFontSz" for="des" forName="desTx1" refType="primFontSz" refFor="ch" refForName="parTx1" fact="0.78"/>
      <dgm:constr type="primFontSz" for="des" forName="desTx1" op="equ"/>
      <dgm:constr type="w" for="ch" forName="parTx2" refType="w"/>
      <dgm:constr type="w" for="ch" forName="chLin2" refType="w" refFor="ch" refForName="parTx2" fact="1.38"/>
      <dgm:constr type="h" for="ch" forName="chLin2" refType="h"/>
      <dgm:constr type="w" for="ch" forName="spPre2" refType="w" fact="0.54"/>
      <dgm:constr type="w" for="ch" forName="spPost2" refType="w" fact="0.54"/>
      <dgm:constr type="h" for="ch" forName="spPre2" refType="h"/>
      <dgm:constr type="h" for="ch" forName="spPost2" refType="h"/>
      <dgm:constr type="primFontSz" for="ch" forName="parTx2" refType="primFontSz" refFor="ch" refForName="parTx1" op="equ"/>
      <dgm:constr type="primFontSz" for="des" forName="desTx2" refType="primFontSz" refFor="des" refForName="desTx1" op="equ"/>
      <dgm:constr type="w" for="ch" forName="parTx3" refType="w"/>
      <dgm:constr type="w" for="ch" forName="chLin3" refType="w" refFor="ch" refForName="parTx3" fact="1.38"/>
      <dgm:constr type="h" for="ch" forName="chLin3" refType="h"/>
      <dgm:constr type="w" for="ch" forName="spPre3" refType="w" fact="0.54"/>
      <dgm:constr type="w" for="ch" forName="spPost3" refType="w" fact="0.54"/>
      <dgm:constr type="h" for="ch" forName="spPre3" refType="h"/>
      <dgm:constr type="h" for="ch" forName="spPost3" refType="h"/>
      <dgm:constr type="primFontSz" for="ch" forName="parTx3" refType="primFontSz" refFor="ch" refForName="parTx1" op="equ"/>
      <dgm:constr type="primFontSz" for="des" forName="desTx3" refType="primFontSz" refFor="des" refForName="desTx1" op="equ"/>
      <dgm:constr type="w" for="ch" forName="parTx4" refType="w"/>
      <dgm:constr type="w" for="ch" forName="chLin4" refType="w" refFor="ch" refForName="parTx4" fact="1.38"/>
      <dgm:constr type="h" for="ch" forName="chLin4" refType="h"/>
      <dgm:constr type="w" for="ch" forName="spPre4" refType="w" fact="0.54"/>
      <dgm:constr type="w" for="ch" forName="spPost4" refType="w" fact="0.54"/>
      <dgm:constr type="h" for="ch" forName="spPre4" refType="h"/>
      <dgm:constr type="h" for="ch" forName="spPost4" refType="h"/>
      <dgm:constr type="primFontSz" for="ch" forName="parTx4" refType="primFontSz" refFor="ch" refForName="parTx1" op="equ"/>
      <dgm:constr type="primFontSz" for="des" forName="desTx4" refType="primFontSz" refFor="des" refForName="desTx1" op="equ"/>
      <dgm:constr type="w" for="ch" forName="parTx5" refType="w"/>
      <dgm:constr type="w" for="ch" forName="chLin5" refType="w" refFor="ch" refForName="parTx5" fact="1.38"/>
      <dgm:constr type="h" for="ch" forName="chLin5" refType="h"/>
      <dgm:constr type="w" for="ch" forName="spPre5" refType="w" fact="0.54"/>
      <dgm:constr type="w" for="ch" forName="spPost5" refType="w" fact="0.54"/>
      <dgm:constr type="h" for="ch" forName="spPre5" refType="h"/>
      <dgm:constr type="h" for="ch" forName="spPost5" refType="h"/>
      <dgm:constr type="primFontSz" for="ch" forName="parTx5" refType="primFontSz" refFor="ch" refForName="parTx1" op="equ"/>
      <dgm:constr type="primFontSz" for="des" forName="desTx5" refType="primFontSz" refFor="des" refForName="desTx1" op="equ"/>
      <dgm:constr type="w" for="ch" forName="parTx6" refType="w"/>
      <dgm:constr type="w" for="ch" forName="chLin6" refType="w" refFor="ch" refForName="parTx6" fact="1.38"/>
      <dgm:constr type="h" for="ch" forName="chLin6" refType="h"/>
      <dgm:constr type="w" for="ch" forName="spPre6" refType="w" fact="0.54"/>
      <dgm:constr type="w" for="ch" forName="spPost6" refType="w" fact="0.54"/>
      <dgm:constr type="h" for="ch" forName="spPre6" refType="h"/>
      <dgm:constr type="h" for="ch" forName="spPost6" refType="h"/>
      <dgm:constr type="primFontSz" for="ch" forName="parTx6" refType="primFontSz" refFor="ch" refForName="parTx1" op="equ"/>
      <dgm:constr type="primFontSz" for="des" forName="desTx6" refType="primFontSz" refFor="des" refForName="desTx1" op="equ"/>
      <dgm:constr type="w" for="ch" forName="parTx7" refType="w"/>
      <dgm:constr type="w" for="ch" forName="chLin7" refType="w" refFor="ch" refForName="parTx7" fact="1.38"/>
      <dgm:constr type="h" for="ch" forName="chLin7" refType="h"/>
      <dgm:constr type="w" for="ch" forName="spPre7" refType="w" fact="0.54"/>
      <dgm:constr type="w" for="ch" forName="spPost7" refType="w" fact="0.54"/>
      <dgm:constr type="h" for="ch" forName="spPre7" refType="h"/>
      <dgm:constr type="h" for="ch" forName="spPost7" refType="h"/>
      <dgm:constr type="primFontSz" for="ch" forName="parTx7" refType="primFontSz" refFor="ch" refForName="parTx1" op="equ"/>
      <dgm:constr type="primFontSz" for="des" forName="desTx7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parTx1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">
            <dgm:if name="Name8" axis="ch" ptType="node" func="cnt" op="gte" val="1">
              <dgm:layoutNode name="spPre1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1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1" refType="w" fact="0.77"/>
                  <dgm:constr type="w" for="ch" forName="top1" refType="w" refFor="ch" refForName="txAndLines1" fact="0.78"/>
                </dgm:constrLst>
                <dgm:forEach name="Name9" axis="ch">
                  <dgm:forEach name="Name10" axis="self" ptType="parTrans">
                    <dgm:layoutNode name="Name11" styleLbl="parChTrans1D1">
                      <dgm:choose name="Name12">
                        <dgm:if name="Name1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1"/>
                          </dgm:alg>
                        </dgm:if>
                        <dgm:else name="Name1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1"/>
                            <dgm:param type="dstNode" val="anchor1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" axis="self" ptType="node">
                    <dgm:choose name="Name16">
                      <dgm:if name="Name17" axis="par ch" ptType="node node" func="cnt" op="equ" val="1">
                        <dgm:layoutNode name="top1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"/>
                    </dgm:choose>
                    <dgm:layoutNode name="txAndLines1">
                      <dgm:choose name="Name19">
                        <dgm:if name="Name20" func="var" arg="dir" op="equ" val="norm">
                          <dgm:alg type="lin"/>
                        </dgm:if>
                        <dgm:else name="Name2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22">
                        <dgm:if name="Name23" axis="root ch" ptType="all node" func="cnt" op="gte" val="2">
                          <dgm:constrLst>
                            <dgm:constr type="w" for="ch" forName="anchor1" refType="w"/>
                            <dgm:constr type="w" for="ch" forName="backup1" refType="w" fact="-1"/>
                            <dgm:constr type="w" for="ch" forName="preLine1" refType="w" fact="0.11"/>
                            <dgm:constr type="w" for="ch" forName="desTx1" refType="w" fact="0.78"/>
                            <dgm:constr type="w" for="ch" forName="postLine1" refType="w" fact="0.11"/>
                          </dgm:constrLst>
                        </dgm:if>
                        <dgm:else name="Name24">
                          <dgm:constrLst>
                            <dgm:constr type="w" for="ch" forName="anchor1" refType="w" fact="0.89"/>
                            <dgm:constr type="w" for="ch" forName="backup1" refType="w" fact="-0.89"/>
                            <dgm:constr type="w" for="ch" forName="preLine1" refType="w" fact="0.11"/>
                            <dgm:constr type="w" for="ch" forName="desTx1" refType="w" fact="0.78"/>
                          </dgm:constrLst>
                        </dgm:else>
                      </dgm:choose>
                      <dgm:layoutNode name="anchor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1" moveWith="desTx1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1" styleLbl="parChTrans1D1" moveWith="desTx1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1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25">
                        <dgm:if name="Name26" axis="root ch" ptType="all node" func="cnt" op="gte" val="2">
                          <dgm:layoutNode name="postLine1" styleLbl="parChTrans1D1" moveWith="desTx1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27"/>
                      </dgm:choose>
                    </dgm:layoutNode>
                  </dgm:forEach>
                  <dgm:choose name="Name28">
                    <dgm:if name="Name29" axis="root ch" ptType="all node" func="cnt" op="gte" val="2">
                      <dgm:forEach name="Name30" axis="self" ptType="parTrans">
                        <dgm:layoutNode name="Name31" styleLbl="parChTrans1D1">
                          <dgm:choose name="Name32">
                            <dgm:if name="Name3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2"/>
                                <dgm:param type="endSty" val="noArr"/>
                                <dgm:param type="dstNode" val="anchor1"/>
                              </dgm:alg>
                            </dgm:if>
                            <dgm:else name="Name3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2"/>
                                <dgm:param type="dstNode" val="anchor1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35"/>
                  </dgm:choose>
                </dgm:forEach>
              </dgm:layoutNode>
              <dgm:choose name="Name36">
                <dgm:if name="Name37" axis="root ch" ptType="all node" func="cnt" op="gte" val="2">
                  <dgm:layoutNode name="spPost1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38"/>
              </dgm:choose>
            </dgm:if>
            <dgm:else name="Name39"/>
          </dgm:choose>
        </dgm:if>
        <dgm:if name="Name40" axis="self" ptType="node" func="pos" op="equ" val="2">
          <dgm:layoutNode name="parTx2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41">
            <dgm:if name="Name42" axis="ch" ptType="node" func="cnt" op="gte" val="1">
              <dgm:layoutNode name="spPre2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2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2" refType="w" fact="0.77"/>
                  <dgm:constr type="w" for="ch" forName="top2" refType="w" refFor="ch" refForName="txAndLines2" fact="0.78"/>
                </dgm:constrLst>
                <dgm:forEach name="Name43" axis="ch">
                  <dgm:forEach name="Name44" axis="self" ptType="parTrans">
                    <dgm:layoutNode name="Name45" styleLbl="parChTrans1D1">
                      <dgm:choose name="Name46">
                        <dgm:if name="Name4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2"/>
                          </dgm:alg>
                        </dgm:if>
                        <dgm:else name="Name4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2"/>
                            <dgm:param type="dstNode" val="anchor2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49" axis="self" ptType="node">
                    <dgm:choose name="Name50">
                      <dgm:if name="Name51" axis="par ch" ptType="node node" func="cnt" op="equ" val="1">
                        <dgm:layoutNode name="top2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52"/>
                    </dgm:choose>
                    <dgm:layoutNode name="txAndLines2">
                      <dgm:choose name="Name53">
                        <dgm:if name="Name54" func="var" arg="dir" op="equ" val="norm">
                          <dgm:alg type="lin"/>
                        </dgm:if>
                        <dgm:else name="Name5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56">
                        <dgm:if name="Name57" axis="root ch" ptType="all node" func="cnt" op="gte" val="3">
                          <dgm:constrLst>
                            <dgm:constr type="w" for="ch" forName="anchor2" refType="w"/>
                            <dgm:constr type="w" for="ch" forName="backup2" refType="w" fact="-1"/>
                            <dgm:constr type="w" for="ch" forName="preLine2" refType="w" fact="0.11"/>
                            <dgm:constr type="w" for="ch" forName="desTx2" refType="w" fact="0.78"/>
                            <dgm:constr type="w" for="ch" forName="postLine2" refType="w" fact="0.11"/>
                          </dgm:constrLst>
                        </dgm:if>
                        <dgm:else name="Name58">
                          <dgm:constrLst>
                            <dgm:constr type="w" for="ch" forName="anchor2" refType="w" fact="0.89"/>
                            <dgm:constr type="w" for="ch" forName="backup2" refType="w" fact="-0.89"/>
                            <dgm:constr type="w" for="ch" forName="preLine2" refType="w" fact="0.11"/>
                            <dgm:constr type="w" for="ch" forName="desTx2" refType="w" fact="0.78"/>
                          </dgm:constrLst>
                        </dgm:else>
                      </dgm:choose>
                      <dgm:layoutNode name="anchor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2" moveWith="desTx2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2" styleLbl="parChTrans1D1" moveWith="desTx2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2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59">
                        <dgm:if name="Name60" axis="root ch" ptType="all node" func="cnt" op="gte" val="3">
                          <dgm:layoutNode name="postLine2" styleLbl="parChTrans1D1" moveWith="desTx2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61"/>
                      </dgm:choose>
                    </dgm:layoutNode>
                  </dgm:forEach>
                  <dgm:choose name="Name62">
                    <dgm:if name="Name63" axis="root ch" ptType="all node" func="cnt" op="gte" val="3">
                      <dgm:forEach name="Name64" axis="self" ptType="parTrans">
                        <dgm:layoutNode name="Name65" styleLbl="parChTrans1D1">
                          <dgm:choose name="Name66">
                            <dgm:if name="Name67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3"/>
                                <dgm:param type="endSty" val="noArr"/>
                                <dgm:param type="dstNode" val="anchor2"/>
                              </dgm:alg>
                            </dgm:if>
                            <dgm:else name="Name68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3"/>
                                <dgm:param type="dstNode" val="anchor2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69"/>
                  </dgm:choose>
                </dgm:forEach>
              </dgm:layoutNode>
              <dgm:choose name="Name70">
                <dgm:if name="Name71" axis="root ch" ptType="all node" func="cnt" op="gte" val="3">
                  <dgm:layoutNode name="spPost2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72"/>
              </dgm:choose>
            </dgm:if>
            <dgm:else name="Name73"/>
          </dgm:choose>
        </dgm:if>
        <dgm:if name="Name74" axis="self" ptType="node" func="pos" op="equ" val="3">
          <dgm:layoutNode name="parTx3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75">
            <dgm:if name="Name76" axis="ch" ptType="node" func="cnt" op="gte" val="1">
              <dgm:layoutNode name="spPre3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3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3" refType="w" fact="0.77"/>
                  <dgm:constr type="w" for="ch" forName="top3" refType="w" refFor="ch" refForName="txAndLines3" fact="0.78"/>
                </dgm:constrLst>
                <dgm:forEach name="Name77" axis="ch">
                  <dgm:forEach name="Name78" axis="self" ptType="parTrans">
                    <dgm:layoutNode name="Name79" styleLbl="parChTrans1D1">
                      <dgm:choose name="Name80">
                        <dgm:if name="Name81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3"/>
                          </dgm:alg>
                        </dgm:if>
                        <dgm:else name="Name82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3"/>
                            <dgm:param type="dstNode" val="anchor3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83" axis="self" ptType="node">
                    <dgm:choose name="Name84">
                      <dgm:if name="Name85" axis="par ch" ptType="node node" func="cnt" op="equ" val="1">
                        <dgm:layoutNode name="top3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86"/>
                    </dgm:choose>
                    <dgm:layoutNode name="txAndLines3">
                      <dgm:choose name="Name87">
                        <dgm:if name="Name88" func="var" arg="dir" op="equ" val="norm">
                          <dgm:alg type="lin"/>
                        </dgm:if>
                        <dgm:else name="Name89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90">
                        <dgm:if name="Name91" axis="root ch" ptType="all node" func="cnt" op="gte" val="4">
                          <dgm:constrLst>
                            <dgm:constr type="w" for="ch" forName="anchor3" refType="w"/>
                            <dgm:constr type="w" for="ch" forName="backup3" refType="w" fact="-1"/>
                            <dgm:constr type="w" for="ch" forName="preLine3" refType="w" fact="0.11"/>
                            <dgm:constr type="w" for="ch" forName="desTx3" refType="w" fact="0.78"/>
                            <dgm:constr type="w" for="ch" forName="postLine3" refType="w" fact="0.11"/>
                          </dgm:constrLst>
                        </dgm:if>
                        <dgm:else name="Name92">
                          <dgm:constrLst>
                            <dgm:constr type="w" for="ch" forName="anchor3" refType="w" fact="0.89"/>
                            <dgm:constr type="w" for="ch" forName="backup3" refType="w" fact="-0.89"/>
                            <dgm:constr type="w" for="ch" forName="preLine3" refType="w" fact="0.11"/>
                            <dgm:constr type="w" for="ch" forName="desTx3" refType="w" fact="0.78"/>
                          </dgm:constrLst>
                        </dgm:else>
                      </dgm:choose>
                      <dgm:layoutNode name="anchor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3" moveWith="desTx3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3" styleLbl="parChTrans1D1" moveWith="desTx3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3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93">
                        <dgm:if name="Name94" axis="root ch" ptType="all node" func="cnt" op="gte" val="4">
                          <dgm:layoutNode name="postLine3" styleLbl="parChTrans1D1" moveWith="desTx3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95"/>
                      </dgm:choose>
                    </dgm:layoutNode>
                  </dgm:forEach>
                  <dgm:choose name="Name96">
                    <dgm:if name="Name97" axis="root ch" ptType="all node" func="cnt" op="gte" val="4">
                      <dgm:forEach name="Name98" axis="self" ptType="parTrans">
                        <dgm:layoutNode name="Name99" styleLbl="parChTrans1D1">
                          <dgm:choose name="Name100">
                            <dgm:if name="Name101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4"/>
                                <dgm:param type="endSty" val="noArr"/>
                                <dgm:param type="dstNode" val="anchor3"/>
                              </dgm:alg>
                            </dgm:if>
                            <dgm:else name="Name102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4"/>
                                <dgm:param type="dstNode" val="anchor3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03"/>
                  </dgm:choose>
                </dgm:forEach>
              </dgm:layoutNode>
              <dgm:choose name="Name104">
                <dgm:if name="Name105" axis="root ch" ptType="all node" func="cnt" op="gte" val="4">
                  <dgm:layoutNode name="spPost3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06"/>
              </dgm:choose>
            </dgm:if>
            <dgm:else name="Name107"/>
          </dgm:choose>
        </dgm:if>
        <dgm:if name="Name108" axis="self" ptType="node" func="pos" op="equ" val="4">
          <dgm:layoutNode name="parTx4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09">
            <dgm:if name="Name110" axis="ch" ptType="node" func="cnt" op="gte" val="1">
              <dgm:layoutNode name="spPre4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4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4" refType="w" fact="0.77"/>
                  <dgm:constr type="w" for="ch" forName="top4" refType="w" refFor="ch" refForName="txAndLines4" fact="0.78"/>
                </dgm:constrLst>
                <dgm:forEach name="Name111" axis="ch">
                  <dgm:forEach name="Name112" axis="self" ptType="parTrans">
                    <dgm:layoutNode name="Name113" styleLbl="parChTrans1D1">
                      <dgm:choose name="Name114">
                        <dgm:if name="Name115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4"/>
                          </dgm:alg>
                        </dgm:if>
                        <dgm:else name="Name116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4"/>
                            <dgm:param type="dstNode" val="anchor4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17" axis="self" ptType="node">
                    <dgm:choose name="Name118">
                      <dgm:if name="Name119" axis="par ch" ptType="node node" func="cnt" op="equ" val="1">
                        <dgm:layoutNode name="top4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20"/>
                    </dgm:choose>
                    <dgm:layoutNode name="txAndLines4">
                      <dgm:choose name="Name121">
                        <dgm:if name="Name122" func="var" arg="dir" op="equ" val="norm">
                          <dgm:alg type="lin"/>
                        </dgm:if>
                        <dgm:else name="Name123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24">
                        <dgm:if name="Name125" axis="root ch" ptType="all node" func="cnt" op="gte" val="5">
                          <dgm:constrLst>
                            <dgm:constr type="w" for="ch" forName="anchor4" refType="w"/>
                            <dgm:constr type="w" for="ch" forName="backup4" refType="w" fact="-1"/>
                            <dgm:constr type="w" for="ch" forName="preLine4" refType="w" fact="0.11"/>
                            <dgm:constr type="w" for="ch" forName="desTx4" refType="w" fact="0.78"/>
                            <dgm:constr type="w" for="ch" forName="postLine4" refType="w" fact="0.11"/>
                          </dgm:constrLst>
                        </dgm:if>
                        <dgm:else name="Name126">
                          <dgm:constrLst>
                            <dgm:constr type="w" for="ch" forName="anchor4" refType="w" fact="0.89"/>
                            <dgm:constr type="w" for="ch" forName="backup4" refType="w" fact="-0.89"/>
                            <dgm:constr type="w" for="ch" forName="preLine4" refType="w" fact="0.11"/>
                            <dgm:constr type="w" for="ch" forName="desTx4" refType="w" fact="0.78"/>
                          </dgm:constrLst>
                        </dgm:else>
                      </dgm:choose>
                      <dgm:layoutNode name="anchor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4" moveWith="desTx4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4" styleLbl="parChTrans1D1" moveWith="desTx4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4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27">
                        <dgm:if name="Name128" axis="root ch" ptType="all node" func="cnt" op="gte" val="5">
                          <dgm:layoutNode name="postLine4" styleLbl="parChTrans1D1" moveWith="desTx4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29"/>
                      </dgm:choose>
                    </dgm:layoutNode>
                  </dgm:forEach>
                  <dgm:choose name="Name130">
                    <dgm:if name="Name131" axis="root ch" ptType="all node" func="cnt" op="gte" val="5">
                      <dgm:forEach name="Name132" axis="self" ptType="parTrans">
                        <dgm:layoutNode name="Name133" styleLbl="parChTrans1D1">
                          <dgm:choose name="Name134">
                            <dgm:if name="Name135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5"/>
                                <dgm:param type="endSty" val="noArr"/>
                                <dgm:param type="dstNode" val="anchor4"/>
                              </dgm:alg>
                            </dgm:if>
                            <dgm:else name="Name136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5"/>
                                <dgm:param type="dstNode" val="anchor4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37"/>
                  </dgm:choose>
                </dgm:forEach>
              </dgm:layoutNode>
              <dgm:choose name="Name138">
                <dgm:if name="Name139" axis="root ch" ptType="all node" func="cnt" op="gte" val="5">
                  <dgm:layoutNode name="spPost4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40"/>
              </dgm:choose>
            </dgm:if>
            <dgm:else name="Name141"/>
          </dgm:choose>
        </dgm:if>
        <dgm:if name="Name142" axis="self" ptType="node" func="pos" op="equ" val="5">
          <dgm:layoutNode name="parTx5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43">
            <dgm:if name="Name144" axis="ch" ptType="node" func="cnt" op="gte" val="1">
              <dgm:layoutNode name="spPre5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5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5" refType="w" fact="0.77"/>
                  <dgm:constr type="w" for="ch" forName="top5" refType="w" refFor="ch" refForName="txAndLines5" fact="0.78"/>
                </dgm:constrLst>
                <dgm:forEach name="Name145" axis="ch">
                  <dgm:forEach name="Name146" axis="self" ptType="parTrans">
                    <dgm:layoutNode name="Name147" styleLbl="parChTrans1D1">
                      <dgm:choose name="Name148">
                        <dgm:if name="Name149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5"/>
                          </dgm:alg>
                        </dgm:if>
                        <dgm:else name="Name150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5"/>
                            <dgm:param type="dstNode" val="anchor5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51" axis="self" ptType="node">
                    <dgm:choose name="Name152">
                      <dgm:if name="Name153" axis="par ch" ptType="node node" func="cnt" op="equ" val="1">
                        <dgm:layoutNode name="top5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54"/>
                    </dgm:choose>
                    <dgm:layoutNode name="txAndLines5">
                      <dgm:choose name="Name155">
                        <dgm:if name="Name156" func="var" arg="dir" op="equ" val="norm">
                          <dgm:alg type="lin"/>
                        </dgm:if>
                        <dgm:else name="Name157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58">
                        <dgm:if name="Name159" axis="root ch" ptType="all node" func="cnt" op="gte" val="6">
                          <dgm:constrLst>
                            <dgm:constr type="w" for="ch" forName="anchor5" refType="w"/>
                            <dgm:constr type="w" for="ch" forName="backup5" refType="w" fact="-1"/>
                            <dgm:constr type="w" for="ch" forName="preLine5" refType="w" fact="0.11"/>
                            <dgm:constr type="w" for="ch" forName="desTx5" refType="w" fact="0.78"/>
                            <dgm:constr type="w" for="ch" forName="postLine5" refType="w" fact="0.11"/>
                          </dgm:constrLst>
                        </dgm:if>
                        <dgm:else name="Name160">
                          <dgm:constrLst>
                            <dgm:constr type="w" for="ch" forName="anchor5" refType="w" fact="0.89"/>
                            <dgm:constr type="w" for="ch" forName="backup5" refType="w" fact="-0.89"/>
                            <dgm:constr type="w" for="ch" forName="preLine5" refType="w" fact="0.11"/>
                            <dgm:constr type="w" for="ch" forName="desTx5" refType="w" fact="0.78"/>
                          </dgm:constrLst>
                        </dgm:else>
                      </dgm:choose>
                      <dgm:layoutNode name="anchor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5" moveWith="desTx5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5" styleLbl="parChTrans1D1" moveWith="desTx5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5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61">
                        <dgm:if name="Name162" axis="root ch" ptType="all node" func="cnt" op="gte" val="6">
                          <dgm:layoutNode name="postLine5" styleLbl="parChTrans1D1" moveWith="desTx5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63"/>
                      </dgm:choose>
                    </dgm:layoutNode>
                  </dgm:forEach>
                  <dgm:choose name="Name164">
                    <dgm:if name="Name165" axis="root ch" ptType="all node" func="cnt" op="gte" val="6">
                      <dgm:forEach name="Name166" axis="self" ptType="parTrans">
                        <dgm:layoutNode name="Name167" styleLbl="parChTrans1D1">
                          <dgm:choose name="Name168">
                            <dgm:if name="Name169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6"/>
                                <dgm:param type="endSty" val="noArr"/>
                                <dgm:param type="dstNode" val="anchor5"/>
                              </dgm:alg>
                            </dgm:if>
                            <dgm:else name="Name170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6"/>
                                <dgm:param type="dstNode" val="anchor5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171"/>
                  </dgm:choose>
                </dgm:forEach>
              </dgm:layoutNode>
              <dgm:choose name="Name172">
                <dgm:if name="Name173" axis="root ch" ptType="all node" func="cnt" op="gte" val="6">
                  <dgm:layoutNode name="spPost5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174"/>
              </dgm:choose>
            </dgm:if>
            <dgm:else name="Name175"/>
          </dgm:choose>
        </dgm:if>
        <dgm:if name="Name176" axis="self" ptType="node" func="pos" op="equ" val="6">
          <dgm:layoutNode name="parTx6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177">
            <dgm:if name="Name178" axis="ch" ptType="node" func="cnt" op="gte" val="1">
              <dgm:layoutNode name="spPre6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6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6" refType="w" fact="0.77"/>
                  <dgm:constr type="w" for="ch" forName="top6" refType="w" refFor="ch" refForName="txAndLines6" fact="0.78"/>
                </dgm:constrLst>
                <dgm:forEach name="Name179" axis="ch">
                  <dgm:forEach name="Name180" axis="self" ptType="parTrans">
                    <dgm:layoutNode name="Name181" styleLbl="parChTrans1D1">
                      <dgm:choose name="Name182">
                        <dgm:if name="Name183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6"/>
                          </dgm:alg>
                        </dgm:if>
                        <dgm:else name="Name184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6"/>
                            <dgm:param type="dstNode" val="anchor6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185" axis="self" ptType="node">
                    <dgm:choose name="Name186">
                      <dgm:if name="Name187" axis="par ch" ptType="node node" func="cnt" op="equ" val="1">
                        <dgm:layoutNode name="top6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188"/>
                    </dgm:choose>
                    <dgm:layoutNode name="txAndLines6">
                      <dgm:choose name="Name189">
                        <dgm:if name="Name190" func="var" arg="dir" op="equ" val="norm">
                          <dgm:alg type="lin"/>
                        </dgm:if>
                        <dgm:else name="Name191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hoose name="Name192">
                        <dgm:if name="Name193" axis="root ch" ptType="all node" func="cnt" op="gte" val="7">
                          <dgm:constrLst>
                            <dgm:constr type="w" for="ch" forName="anchor6" refType="w"/>
                            <dgm:constr type="w" for="ch" forName="backup6" refType="w" fact="-1"/>
                            <dgm:constr type="w" for="ch" forName="preLine6" refType="w" fact="0.11"/>
                            <dgm:constr type="w" for="ch" forName="desTx6" refType="w" fact="0.78"/>
                            <dgm:constr type="w" for="ch" forName="postLine6" refType="w" fact="0.11"/>
                          </dgm:constrLst>
                        </dgm:if>
                        <dgm:else name="Name194">
                          <dgm:constrLst>
                            <dgm:constr type="w" for="ch" forName="anchor6" refType="w" fact="0.89"/>
                            <dgm:constr type="w" for="ch" forName="backup6" refType="w" fact="-0.89"/>
                            <dgm:constr type="w" for="ch" forName="preLine6" refType="w" fact="0.11"/>
                            <dgm:constr type="w" for="ch" forName="desTx6" refType="w" fact="0.78"/>
                          </dgm:constrLst>
                        </dgm:else>
                      </dgm:choose>
                      <dgm:layoutNode name="anchor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6" moveWith="desTx6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6" styleLbl="parChTrans1D1" moveWith="desTx6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6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  <dgm:choose name="Name195">
                        <dgm:if name="Name196" axis="root ch" ptType="all node" func="cnt" op="gte" val="7">
                          <dgm:layoutNode name="postLine6" styleLbl="parChTrans1D1" moveWith="desTx6">
                            <dgm:alg type="sp"/>
                            <dgm:shape xmlns:r="http://schemas.openxmlformats.org/officeDocument/2006/relationships" type="line" r:blip="">
                              <dgm:adjLst/>
                            </dgm:shape>
                            <dgm:presOf/>
                          </dgm:layoutNode>
                        </dgm:if>
                        <dgm:else name="Name197"/>
                      </dgm:choose>
                    </dgm:layoutNode>
                  </dgm:forEach>
                  <dgm:choose name="Name198">
                    <dgm:if name="Name199" axis="root ch" ptType="all node" func="cnt" op="gte" val="7">
                      <dgm:forEach name="Name200" axis="self" ptType="parTrans">
                        <dgm:layoutNode name="Name201" styleLbl="parChTrans1D1">
                          <dgm:choose name="Name202">
                            <dgm:if name="Name203" func="var" arg="dir" op="equ" val="norm">
                              <dgm:alg type="conn">
                                <dgm:param type="dim" val="1D"/>
                                <dgm:param type="begPts" val="midL"/>
                                <dgm:param type="srcNode" val="parTx7"/>
                                <dgm:param type="endSty" val="noArr"/>
                                <dgm:param type="dstNode" val="anchor6"/>
                              </dgm:alg>
                            </dgm:if>
                            <dgm:else name="Name204">
                              <dgm:alg type="conn">
                                <dgm:param type="dim" val="1D"/>
                                <dgm:param type="begPts" val="midR"/>
                                <dgm:param type="endSty" val="noArr"/>
                                <dgm:param type="srcNode" val="parTx7"/>
                                <dgm:param type="dstNode" val="anchor6"/>
                              </dgm:alg>
                            </dgm:else>
                          </dgm:choose>
                          <dgm:shape xmlns:r="http://schemas.openxmlformats.org/officeDocument/2006/relationships" type="conn" r:blip="">
                            <dgm:adjLst/>
                          </dgm:shape>
                          <dgm:presOf/>
                          <dgm:constrLst>
                            <dgm:constr type="connDist"/>
                            <dgm:constr type="begPad" refType="connDist" fact="0.11"/>
                            <dgm:constr type="endPad"/>
                          </dgm:constrLst>
                        </dgm:layoutNode>
                      </dgm:forEach>
                    </dgm:if>
                    <dgm:else name="Name205"/>
                  </dgm:choose>
                </dgm:forEach>
              </dgm:layoutNode>
              <dgm:choose name="Name206">
                <dgm:if name="Name207" axis="root ch" ptType="all node" func="cnt" op="gte" val="7">
                  <dgm:layoutNode name="spPost6">
                    <dgm:alg type="sp"/>
                    <dgm:shape xmlns:r="http://schemas.openxmlformats.org/officeDocument/2006/relationships" r:blip="">
                      <dgm:adjLst/>
                    </dgm:shape>
                  </dgm:layoutNode>
                </dgm:if>
                <dgm:else name="Name208"/>
              </dgm:choose>
            </dgm:if>
            <dgm:else name="Name209"/>
          </dgm:choose>
        </dgm:if>
        <dgm:if name="Name210" axis="self" ptType="node" func="pos" op="equ" val="7">
          <dgm:layoutNode name="parTx7" styleLbl="node1">
            <dgm:alg type="tx"/>
            <dgm:shape xmlns:r="http://schemas.openxmlformats.org/officeDocument/2006/relationships" type="ellipse" r:blip="">
              <dgm:adjLst/>
            </dgm:shape>
            <dgm:presOf axis="self" ptType="node"/>
            <dgm:constrLst>
              <dgm:constr type="h" refType="w"/>
              <dgm:constr type="w" refType="h" op="lte"/>
              <dgm:constr type="tMarg"/>
              <dgm:constr type="bMarg"/>
              <dgm:constr type="lMarg"/>
              <dgm:constr type="rMarg"/>
            </dgm:constrLst>
            <dgm:ruleLst>
              <dgm:rule type="primFontSz" val="5" fact="NaN" max="NaN"/>
            </dgm:ruleLst>
          </dgm:layoutNode>
          <dgm:choose name="Name211">
            <dgm:if name="Name212" axis="ch" ptType="node" func="cnt" op="gte" val="1">
              <dgm:layoutNode name="spPre7">
                <dgm:alg type="sp"/>
                <dgm:shape xmlns:r="http://schemas.openxmlformats.org/officeDocument/2006/relationships" r:blip="">
                  <dgm:adjLst/>
                </dgm:shape>
              </dgm:layoutNode>
              <dgm:layoutNode name="chLin7">
                <dgm:alg type="lin">
                  <dgm:param type="linDir" val="fromT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w" for="ch" forName="txAndLines7" refType="w" fact="0.77"/>
                  <dgm:constr type="w" for="ch" forName="top7" refType="w" refFor="ch" refForName="txAndLines7" fact="0.78"/>
                </dgm:constrLst>
                <dgm:forEach name="Name213" axis="ch">
                  <dgm:forEach name="Name214" axis="self" ptType="parTrans">
                    <dgm:layoutNode name="Name215" styleLbl="parChTrans1D1">
                      <dgm:choose name="Name216">
                        <dgm:if name="Name217" func="var" arg="dir" op="equ" val="norm">
                          <dgm:alg type="conn">
                            <dgm:param type="dim" val="1D"/>
                            <dgm:param type="begPts" val="midR"/>
                            <dgm:param type="endSty" val="noArr"/>
                            <dgm:param type="dstNode" val="anchor7"/>
                          </dgm:alg>
                        </dgm:if>
                        <dgm:else name="Name218">
                          <dgm:alg type="conn">
                            <dgm:param type="dim" val="1D"/>
                            <dgm:param type="begPts" val="midL"/>
                            <dgm:param type="endSty" val="noArr"/>
                            <dgm:param type="srcNode" val="parTx7"/>
                            <dgm:param type="dstNode" val="anchor7"/>
                          </dgm:alg>
                        </dgm:else>
                      </dgm:choose>
                      <dgm:shape xmlns:r="http://schemas.openxmlformats.org/officeDocument/2006/relationships" type="conn" r:blip="">
                        <dgm:adjLst/>
                      </dgm:shape>
                      <dgm:presOf/>
                      <dgm:constrLst>
                        <dgm:constr type="connDist"/>
                        <dgm:constr type="begPad" refType="connDist" fact="0.11"/>
                        <dgm:constr type="endPad"/>
                      </dgm:constrLst>
                    </dgm:layoutNode>
                  </dgm:forEach>
                  <dgm:forEach name="Name219" axis="self" ptType="node">
                    <dgm:choose name="Name220">
                      <dgm:if name="Name221" axis="par ch" ptType="node node" func="cnt" op="equ" val="1">
                        <dgm:layoutNode name="top7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constrLst>
                            <dgm:constr type="h" refType="w" fact="0.6"/>
                          </dgm:constrLst>
                        </dgm:layoutNode>
                      </dgm:if>
                      <dgm:else name="Name222"/>
                    </dgm:choose>
                    <dgm:layoutNode name="txAndLines7">
                      <dgm:choose name="Name223">
                        <dgm:if name="Name224" func="var" arg="dir" op="equ" val="norm">
                          <dgm:alg type="lin"/>
                        </dgm:if>
                        <dgm:else name="Name225">
                          <dgm:alg type="lin">
                            <dgm:param type="linDir" val="from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>
                        <dgm:constr type="w" for="ch" forName="anchor7" refType="w" fact="0.89"/>
                        <dgm:constr type="w" for="ch" forName="backup7" refType="w" fact="-0.89"/>
                        <dgm:constr type="w" for="ch" forName="preLine7" refType="w" fact="0.11"/>
                        <dgm:constr type="w" for="ch" forName="desTx7" refType="w" fact="0.78"/>
                      </dgm:constrLst>
                      <dgm:layoutNode name="anchor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backup7" moveWith="desTx7">
                        <dgm:alg type="sp"/>
                        <dgm:shape xmlns:r="http://schemas.openxmlformats.org/officeDocument/2006/relationships" r:blip="">
                          <dgm:adjLst/>
                        </dgm:shape>
                      </dgm:layoutNode>
                      <dgm:layoutNode name="preLine7" styleLbl="parChTrans1D1" moveWith="desTx7">
                        <dgm:alg type="sp"/>
                        <dgm:shape xmlns:r="http://schemas.openxmlformats.org/officeDocument/2006/relationships" type="line" r:blip="">
                          <dgm:adjLst/>
                        </dgm:shape>
                        <dgm:presOf/>
                      </dgm:layoutNode>
                      <dgm:layoutNode name="desTx7" styleLbl="revTx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ect" r:blip="" hideGeom="1">
                          <dgm:adjLst/>
                        </dgm:shape>
                        <dgm:presOf axis="desOrSelf" ptType="node"/>
                        <dgm:constrLst>
                          <dgm:constr type="h" refType="w" fact="0.6"/>
                        </dgm:constrLst>
                        <dgm:ruleLst>
                          <dgm:rule type="primFontSz" val="5" fact="NaN" max="NaN"/>
                        </dgm:ruleLst>
                      </dgm:layoutNode>
                    </dgm:layoutNode>
                  </dgm:forEach>
                </dgm:forEach>
              </dgm:layoutNode>
            </dgm:if>
            <dgm:else name="Name226"/>
          </dgm:choose>
        </dgm:if>
        <dgm:else name="Name227"/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bProcess3">
  <dgm:title val=""/>
  <dgm:desc val=""/>
  <dgm:catLst>
    <dgm:cat type="process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matrix2">
  <dgm:title val=""/>
  <dgm:desc val=""/>
  <dgm:catLst>
    <dgm:cat type="matrix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l" for="ch" forName="rect1" refType="w" fact="0.065"/>
          <dgm:constr type="t" for="ch" forName="rect1" refType="h" fact="0.065"/>
          <dgm:constr type="w" for="ch" forName="rect2" refType="w" fact="0.4"/>
          <dgm:constr type="h" for="ch" forName="rect2" refType="h" fact="0.4"/>
          <dgm:constr type="r" for="ch" forName="rect2" refType="w" fact="0.935"/>
          <dgm:constr type="t" for="ch" forName="rect2" refType="h" fact="0.065"/>
          <dgm:constr type="w" for="ch" forName="rect3" refType="w" fact="0.4"/>
          <dgm:constr type="h" for="ch" forName="rect3" refType="w" fact="0.4"/>
          <dgm:constr type="l" for="ch" forName="rect3" refType="w" fact="0.065"/>
          <dgm:constr type="b" for="ch" forName="rect3" refType="h" fact="0.935"/>
          <dgm:constr type="w" for="ch" forName="rect4" refType="w" fact="0.4"/>
          <dgm:constr type="h" for="ch" forName="rect4" refType="h" fact="0.4"/>
          <dgm:constr type="r" for="ch" forName="rect4" refType="w" fact="0.935"/>
          <dgm:constr type="b" for="ch" forName="rect4" refType="h" fact="0.935"/>
        </dgm:constrLst>
      </dgm:if>
      <dgm:else name="Name2">
        <dgm:constrLst>
          <dgm:constr type="primFontSz" for="ch" ptType="node" op="equ" val="65"/>
          <dgm:constr type="w" for="ch" forName="axisShape" refType="w"/>
          <dgm:constr type="h" for="ch" forName="axisShape" refType="h"/>
          <dgm:constr type="w" for="ch" forName="rect1" refType="w" fact="0.4"/>
          <dgm:constr type="h" for="ch" forName="rect1" refType="w" fact="0.4"/>
          <dgm:constr type="r" for="ch" forName="rect1" refType="w" fact="0.935"/>
          <dgm:constr type="t" for="ch" forName="rect1" refType="h" fact="0.065"/>
          <dgm:constr type="w" for="ch" forName="rect2" refType="w" fact="0.4"/>
          <dgm:constr type="h" for="ch" forName="rect2" refType="h" fact="0.4"/>
          <dgm:constr type="l" for="ch" forName="rect2" refType="w" fact="0.065"/>
          <dgm:constr type="t" for="ch" forName="rect2" refType="h" fact="0.065"/>
          <dgm:constr type="w" for="ch" forName="rect3" refType="w" fact="0.4"/>
          <dgm:constr type="h" for="ch" forName="rect3" refType="w" fact="0.4"/>
          <dgm:constr type="r" for="ch" forName="rect3" refType="w" fact="0.935"/>
          <dgm:constr type="b" for="ch" forName="rect3" refType="h" fact="0.935"/>
          <dgm:constr type="w" for="ch" forName="rect4" refType="w" fact="0.4"/>
          <dgm:constr type="h" for="ch" forName="rect4" refType="h" fact="0.4"/>
          <dgm:constr type="l" for="ch" forName="rect4" refType="w" fact="0.065"/>
          <dgm:constr type="b" for="ch" forName="rect4" refType="h" fact="0.935"/>
        </dgm:constrLst>
      </dgm:else>
    </dgm:choose>
    <dgm:ruleLst/>
    <dgm:choose name="Name3">
      <dgm:if name="Name4" axis="ch" ptType="node" func="cnt" op="gte" val="1">
        <dgm:layoutNode name="axisShape" styleLbl="bgShp">
          <dgm:alg type="sp"/>
          <dgm:shape xmlns:r="http://schemas.openxmlformats.org/officeDocument/2006/relationships" type="quadArrow" r:blip="">
            <dgm:adjLst>
              <dgm:adj idx="1" val="0.02"/>
              <dgm:adj idx="2" val="0.04"/>
              <dgm:adj idx="3" val="0.05"/>
            </dgm:adjLst>
          </dgm:shape>
          <dgm:presOf/>
          <dgm:constrLst/>
          <dgm:ruleLst/>
        </dgm:layoutNode>
        <dgm:layoutNode name="rect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rect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6760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8037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9088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15460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161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81985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46234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89485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20453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13933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50996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02145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47433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9778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965637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7435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54140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6688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6764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5712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52879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8731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715080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158065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57770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17.xml"/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12" Type="http://schemas.microsoft.com/office/2007/relationships/diagramDrawing" Target="../diagrams/drawing17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11" Type="http://schemas.openxmlformats.org/officeDocument/2006/relationships/diagramColors" Target="../diagrams/colors17.xml"/><Relationship Id="rId5" Type="http://schemas.openxmlformats.org/officeDocument/2006/relationships/diagramQuickStyle" Target="../diagrams/quickStyle16.xml"/><Relationship Id="rId10" Type="http://schemas.openxmlformats.org/officeDocument/2006/relationships/diagramQuickStyle" Target="../diagrams/quickStyle17.xml"/><Relationship Id="rId4" Type="http://schemas.openxmlformats.org/officeDocument/2006/relationships/diagramLayout" Target="../diagrams/layout16.xml"/><Relationship Id="rId9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BOZORINING TUZILISHI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2-mavzu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 smtClean="0"/>
              <a:t>TURIZM BOZORNING TUZILISHI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7199475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55303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 miqyosida turizm </a:t>
            </a:r>
            <a:r>
              <a:rPr lang="uz-Cyrl-UZ" b="1" dirty="0" smtClean="0"/>
              <a:t>bozor</a:t>
            </a:r>
            <a:r>
              <a:rPr lang="en-US" b="1" dirty="0" err="1" smtClean="0"/>
              <a:t>ini</a:t>
            </a:r>
            <a:r>
              <a:rPr lang="uz-Cyrl-UZ" b="1" dirty="0" smtClean="0"/>
              <a:t>ng </a:t>
            </a:r>
            <a:r>
              <a:rPr lang="uz-Cyrl-UZ" b="1" dirty="0"/>
              <a:t>tuzilishi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243763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0425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Turizmning rivojlanishiga </a:t>
            </a:r>
            <a:r>
              <a:rPr lang="uz-Cyrl-UZ" dirty="0" smtClean="0"/>
              <a:t>bir  </a:t>
            </a:r>
            <a:r>
              <a:rPr lang="uz-Cyrl-UZ" dirty="0"/>
              <a:t>qator omillar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1294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2072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Hozirgi kunda turizm sanoati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117371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96941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Mehmonxona industriyasi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065939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86653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Mehmonxona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615155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134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Jahondagi eng yirik otellar va ulardagi servis xizmatlari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935612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8383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Las-Vegas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528525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09344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err="1"/>
              <a:t>Dunyodagi</a:t>
            </a:r>
            <a:r>
              <a:rPr lang="ru-RU" b="1" dirty="0"/>
              <a:t> </a:t>
            </a:r>
            <a:r>
              <a:rPr lang="ru-RU" b="1" dirty="0" err="1"/>
              <a:t>eng</a:t>
            </a:r>
            <a:r>
              <a:rPr lang="ru-RU" b="1" dirty="0"/>
              <a:t> </a:t>
            </a:r>
            <a:r>
              <a:rPr lang="ru-RU" b="1" dirty="0" err="1"/>
              <a:t>yirik</a:t>
            </a:r>
            <a:r>
              <a:rPr lang="ru-RU" b="1" dirty="0"/>
              <a:t> </a:t>
            </a:r>
            <a:r>
              <a:rPr lang="ru-RU" b="1" dirty="0" err="1"/>
              <a:t>otellar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677391"/>
              </p:ext>
            </p:extLst>
          </p:nvPr>
        </p:nvGraphicFramePr>
        <p:xfrm>
          <a:off x="1172230" y="1781287"/>
          <a:ext cx="9806190" cy="4793943"/>
        </p:xfrm>
        <a:graphic>
          <a:graphicData uri="http://schemas.openxmlformats.org/drawingml/2006/table">
            <a:tbl>
              <a:tblPr>
                <a:tableStyleId>{FABFCF23-3B69-468F-B69F-88F6DE6A72F2}</a:tableStyleId>
              </a:tblPr>
              <a:tblGrid>
                <a:gridCol w="4335803"/>
                <a:gridCol w="3123722"/>
                <a:gridCol w="2346665"/>
              </a:tblGrid>
              <a:tr h="194350">
                <a:tc>
                  <a:txBody>
                    <a:bodyPr/>
                    <a:lstStyle/>
                    <a:p>
                      <a:pPr marL="4572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err="1">
                          <a:effectLst/>
                        </a:rPr>
                        <a:t>Mehmonxona</a:t>
                      </a:r>
                      <a:r>
                        <a:rPr lang="ru-RU" sz="1400" dirty="0">
                          <a:effectLst/>
                        </a:rPr>
                        <a:t> </a:t>
                      </a:r>
                      <a:r>
                        <a:rPr lang="uz-Cyrl-UZ" sz="1400" dirty="0">
                          <a:effectLst/>
                        </a:rPr>
                        <a:t>nomi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Joylashgan </a:t>
                      </a:r>
                      <a:r>
                        <a:rPr lang="uz-Cyrl-UZ" sz="1400">
                          <a:effectLst/>
                        </a:rPr>
                        <a:t>o‘rni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Nomerlar </a:t>
                      </a:r>
                      <a:r>
                        <a:rPr lang="uz-Cyrl-UZ" sz="1400">
                          <a:effectLst/>
                        </a:rPr>
                        <a:t>soni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“</a:t>
                      </a:r>
                      <a:r>
                        <a:rPr lang="en-US" sz="1400" dirty="0">
                          <a:effectLst/>
                        </a:rPr>
                        <a:t>Ambassador City </a:t>
                      </a:r>
                      <a:r>
                        <a:rPr lang="en-US" sz="1400" dirty="0" err="1">
                          <a:effectLst/>
                        </a:rPr>
                        <a:t>Jomtien</a:t>
                      </a:r>
                      <a:r>
                        <a:rPr lang="uz-Cyrl-UZ" sz="1400" dirty="0">
                          <a:effectLst/>
                        </a:rPr>
                        <a:t>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Tailand 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5100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“MGM Grand”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5005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“Excalibur”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4032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“Flamingo Hilton”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3642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“Las Vegas Hilton”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3174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“The Mirage”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3049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“Monte Carlo”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3014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“Treasure Island”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2900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“Bally’s”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2814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“Circus </a:t>
                      </a:r>
                      <a:r>
                        <a:rPr lang="en-US" sz="1400" dirty="0" err="1">
                          <a:effectLst/>
                        </a:rPr>
                        <a:t>Circus</a:t>
                      </a:r>
                      <a:r>
                        <a:rPr lang="en-US" sz="1400" dirty="0">
                          <a:effectLst/>
                        </a:rPr>
                        <a:t>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2793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“Imperial Palace”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2636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“Luxor”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Gonolula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2523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“Hilton Hawaiian Village”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2523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“Stardust”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2335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4572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“New York Hilton”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Nyu-York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2131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“Disney’s </a:t>
                      </a:r>
                      <a:r>
                        <a:rPr lang="en-US" sz="1400" dirty="0" err="1">
                          <a:effectLst/>
                        </a:rPr>
                        <a:t>Carribean</a:t>
                      </a:r>
                      <a:r>
                        <a:rPr lang="en-US" sz="1400" dirty="0">
                          <a:effectLst/>
                        </a:rPr>
                        <a:t> </a:t>
                      </a:r>
                      <a:r>
                        <a:rPr lang="en-US" sz="1400" dirty="0" err="1">
                          <a:effectLst/>
                        </a:rPr>
                        <a:t>Beac</a:t>
                      </a:r>
                      <a:r>
                        <a:rPr lang="en-US" sz="1400" dirty="0">
                          <a:effectLst/>
                        </a:rPr>
                        <a:t> Resort”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Orlando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2112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“Riviera”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Las-Vegas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2109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“Disney Dixie Landing”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Orlando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2048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“Hyatt Regency”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CHikago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>
                          <a:effectLst/>
                        </a:rPr>
                        <a:t>2033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  <a:tr h="194350"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“Hotel Pargue Ten Bell”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Las-Galletas, Ispaniya</a:t>
                      </a:r>
                      <a:endParaRPr lang="ru-RU" sz="105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  <a:tc>
                  <a:txBody>
                    <a:bodyPr/>
                    <a:lstStyle/>
                    <a:p>
                      <a:pPr marL="2286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1400" dirty="0">
                          <a:effectLst/>
                        </a:rPr>
                        <a:t>2004</a:t>
                      </a:r>
                      <a:endParaRPr lang="ru-RU" sz="105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78" marR="61978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8694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Jahon mehmonxona fondining ikki asosiy guruhga ajralishi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01571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576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Umuman, jahon mehmonxona fondida </a:t>
            </a:r>
            <a:r>
              <a:rPr lang="en-US" dirty="0" smtClean="0"/>
              <a:t>               </a:t>
            </a:r>
            <a:r>
              <a:rPr lang="uz-Cyrl-UZ" dirty="0" smtClean="0"/>
              <a:t>2 </a:t>
            </a:r>
            <a:r>
              <a:rPr lang="uz-Cyrl-UZ" dirty="0"/>
              <a:t>asosiy guruhni ajratish mumkin: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054935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3691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II vaqtincha istiqomat qilinadigan mehmonxonalar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0639758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17705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Mehmonxonalarni funksional belgisiga ko‘ra taqsimoti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48350205"/>
              </p:ext>
            </p:extLst>
          </p:nvPr>
        </p:nvGraphicFramePr>
        <p:xfrm>
          <a:off x="1096963" y="2968052"/>
          <a:ext cx="10058400" cy="29009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259174" y="1888761"/>
            <a:ext cx="9713626" cy="100434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2800" dirty="0"/>
              <a:t>Rasmiy va xordiq chiqarishga mo‘ljallangan mehmonxonalar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979074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mehmonxonalarning nomer fondi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646768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1458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Kurort mehmonxonalari tarkibi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512652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879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Mehmonxonalarning funksional belgisiga ko‘ra taqsimoti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314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Mehmonxonalarning turistlarga xizmat ko‘rsatish omillariga qarab turlarga ajratilishi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0136797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9314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Hozirgi zamon mehmonxonalari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3042134"/>
              </p:ext>
            </p:extLst>
          </p:nvPr>
        </p:nvGraphicFramePr>
        <p:xfrm>
          <a:off x="1097280" y="1845734"/>
          <a:ext cx="10058400" cy="19617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41682424"/>
              </p:ext>
            </p:extLst>
          </p:nvPr>
        </p:nvGraphicFramePr>
        <p:xfrm>
          <a:off x="1097279" y="3852471"/>
          <a:ext cx="10535087" cy="22635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283439252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Yotoq joylari </a:t>
            </a:r>
            <a:r>
              <a:rPr lang="en-US" dirty="0" smtClean="0"/>
              <a:t>h</a:t>
            </a:r>
            <a:r>
              <a:rPr lang="uz-Cyrl-UZ" dirty="0" smtClean="0"/>
              <a:t>ar </a:t>
            </a:r>
            <a:r>
              <a:rPr lang="uz-Cyrl-UZ" dirty="0"/>
              <a:t>bir davlatda </a:t>
            </a:r>
            <a:r>
              <a:rPr lang="uz-Cyrl-UZ" dirty="0" smtClean="0"/>
              <a:t>ko‘rsatkich</a:t>
            </a:r>
            <a:r>
              <a:rPr lang="en-US" dirty="0" err="1" smtClean="0"/>
              <a:t>lar</a:t>
            </a:r>
            <a:r>
              <a:rPr lang="uz-Cyrl-UZ" dirty="0" smtClean="0"/>
              <a:t> </a:t>
            </a:r>
            <a:r>
              <a:rPr lang="uz-Cyrl-UZ" dirty="0"/>
              <a:t>har xil qabul qilingan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8781238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95086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Katta mehmonxonalar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2897203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1410984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Katta mehmonxonalar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6211524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5230216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Mehmonxonalarni baholash mezonlari. Xalqaro mehmonxona </a:t>
            </a:r>
            <a:r>
              <a:rPr lang="uz-Cyrl-UZ" b="1" dirty="0" smtClean="0"/>
              <a:t>tizimlari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174944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6969908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Mehmonxonalarda quyidagi minimal darajadagi standart talablar belgilangan: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7165821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201334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Mehmonxona</a:t>
            </a:r>
            <a:r>
              <a:rPr lang="en-US" dirty="0" err="1" smtClean="0"/>
              <a:t>lar</a:t>
            </a:r>
            <a:r>
              <a:rPr lang="en-US" dirty="0" smtClean="0"/>
              <a:t> </a:t>
            </a:r>
            <a:r>
              <a:rPr lang="en-US" dirty="0" err="1" smtClean="0"/>
              <a:t>tuzilishi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230116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4993952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Ch</a:t>
            </a:r>
            <a:r>
              <a:rPr lang="uz-Cyrl-UZ" b="1" dirty="0"/>
              <a:t>et el davlatlaridagi klassifikatsiya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8791909"/>
              </p:ext>
            </p:extLst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7802383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Mehmonxanani boshqarishdagi tashkiliy tizim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7159105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863510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O‘nta asosiy xalqaro mehmonxonalar zanjiri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0055032"/>
              </p:ext>
            </p:extLst>
          </p:nvPr>
        </p:nvGraphicFramePr>
        <p:xfrm>
          <a:off x="1097280" y="1984140"/>
          <a:ext cx="10295244" cy="4448359"/>
        </p:xfrm>
        <a:graphic>
          <a:graphicData uri="http://schemas.openxmlformats.org/drawingml/2006/table">
            <a:tbl>
              <a:tblPr>
                <a:tableStyleId>{BC89EF96-8CEA-46FF-86C4-4CE0E7609802}</a:tableStyleId>
              </a:tblPr>
              <a:tblGrid>
                <a:gridCol w="5791075"/>
                <a:gridCol w="2573811"/>
                <a:gridCol w="1930358"/>
              </a:tblGrid>
              <a:tr h="907881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2159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 xolding nomi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Shtab-kvartira joylashgan mamlakat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Nomerlarsoni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05254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Hospitaliti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Franchise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Sistem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Blanstone</a:t>
                      </a: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Part.»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490000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«Holiday Inn World Wide»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Angliya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386323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«Best Western International»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295305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«Accor»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Fransiya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279145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«Choice Hotel International»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271812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«Marriot International»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251425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«ITT Sheraton Corp.»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130528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«Promus Corp.»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105930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«Hilton Hotel Corp.»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101000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02627"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«Carlson Hospitaliti World Wide»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22860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AQSH</a:t>
                      </a:r>
                      <a:endParaRPr lang="ru-RU" sz="1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uz-Cyrl-UZ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91177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319156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Dunyoda mehmonxona industriyasining rivojlanishi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6412980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0553241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Ovqatlan</a:t>
            </a:r>
            <a:r>
              <a:rPr lang="en-US" dirty="0" err="1" smtClean="0"/>
              <a:t>tirish</a:t>
            </a:r>
            <a:r>
              <a:rPr lang="en-US" dirty="0" smtClean="0"/>
              <a:t> </a:t>
            </a:r>
            <a:r>
              <a:rPr lang="en-US" dirty="0" err="1" smtClean="0"/>
              <a:t>xizmati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914345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5325069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298</TotalTime>
  <Words>1243</Words>
  <Application>Microsoft Office PowerPoint</Application>
  <PresentationFormat>Широкоэкранный</PresentationFormat>
  <Paragraphs>275</Paragraphs>
  <Slides>30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4" baseType="lpstr">
      <vt:lpstr>Calibri</vt:lpstr>
      <vt:lpstr>Calibri Light</vt:lpstr>
      <vt:lpstr>Times New Roman</vt:lpstr>
      <vt:lpstr>Ретро</vt:lpstr>
      <vt:lpstr>TURIZM BOZORINING TUZILISHI</vt:lpstr>
      <vt:lpstr>TURIZM BOZORNING TUZILISHI</vt:lpstr>
      <vt:lpstr>Jahon miqyosida turizm bozorining tuzilishi</vt:lpstr>
      <vt:lpstr>Turizmning rivojlanishiga bir  qator omillar </vt:lpstr>
      <vt:lpstr>Hozirgi kunda turizm sanoati </vt:lpstr>
      <vt:lpstr>Mehmonxona industriyasi </vt:lpstr>
      <vt:lpstr>Mehmonxona</vt:lpstr>
      <vt:lpstr>Jahondagi eng yirik otellar va ulardagi servis xizmatlari</vt:lpstr>
      <vt:lpstr>Las-Vegas </vt:lpstr>
      <vt:lpstr>Dunyodagi eng yirik otellar</vt:lpstr>
      <vt:lpstr>Jahon mehmonxona fondining ikki asosiy guruhga ajralishi</vt:lpstr>
      <vt:lpstr>Umuman, jahon mehmonxona fondida                2 asosiy guruhni ajratish mumkin:</vt:lpstr>
      <vt:lpstr>II vaqtincha istiqomat qilinadigan mehmonxonalar</vt:lpstr>
      <vt:lpstr>Mehmonxonalarni funksional belgisiga ko‘ra taqsimoti</vt:lpstr>
      <vt:lpstr>Turistik mehmonxonalarning nomer fondi</vt:lpstr>
      <vt:lpstr>Kurort mehmonxonalari tarkibi</vt:lpstr>
      <vt:lpstr>Mehmonxonalarning funksional belgisiga ko‘ra taqsimoti</vt:lpstr>
      <vt:lpstr>Mehmonxonalarning turistlarga xizmat ko‘rsatish omillariga qarab turlarga ajratilishi</vt:lpstr>
      <vt:lpstr>Hozirgi zamon mehmonxonalari</vt:lpstr>
      <vt:lpstr>Yotoq joylari har bir davlatda ko‘rsatkichlar har xil qabul qilingan</vt:lpstr>
      <vt:lpstr>Katta mehmonxonalar</vt:lpstr>
      <vt:lpstr>Katta mehmonxonalar</vt:lpstr>
      <vt:lpstr>Mehmonxonalarni baholash mezonlari. Xalqaro mehmonxona tizimlari</vt:lpstr>
      <vt:lpstr>Mehmonxonalarda quyidagi minimal darajadagi standart talablar belgilangan:</vt:lpstr>
      <vt:lpstr>Mehmonxonalar tuzilishi</vt:lpstr>
      <vt:lpstr>Chet el davlatlaridagi klassifikatsiya</vt:lpstr>
      <vt:lpstr>Mehmonxanani boshqarishdagi tashkiliy tizim </vt:lpstr>
      <vt:lpstr>O‘nta asosiy xalqaro mehmonxonalar zanjiri</vt:lpstr>
      <vt:lpstr>Dunyoda mehmonxona industriyasining rivojlanishi </vt:lpstr>
      <vt:lpstr>Ovqatlantirish xizmati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35</cp:revision>
  <dcterms:created xsi:type="dcterms:W3CDTF">2018-04-27T09:48:49Z</dcterms:created>
  <dcterms:modified xsi:type="dcterms:W3CDTF">2018-06-06T06:15:10Z</dcterms:modified>
</cp:coreProperties>
</file>