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2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3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4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5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6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7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20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21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22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23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24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18" autoAdjust="0"/>
    <p:restoredTop sz="94255" autoAdjust="0"/>
  </p:normalViewPr>
  <p:slideViewPr>
    <p:cSldViewPr snapToGrid="0">
      <p:cViewPr varScale="1">
        <p:scale>
          <a:sx n="66" d="100"/>
          <a:sy n="66" d="100"/>
        </p:scale>
        <p:origin x="75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99D6E2-685D-4386-9047-00FB0E4B831A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9E43C7C7-D563-4FD2-97F8-5E5FE3223E43}">
      <dgm:prSet/>
      <dgm:spPr/>
      <dgm:t>
        <a:bodyPr/>
        <a:lstStyle/>
        <a:p>
          <a:pPr rtl="0"/>
          <a:r>
            <a:rPr lang="en-US" b="1" smtClean="0"/>
            <a:t>1</a:t>
          </a:r>
          <a:r>
            <a:rPr lang="uz-Cyrl-UZ" b="1" smtClean="0"/>
            <a:t>.1. Xalqaro turizm va uning tarixi. </a:t>
          </a:r>
          <a:endParaRPr lang="ru-RU"/>
        </a:p>
      </dgm:t>
    </dgm:pt>
    <dgm:pt modelId="{4455A2FA-0F3D-47A9-8799-69CB6FBE9355}" type="parTrans" cxnId="{74530AB0-5498-4BCF-BCE5-466B115FB945}">
      <dgm:prSet/>
      <dgm:spPr/>
      <dgm:t>
        <a:bodyPr/>
        <a:lstStyle/>
        <a:p>
          <a:endParaRPr lang="ru-RU"/>
        </a:p>
      </dgm:t>
    </dgm:pt>
    <dgm:pt modelId="{0608EE21-D079-42CC-BFFC-4155C51DA930}" type="sibTrans" cxnId="{74530AB0-5498-4BCF-BCE5-466B115FB945}">
      <dgm:prSet/>
      <dgm:spPr/>
      <dgm:t>
        <a:bodyPr/>
        <a:lstStyle/>
        <a:p>
          <a:endParaRPr lang="ru-RU"/>
        </a:p>
      </dgm:t>
    </dgm:pt>
    <dgm:pt modelId="{035A16F5-DA70-46FC-88E3-19EE67926E7D}">
      <dgm:prSet/>
      <dgm:spPr/>
      <dgm:t>
        <a:bodyPr/>
        <a:lstStyle/>
        <a:p>
          <a:pPr rtl="0"/>
          <a:r>
            <a:rPr lang="en-US" b="1" smtClean="0"/>
            <a:t>1</a:t>
          </a:r>
          <a:r>
            <a:rPr lang="uz-Cyrl-UZ" b="1" smtClean="0"/>
            <a:t>.2. Dunyo miqyosida turizmning shakllanishi va rivojlanishi. </a:t>
          </a:r>
          <a:endParaRPr lang="ru-RU"/>
        </a:p>
      </dgm:t>
    </dgm:pt>
    <dgm:pt modelId="{4C3D8B65-BEEF-46CB-9A34-276452940BC9}" type="parTrans" cxnId="{AC5135CF-1AA5-4771-9941-F16FF9FD7B77}">
      <dgm:prSet/>
      <dgm:spPr/>
      <dgm:t>
        <a:bodyPr/>
        <a:lstStyle/>
        <a:p>
          <a:endParaRPr lang="ru-RU"/>
        </a:p>
      </dgm:t>
    </dgm:pt>
    <dgm:pt modelId="{6381981E-5867-48E4-ADC2-B906172EEE79}" type="sibTrans" cxnId="{AC5135CF-1AA5-4771-9941-F16FF9FD7B77}">
      <dgm:prSet/>
      <dgm:spPr/>
      <dgm:t>
        <a:bodyPr/>
        <a:lstStyle/>
        <a:p>
          <a:endParaRPr lang="ru-RU"/>
        </a:p>
      </dgm:t>
    </dgm:pt>
    <dgm:pt modelId="{ECECE804-C5B3-4349-B90D-89FCFCA4A3DE}">
      <dgm:prSet/>
      <dgm:spPr/>
      <dgm:t>
        <a:bodyPr/>
        <a:lstStyle/>
        <a:p>
          <a:pPr rtl="0"/>
          <a:r>
            <a:rPr lang="en-US" b="1" smtClean="0"/>
            <a:t>1</a:t>
          </a:r>
          <a:r>
            <a:rPr lang="uz-Cyrl-UZ" b="1" smtClean="0"/>
            <a:t>.3. O‘zbekistonda turizmga oid davlat siyosati. </a:t>
          </a:r>
          <a:endParaRPr lang="ru-RU"/>
        </a:p>
      </dgm:t>
    </dgm:pt>
    <dgm:pt modelId="{BDADC6BE-C713-48B9-899D-AB6E4491D64E}" type="parTrans" cxnId="{227764C5-EA61-4F64-8C50-A23E881B9A5C}">
      <dgm:prSet/>
      <dgm:spPr/>
      <dgm:t>
        <a:bodyPr/>
        <a:lstStyle/>
        <a:p>
          <a:endParaRPr lang="ru-RU"/>
        </a:p>
      </dgm:t>
    </dgm:pt>
    <dgm:pt modelId="{2A94F174-DC08-4C31-8BB1-9707F5D382B9}" type="sibTrans" cxnId="{227764C5-EA61-4F64-8C50-A23E881B9A5C}">
      <dgm:prSet/>
      <dgm:spPr/>
      <dgm:t>
        <a:bodyPr/>
        <a:lstStyle/>
        <a:p>
          <a:endParaRPr lang="ru-RU"/>
        </a:p>
      </dgm:t>
    </dgm:pt>
    <dgm:pt modelId="{82237E0C-C008-4D0F-BCEA-F700BDC05162}">
      <dgm:prSet/>
      <dgm:spPr/>
      <dgm:t>
        <a:bodyPr/>
        <a:lstStyle/>
        <a:p>
          <a:pPr rtl="0"/>
          <a:r>
            <a:rPr lang="en-US" b="1" smtClean="0"/>
            <a:t>1</a:t>
          </a:r>
          <a:r>
            <a:rPr lang="uz-Cyrl-UZ" b="1" smtClean="0"/>
            <a:t>.4. Xalqaro turizmning rivojlanish bosqichlari. </a:t>
          </a:r>
          <a:endParaRPr lang="ru-RU"/>
        </a:p>
      </dgm:t>
    </dgm:pt>
    <dgm:pt modelId="{C6B681F4-4C49-4EE7-A830-A9BA66F41BA5}" type="parTrans" cxnId="{FECB5E69-D2B6-4464-86AC-F08A95DDA354}">
      <dgm:prSet/>
      <dgm:spPr/>
      <dgm:t>
        <a:bodyPr/>
        <a:lstStyle/>
        <a:p>
          <a:endParaRPr lang="ru-RU"/>
        </a:p>
      </dgm:t>
    </dgm:pt>
    <dgm:pt modelId="{1568E0AD-C001-4692-87C5-C6F081CB4212}" type="sibTrans" cxnId="{FECB5E69-D2B6-4464-86AC-F08A95DDA354}">
      <dgm:prSet/>
      <dgm:spPr/>
      <dgm:t>
        <a:bodyPr/>
        <a:lstStyle/>
        <a:p>
          <a:endParaRPr lang="ru-RU"/>
        </a:p>
      </dgm:t>
    </dgm:pt>
    <dgm:pt modelId="{5037591C-B38D-4426-83D3-068ED4CDC7D6}">
      <dgm:prSet/>
      <dgm:spPr/>
      <dgm:t>
        <a:bodyPr/>
        <a:lstStyle/>
        <a:p>
          <a:pPr rtl="0"/>
          <a:r>
            <a:rPr lang="en-US" b="1" smtClean="0"/>
            <a:t>1</a:t>
          </a:r>
          <a:r>
            <a:rPr lang="uz-Cyrl-UZ" b="1" smtClean="0"/>
            <a:t>.5. Turizmni shakllantirishda davlatning o‘rni. </a:t>
          </a:r>
          <a:endParaRPr lang="ru-RU"/>
        </a:p>
      </dgm:t>
    </dgm:pt>
    <dgm:pt modelId="{00E328ED-9ADB-430C-86F9-2222C8AFCD5D}" type="parTrans" cxnId="{B966BAD7-9013-4233-BA37-558FA2049A25}">
      <dgm:prSet/>
      <dgm:spPr/>
      <dgm:t>
        <a:bodyPr/>
        <a:lstStyle/>
        <a:p>
          <a:endParaRPr lang="ru-RU"/>
        </a:p>
      </dgm:t>
    </dgm:pt>
    <dgm:pt modelId="{CB2A4739-7ABB-48BA-91EE-6711D93C5A41}" type="sibTrans" cxnId="{B966BAD7-9013-4233-BA37-558FA2049A25}">
      <dgm:prSet/>
      <dgm:spPr/>
      <dgm:t>
        <a:bodyPr/>
        <a:lstStyle/>
        <a:p>
          <a:endParaRPr lang="ru-RU"/>
        </a:p>
      </dgm:t>
    </dgm:pt>
    <dgm:pt modelId="{7C1C25AD-B5C7-44A3-B449-B2805FF9321B}">
      <dgm:prSet/>
      <dgm:spPr/>
      <dgm:t>
        <a:bodyPr/>
        <a:lstStyle/>
        <a:p>
          <a:pPr rtl="0"/>
          <a:r>
            <a:rPr lang="en-US" b="1" smtClean="0"/>
            <a:t>1</a:t>
          </a:r>
          <a:r>
            <a:rPr lang="uz-Cyrl-UZ" b="1" smtClean="0"/>
            <a:t>.6. Turizmga siyosiy  omillarni ta’sir ko‘rsatishi.</a:t>
          </a:r>
          <a:endParaRPr lang="ru-RU"/>
        </a:p>
      </dgm:t>
    </dgm:pt>
    <dgm:pt modelId="{35381B7B-9C33-470E-8DCF-FA24487221F3}" type="parTrans" cxnId="{8ED95320-CD3D-47CB-9C54-45CE31CAF8EF}">
      <dgm:prSet/>
      <dgm:spPr/>
      <dgm:t>
        <a:bodyPr/>
        <a:lstStyle/>
        <a:p>
          <a:endParaRPr lang="ru-RU"/>
        </a:p>
      </dgm:t>
    </dgm:pt>
    <dgm:pt modelId="{C2539F4D-8545-41CA-84FD-8220DE6FC4C9}" type="sibTrans" cxnId="{8ED95320-CD3D-47CB-9C54-45CE31CAF8EF}">
      <dgm:prSet/>
      <dgm:spPr/>
      <dgm:t>
        <a:bodyPr/>
        <a:lstStyle/>
        <a:p>
          <a:endParaRPr lang="ru-RU"/>
        </a:p>
      </dgm:t>
    </dgm:pt>
    <dgm:pt modelId="{CFAA6A48-FD2E-453B-819F-64005502C83A}" type="pres">
      <dgm:prSet presAssocID="{DA99D6E2-685D-4386-9047-00FB0E4B831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836A015A-BAD3-433B-ADAE-E483D24E2588}" type="pres">
      <dgm:prSet presAssocID="{DA99D6E2-685D-4386-9047-00FB0E4B831A}" presName="Name1" presStyleCnt="0"/>
      <dgm:spPr/>
    </dgm:pt>
    <dgm:pt modelId="{B4F35FB1-6961-4BA7-BD72-D3156DA13969}" type="pres">
      <dgm:prSet presAssocID="{DA99D6E2-685D-4386-9047-00FB0E4B831A}" presName="cycle" presStyleCnt="0"/>
      <dgm:spPr/>
    </dgm:pt>
    <dgm:pt modelId="{6342698C-7B80-446F-BCE5-B67684C76A4E}" type="pres">
      <dgm:prSet presAssocID="{DA99D6E2-685D-4386-9047-00FB0E4B831A}" presName="srcNode" presStyleLbl="node1" presStyleIdx="0" presStyleCnt="6"/>
      <dgm:spPr/>
    </dgm:pt>
    <dgm:pt modelId="{22AA4C00-788A-4228-90FC-4628E419A859}" type="pres">
      <dgm:prSet presAssocID="{DA99D6E2-685D-4386-9047-00FB0E4B831A}" presName="conn" presStyleLbl="parChTrans1D2" presStyleIdx="0" presStyleCnt="1"/>
      <dgm:spPr/>
      <dgm:t>
        <a:bodyPr/>
        <a:lstStyle/>
        <a:p>
          <a:endParaRPr lang="ru-RU"/>
        </a:p>
      </dgm:t>
    </dgm:pt>
    <dgm:pt modelId="{DDB1E85F-9925-46EF-9FA2-F134DE04B809}" type="pres">
      <dgm:prSet presAssocID="{DA99D6E2-685D-4386-9047-00FB0E4B831A}" presName="extraNode" presStyleLbl="node1" presStyleIdx="0" presStyleCnt="6"/>
      <dgm:spPr/>
    </dgm:pt>
    <dgm:pt modelId="{1AFDE98F-350D-4113-84EC-EBA2B2973AD9}" type="pres">
      <dgm:prSet presAssocID="{DA99D6E2-685D-4386-9047-00FB0E4B831A}" presName="dstNode" presStyleLbl="node1" presStyleIdx="0" presStyleCnt="6"/>
      <dgm:spPr/>
    </dgm:pt>
    <dgm:pt modelId="{78106CFE-A200-4A76-B161-3D8AE37A0099}" type="pres">
      <dgm:prSet presAssocID="{9E43C7C7-D563-4FD2-97F8-5E5FE3223E43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3D4714-3D51-48BB-B35E-BCC703D6E062}" type="pres">
      <dgm:prSet presAssocID="{9E43C7C7-D563-4FD2-97F8-5E5FE3223E43}" presName="accent_1" presStyleCnt="0"/>
      <dgm:spPr/>
    </dgm:pt>
    <dgm:pt modelId="{29300EBA-CB31-4343-B2B1-E04B95633DA2}" type="pres">
      <dgm:prSet presAssocID="{9E43C7C7-D563-4FD2-97F8-5E5FE3223E43}" presName="accentRepeatNode" presStyleLbl="solidFgAcc1" presStyleIdx="0" presStyleCnt="6"/>
      <dgm:spPr/>
    </dgm:pt>
    <dgm:pt modelId="{B4BC80C9-A86F-45AD-8216-51E8CFC3A392}" type="pres">
      <dgm:prSet presAssocID="{035A16F5-DA70-46FC-88E3-19EE67926E7D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B0C627-31E2-4971-9A0C-33C899B4CA21}" type="pres">
      <dgm:prSet presAssocID="{035A16F5-DA70-46FC-88E3-19EE67926E7D}" presName="accent_2" presStyleCnt="0"/>
      <dgm:spPr/>
    </dgm:pt>
    <dgm:pt modelId="{99CF948C-9BC5-4F18-8141-28FB26551DCB}" type="pres">
      <dgm:prSet presAssocID="{035A16F5-DA70-46FC-88E3-19EE67926E7D}" presName="accentRepeatNode" presStyleLbl="solidFgAcc1" presStyleIdx="1" presStyleCnt="6"/>
      <dgm:spPr/>
    </dgm:pt>
    <dgm:pt modelId="{2662D276-971A-4D7B-9266-7BD19C059F2A}" type="pres">
      <dgm:prSet presAssocID="{ECECE804-C5B3-4349-B90D-89FCFCA4A3DE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E87779-FFBF-4285-A084-63F2AF3BEE7A}" type="pres">
      <dgm:prSet presAssocID="{ECECE804-C5B3-4349-B90D-89FCFCA4A3DE}" presName="accent_3" presStyleCnt="0"/>
      <dgm:spPr/>
    </dgm:pt>
    <dgm:pt modelId="{A26F13A1-9451-45A7-8CAC-225C80398FB2}" type="pres">
      <dgm:prSet presAssocID="{ECECE804-C5B3-4349-B90D-89FCFCA4A3DE}" presName="accentRepeatNode" presStyleLbl="solidFgAcc1" presStyleIdx="2" presStyleCnt="6"/>
      <dgm:spPr/>
    </dgm:pt>
    <dgm:pt modelId="{FBBA0FCE-373D-484D-968D-6A092E22FC95}" type="pres">
      <dgm:prSet presAssocID="{82237E0C-C008-4D0F-BCEA-F700BDC05162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E40266-380E-43AE-91B3-29E4E888D8BE}" type="pres">
      <dgm:prSet presAssocID="{82237E0C-C008-4D0F-BCEA-F700BDC05162}" presName="accent_4" presStyleCnt="0"/>
      <dgm:spPr/>
    </dgm:pt>
    <dgm:pt modelId="{3CCCF09C-C7FD-4EEC-917F-87AF8848E322}" type="pres">
      <dgm:prSet presAssocID="{82237E0C-C008-4D0F-BCEA-F700BDC05162}" presName="accentRepeatNode" presStyleLbl="solidFgAcc1" presStyleIdx="3" presStyleCnt="6"/>
      <dgm:spPr/>
    </dgm:pt>
    <dgm:pt modelId="{19AFEC60-B416-4EC9-8D11-017F1BF208D1}" type="pres">
      <dgm:prSet presAssocID="{5037591C-B38D-4426-83D3-068ED4CDC7D6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5DD262-903B-47D7-A533-7C66BC7A6A0C}" type="pres">
      <dgm:prSet presAssocID="{5037591C-B38D-4426-83D3-068ED4CDC7D6}" presName="accent_5" presStyleCnt="0"/>
      <dgm:spPr/>
    </dgm:pt>
    <dgm:pt modelId="{37D03494-7CBA-4AFE-8F5A-CC619B1F5821}" type="pres">
      <dgm:prSet presAssocID="{5037591C-B38D-4426-83D3-068ED4CDC7D6}" presName="accentRepeatNode" presStyleLbl="solidFgAcc1" presStyleIdx="4" presStyleCnt="6"/>
      <dgm:spPr/>
    </dgm:pt>
    <dgm:pt modelId="{E55938A3-DF6A-4DCB-9BEA-01E5D422C8CD}" type="pres">
      <dgm:prSet presAssocID="{7C1C25AD-B5C7-44A3-B449-B2805FF9321B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798856-021C-4181-9FFB-65FF44C0EBF4}" type="pres">
      <dgm:prSet presAssocID="{7C1C25AD-B5C7-44A3-B449-B2805FF9321B}" presName="accent_6" presStyleCnt="0"/>
      <dgm:spPr/>
    </dgm:pt>
    <dgm:pt modelId="{5CC7C982-BA4E-44D5-99CE-C8D37708E768}" type="pres">
      <dgm:prSet presAssocID="{7C1C25AD-B5C7-44A3-B449-B2805FF9321B}" presName="accentRepeatNode" presStyleLbl="solidFgAcc1" presStyleIdx="5" presStyleCnt="6"/>
      <dgm:spPr/>
    </dgm:pt>
  </dgm:ptLst>
  <dgm:cxnLst>
    <dgm:cxn modelId="{84B59DF9-886F-4E25-931E-216916AE40D8}" type="presOf" srcId="{9E43C7C7-D563-4FD2-97F8-5E5FE3223E43}" destId="{78106CFE-A200-4A76-B161-3D8AE37A0099}" srcOrd="0" destOrd="0" presId="urn:microsoft.com/office/officeart/2008/layout/VerticalCurvedList"/>
    <dgm:cxn modelId="{685E8308-ADB1-4CC2-98F8-59AFE4FC8F7A}" type="presOf" srcId="{5037591C-B38D-4426-83D3-068ED4CDC7D6}" destId="{19AFEC60-B416-4EC9-8D11-017F1BF208D1}" srcOrd="0" destOrd="0" presId="urn:microsoft.com/office/officeart/2008/layout/VerticalCurvedList"/>
    <dgm:cxn modelId="{BA014359-9941-4728-AE11-8E4E193387F2}" type="presOf" srcId="{0608EE21-D079-42CC-BFFC-4155C51DA930}" destId="{22AA4C00-788A-4228-90FC-4628E419A859}" srcOrd="0" destOrd="0" presId="urn:microsoft.com/office/officeart/2008/layout/VerticalCurvedList"/>
    <dgm:cxn modelId="{FECB5E69-D2B6-4464-86AC-F08A95DDA354}" srcId="{DA99D6E2-685D-4386-9047-00FB0E4B831A}" destId="{82237E0C-C008-4D0F-BCEA-F700BDC05162}" srcOrd="3" destOrd="0" parTransId="{C6B681F4-4C49-4EE7-A830-A9BA66F41BA5}" sibTransId="{1568E0AD-C001-4692-87C5-C6F081CB4212}"/>
    <dgm:cxn modelId="{5FF60E94-4EC4-44AE-877A-3E3E3A1C081A}" type="presOf" srcId="{82237E0C-C008-4D0F-BCEA-F700BDC05162}" destId="{FBBA0FCE-373D-484D-968D-6A092E22FC95}" srcOrd="0" destOrd="0" presId="urn:microsoft.com/office/officeart/2008/layout/VerticalCurvedList"/>
    <dgm:cxn modelId="{21A4DD85-DDFE-42C9-8215-7B679C65C361}" type="presOf" srcId="{DA99D6E2-685D-4386-9047-00FB0E4B831A}" destId="{CFAA6A48-FD2E-453B-819F-64005502C83A}" srcOrd="0" destOrd="0" presId="urn:microsoft.com/office/officeart/2008/layout/VerticalCurvedList"/>
    <dgm:cxn modelId="{B966BAD7-9013-4233-BA37-558FA2049A25}" srcId="{DA99D6E2-685D-4386-9047-00FB0E4B831A}" destId="{5037591C-B38D-4426-83D3-068ED4CDC7D6}" srcOrd="4" destOrd="0" parTransId="{00E328ED-9ADB-430C-86F9-2222C8AFCD5D}" sibTransId="{CB2A4739-7ABB-48BA-91EE-6711D93C5A41}"/>
    <dgm:cxn modelId="{575F7A32-54C9-4935-8BA7-6AAEDA2EFC87}" type="presOf" srcId="{ECECE804-C5B3-4349-B90D-89FCFCA4A3DE}" destId="{2662D276-971A-4D7B-9266-7BD19C059F2A}" srcOrd="0" destOrd="0" presId="urn:microsoft.com/office/officeart/2008/layout/VerticalCurvedList"/>
    <dgm:cxn modelId="{2CB9B9C2-ACAE-44C4-9D0D-BFBE54601434}" type="presOf" srcId="{035A16F5-DA70-46FC-88E3-19EE67926E7D}" destId="{B4BC80C9-A86F-45AD-8216-51E8CFC3A392}" srcOrd="0" destOrd="0" presId="urn:microsoft.com/office/officeart/2008/layout/VerticalCurvedList"/>
    <dgm:cxn modelId="{3C039172-33CE-41C9-ADE9-D19E1CA7085F}" type="presOf" srcId="{7C1C25AD-B5C7-44A3-B449-B2805FF9321B}" destId="{E55938A3-DF6A-4DCB-9BEA-01E5D422C8CD}" srcOrd="0" destOrd="0" presId="urn:microsoft.com/office/officeart/2008/layout/VerticalCurvedList"/>
    <dgm:cxn modelId="{AC5135CF-1AA5-4771-9941-F16FF9FD7B77}" srcId="{DA99D6E2-685D-4386-9047-00FB0E4B831A}" destId="{035A16F5-DA70-46FC-88E3-19EE67926E7D}" srcOrd="1" destOrd="0" parTransId="{4C3D8B65-BEEF-46CB-9A34-276452940BC9}" sibTransId="{6381981E-5867-48E4-ADC2-B906172EEE79}"/>
    <dgm:cxn modelId="{74530AB0-5498-4BCF-BCE5-466B115FB945}" srcId="{DA99D6E2-685D-4386-9047-00FB0E4B831A}" destId="{9E43C7C7-D563-4FD2-97F8-5E5FE3223E43}" srcOrd="0" destOrd="0" parTransId="{4455A2FA-0F3D-47A9-8799-69CB6FBE9355}" sibTransId="{0608EE21-D079-42CC-BFFC-4155C51DA930}"/>
    <dgm:cxn modelId="{227764C5-EA61-4F64-8C50-A23E881B9A5C}" srcId="{DA99D6E2-685D-4386-9047-00FB0E4B831A}" destId="{ECECE804-C5B3-4349-B90D-89FCFCA4A3DE}" srcOrd="2" destOrd="0" parTransId="{BDADC6BE-C713-48B9-899D-AB6E4491D64E}" sibTransId="{2A94F174-DC08-4C31-8BB1-9707F5D382B9}"/>
    <dgm:cxn modelId="{8ED95320-CD3D-47CB-9C54-45CE31CAF8EF}" srcId="{DA99D6E2-685D-4386-9047-00FB0E4B831A}" destId="{7C1C25AD-B5C7-44A3-B449-B2805FF9321B}" srcOrd="5" destOrd="0" parTransId="{35381B7B-9C33-470E-8DCF-FA24487221F3}" sibTransId="{C2539F4D-8545-41CA-84FD-8220DE6FC4C9}"/>
    <dgm:cxn modelId="{D5DC9ECD-CF6E-473C-84F3-0D5F7A92E48C}" type="presParOf" srcId="{CFAA6A48-FD2E-453B-819F-64005502C83A}" destId="{836A015A-BAD3-433B-ADAE-E483D24E2588}" srcOrd="0" destOrd="0" presId="urn:microsoft.com/office/officeart/2008/layout/VerticalCurvedList"/>
    <dgm:cxn modelId="{52C98A44-1DB6-42DE-9E69-722D646983F0}" type="presParOf" srcId="{836A015A-BAD3-433B-ADAE-E483D24E2588}" destId="{B4F35FB1-6961-4BA7-BD72-D3156DA13969}" srcOrd="0" destOrd="0" presId="urn:microsoft.com/office/officeart/2008/layout/VerticalCurvedList"/>
    <dgm:cxn modelId="{C0038C73-AEB3-4A1D-AD90-8F5A57BB9ABF}" type="presParOf" srcId="{B4F35FB1-6961-4BA7-BD72-D3156DA13969}" destId="{6342698C-7B80-446F-BCE5-B67684C76A4E}" srcOrd="0" destOrd="0" presId="urn:microsoft.com/office/officeart/2008/layout/VerticalCurvedList"/>
    <dgm:cxn modelId="{F85E2D06-CB56-4DB4-ACD9-855D09A34711}" type="presParOf" srcId="{B4F35FB1-6961-4BA7-BD72-D3156DA13969}" destId="{22AA4C00-788A-4228-90FC-4628E419A859}" srcOrd="1" destOrd="0" presId="urn:microsoft.com/office/officeart/2008/layout/VerticalCurvedList"/>
    <dgm:cxn modelId="{F6B5DC1A-3BFD-4157-9DD7-6776E8CFECC7}" type="presParOf" srcId="{B4F35FB1-6961-4BA7-BD72-D3156DA13969}" destId="{DDB1E85F-9925-46EF-9FA2-F134DE04B809}" srcOrd="2" destOrd="0" presId="urn:microsoft.com/office/officeart/2008/layout/VerticalCurvedList"/>
    <dgm:cxn modelId="{A0B43CDC-07E3-4511-8B46-973008830503}" type="presParOf" srcId="{B4F35FB1-6961-4BA7-BD72-D3156DA13969}" destId="{1AFDE98F-350D-4113-84EC-EBA2B2973AD9}" srcOrd="3" destOrd="0" presId="urn:microsoft.com/office/officeart/2008/layout/VerticalCurvedList"/>
    <dgm:cxn modelId="{DB611EA3-87AB-48AE-87EB-701137CB77BB}" type="presParOf" srcId="{836A015A-BAD3-433B-ADAE-E483D24E2588}" destId="{78106CFE-A200-4A76-B161-3D8AE37A0099}" srcOrd="1" destOrd="0" presId="urn:microsoft.com/office/officeart/2008/layout/VerticalCurvedList"/>
    <dgm:cxn modelId="{E64B15B2-BB99-4FAE-8806-D3DEAF854701}" type="presParOf" srcId="{836A015A-BAD3-433B-ADAE-E483D24E2588}" destId="{713D4714-3D51-48BB-B35E-BCC703D6E062}" srcOrd="2" destOrd="0" presId="urn:microsoft.com/office/officeart/2008/layout/VerticalCurvedList"/>
    <dgm:cxn modelId="{6AD6734D-DDB0-43F3-A2E3-20A56EDEC798}" type="presParOf" srcId="{713D4714-3D51-48BB-B35E-BCC703D6E062}" destId="{29300EBA-CB31-4343-B2B1-E04B95633DA2}" srcOrd="0" destOrd="0" presId="urn:microsoft.com/office/officeart/2008/layout/VerticalCurvedList"/>
    <dgm:cxn modelId="{7F9DD71A-6D0F-4C58-89F0-E08044E4F3D2}" type="presParOf" srcId="{836A015A-BAD3-433B-ADAE-E483D24E2588}" destId="{B4BC80C9-A86F-45AD-8216-51E8CFC3A392}" srcOrd="3" destOrd="0" presId="urn:microsoft.com/office/officeart/2008/layout/VerticalCurvedList"/>
    <dgm:cxn modelId="{B39A1E7E-76AA-4CCF-8956-076A1EC18FE8}" type="presParOf" srcId="{836A015A-BAD3-433B-ADAE-E483D24E2588}" destId="{FAB0C627-31E2-4971-9A0C-33C899B4CA21}" srcOrd="4" destOrd="0" presId="urn:microsoft.com/office/officeart/2008/layout/VerticalCurvedList"/>
    <dgm:cxn modelId="{1F065D8B-AAC4-4ECA-8EFD-80E9C4EDB204}" type="presParOf" srcId="{FAB0C627-31E2-4971-9A0C-33C899B4CA21}" destId="{99CF948C-9BC5-4F18-8141-28FB26551DCB}" srcOrd="0" destOrd="0" presId="urn:microsoft.com/office/officeart/2008/layout/VerticalCurvedList"/>
    <dgm:cxn modelId="{6F8BCBB2-8458-476C-AA75-FFAF49AAB429}" type="presParOf" srcId="{836A015A-BAD3-433B-ADAE-E483D24E2588}" destId="{2662D276-971A-4D7B-9266-7BD19C059F2A}" srcOrd="5" destOrd="0" presId="urn:microsoft.com/office/officeart/2008/layout/VerticalCurvedList"/>
    <dgm:cxn modelId="{D1CEF933-2910-41A3-A656-1C83FA7AA1F1}" type="presParOf" srcId="{836A015A-BAD3-433B-ADAE-E483D24E2588}" destId="{E8E87779-FFBF-4285-A084-63F2AF3BEE7A}" srcOrd="6" destOrd="0" presId="urn:microsoft.com/office/officeart/2008/layout/VerticalCurvedList"/>
    <dgm:cxn modelId="{E7FFDD8F-E510-405C-A574-F6A53A6C2CC8}" type="presParOf" srcId="{E8E87779-FFBF-4285-A084-63F2AF3BEE7A}" destId="{A26F13A1-9451-45A7-8CAC-225C80398FB2}" srcOrd="0" destOrd="0" presId="urn:microsoft.com/office/officeart/2008/layout/VerticalCurvedList"/>
    <dgm:cxn modelId="{92B76E91-A5CF-4F35-9703-29C45670AF8A}" type="presParOf" srcId="{836A015A-BAD3-433B-ADAE-E483D24E2588}" destId="{FBBA0FCE-373D-484D-968D-6A092E22FC95}" srcOrd="7" destOrd="0" presId="urn:microsoft.com/office/officeart/2008/layout/VerticalCurvedList"/>
    <dgm:cxn modelId="{E7A774DE-3B56-43E0-842F-A36C362ECFD2}" type="presParOf" srcId="{836A015A-BAD3-433B-ADAE-E483D24E2588}" destId="{4DE40266-380E-43AE-91B3-29E4E888D8BE}" srcOrd="8" destOrd="0" presId="urn:microsoft.com/office/officeart/2008/layout/VerticalCurvedList"/>
    <dgm:cxn modelId="{9B608D3D-0182-45A7-8C72-087781188E6A}" type="presParOf" srcId="{4DE40266-380E-43AE-91B3-29E4E888D8BE}" destId="{3CCCF09C-C7FD-4EEC-917F-87AF8848E322}" srcOrd="0" destOrd="0" presId="urn:microsoft.com/office/officeart/2008/layout/VerticalCurvedList"/>
    <dgm:cxn modelId="{402AF88F-AC82-4278-8B60-4B38E163EE5A}" type="presParOf" srcId="{836A015A-BAD3-433B-ADAE-E483D24E2588}" destId="{19AFEC60-B416-4EC9-8D11-017F1BF208D1}" srcOrd="9" destOrd="0" presId="urn:microsoft.com/office/officeart/2008/layout/VerticalCurvedList"/>
    <dgm:cxn modelId="{D8381346-41BD-4B70-80D8-E73B40834D2C}" type="presParOf" srcId="{836A015A-BAD3-433B-ADAE-E483D24E2588}" destId="{DD5DD262-903B-47D7-A533-7C66BC7A6A0C}" srcOrd="10" destOrd="0" presId="urn:microsoft.com/office/officeart/2008/layout/VerticalCurvedList"/>
    <dgm:cxn modelId="{CD794434-0728-4BE7-94DF-6197AE828735}" type="presParOf" srcId="{DD5DD262-903B-47D7-A533-7C66BC7A6A0C}" destId="{37D03494-7CBA-4AFE-8F5A-CC619B1F5821}" srcOrd="0" destOrd="0" presId="urn:microsoft.com/office/officeart/2008/layout/VerticalCurvedList"/>
    <dgm:cxn modelId="{F1974193-E732-4A6C-BB59-2B88B5DA80E2}" type="presParOf" srcId="{836A015A-BAD3-433B-ADAE-E483D24E2588}" destId="{E55938A3-DF6A-4DCB-9BEA-01E5D422C8CD}" srcOrd="11" destOrd="0" presId="urn:microsoft.com/office/officeart/2008/layout/VerticalCurvedList"/>
    <dgm:cxn modelId="{90EEE718-46C7-45CB-8266-9D8DACD245E4}" type="presParOf" srcId="{836A015A-BAD3-433B-ADAE-E483D24E2588}" destId="{2E798856-021C-4181-9FFB-65FF44C0EBF4}" srcOrd="12" destOrd="0" presId="urn:microsoft.com/office/officeart/2008/layout/VerticalCurvedList"/>
    <dgm:cxn modelId="{6367BEED-323B-481C-BBCA-F990B8AEB53C}" type="presParOf" srcId="{2E798856-021C-4181-9FFB-65FF44C0EBF4}" destId="{5CC7C982-BA4E-44D5-99CE-C8D37708E76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E261442-F297-471D-B32C-2016D891DC7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F008667-4789-4B18-9158-BB7F065D5E4C}">
      <dgm:prSet/>
      <dgm:spPr/>
      <dgm:t>
        <a:bodyPr/>
        <a:lstStyle/>
        <a:p>
          <a:pPr rtl="0"/>
          <a:r>
            <a:rPr lang="en-US" smtClean="0"/>
            <a:t>Sayohat XX asrda</a:t>
          </a:r>
          <a:endParaRPr lang="ru-RU"/>
        </a:p>
      </dgm:t>
    </dgm:pt>
    <dgm:pt modelId="{99813EA7-195C-41AF-B409-0DFF45F09EBA}" type="parTrans" cxnId="{B84E43E5-C67A-4AFC-9D57-D5E0364DD6C6}">
      <dgm:prSet/>
      <dgm:spPr/>
      <dgm:t>
        <a:bodyPr/>
        <a:lstStyle/>
        <a:p>
          <a:endParaRPr lang="ru-RU"/>
        </a:p>
      </dgm:t>
    </dgm:pt>
    <dgm:pt modelId="{FF2323EA-3D83-491E-ABFC-F40D8290272F}" type="sibTrans" cxnId="{B84E43E5-C67A-4AFC-9D57-D5E0364DD6C6}">
      <dgm:prSet/>
      <dgm:spPr/>
      <dgm:t>
        <a:bodyPr/>
        <a:lstStyle/>
        <a:p>
          <a:endParaRPr lang="ru-RU"/>
        </a:p>
      </dgm:t>
    </dgm:pt>
    <dgm:pt modelId="{5FF5D29C-2D25-42A6-A898-411E1B22DEA3}">
      <dgm:prSet/>
      <dgm:spPr/>
      <dgm:t>
        <a:bodyPr/>
        <a:lstStyle/>
        <a:p>
          <a:pPr rtl="0"/>
          <a:r>
            <a:rPr lang="uz-Cyrl-UZ" smtClean="0"/>
            <a:t>Eramizdan avvalgi 3000 yillardayoq qadimgi misrliklar</a:t>
          </a:r>
          <a:endParaRPr lang="ru-RU"/>
        </a:p>
      </dgm:t>
    </dgm:pt>
    <dgm:pt modelId="{308BCF5C-8A5E-4C1E-81C4-51121176967E}" type="parTrans" cxnId="{33BB0722-7A53-4605-BD35-C69100BD3848}">
      <dgm:prSet/>
      <dgm:spPr/>
      <dgm:t>
        <a:bodyPr/>
        <a:lstStyle/>
        <a:p>
          <a:endParaRPr lang="ru-RU"/>
        </a:p>
      </dgm:t>
    </dgm:pt>
    <dgm:pt modelId="{44EED9FE-FEE9-4B53-8ED6-5095B68BCB46}" type="sibTrans" cxnId="{33BB0722-7A53-4605-BD35-C69100BD3848}">
      <dgm:prSet/>
      <dgm:spPr/>
      <dgm:t>
        <a:bodyPr/>
        <a:lstStyle/>
        <a:p>
          <a:endParaRPr lang="ru-RU"/>
        </a:p>
      </dgm:t>
    </dgm:pt>
    <dgm:pt modelId="{6D34B27E-8EEF-42A5-93DC-039429C7954D}">
      <dgm:prSet/>
      <dgm:spPr/>
      <dgm:t>
        <a:bodyPr/>
        <a:lstStyle/>
        <a:p>
          <a:pPr rtl="0"/>
          <a:r>
            <a:rPr lang="uz-Cyrl-UZ" smtClean="0"/>
            <a:t>Rim Imperiyasi zamonidagi sayohat</a:t>
          </a:r>
          <a:endParaRPr lang="ru-RU"/>
        </a:p>
      </dgm:t>
    </dgm:pt>
    <dgm:pt modelId="{6B798190-7420-4493-8F36-EB3687F9B913}" type="parTrans" cxnId="{9966AE14-456A-4864-A9ED-A06A0304EE5B}">
      <dgm:prSet/>
      <dgm:spPr/>
      <dgm:t>
        <a:bodyPr/>
        <a:lstStyle/>
        <a:p>
          <a:endParaRPr lang="ru-RU"/>
        </a:p>
      </dgm:t>
    </dgm:pt>
    <dgm:pt modelId="{B6C207DB-5E9A-4373-ACEE-CB6D4328A8D4}" type="sibTrans" cxnId="{9966AE14-456A-4864-A9ED-A06A0304EE5B}">
      <dgm:prSet/>
      <dgm:spPr/>
      <dgm:t>
        <a:bodyPr/>
        <a:lstStyle/>
        <a:p>
          <a:endParaRPr lang="ru-RU"/>
        </a:p>
      </dgm:t>
    </dgm:pt>
    <dgm:pt modelId="{D57F0BE4-0F3A-4E28-A1B8-6EBFA5D845A0}">
      <dgm:prSet/>
      <dgm:spPr/>
      <dgm:t>
        <a:bodyPr/>
        <a:lstStyle/>
        <a:p>
          <a:pPr rtl="0"/>
          <a:r>
            <a:rPr lang="uz-Cyrl-UZ" smtClean="0"/>
            <a:t>Intiluvchan rimliklar</a:t>
          </a:r>
          <a:endParaRPr lang="ru-RU"/>
        </a:p>
      </dgm:t>
    </dgm:pt>
    <dgm:pt modelId="{9957A6E3-1ABA-4DA0-91A8-A8A5AC7744E7}" type="parTrans" cxnId="{93659EDD-1296-4669-8581-44BDA000CCD7}">
      <dgm:prSet/>
      <dgm:spPr/>
      <dgm:t>
        <a:bodyPr/>
        <a:lstStyle/>
        <a:p>
          <a:endParaRPr lang="ru-RU"/>
        </a:p>
      </dgm:t>
    </dgm:pt>
    <dgm:pt modelId="{F6B0C423-8567-419E-99AA-77ED10318CC6}" type="sibTrans" cxnId="{93659EDD-1296-4669-8581-44BDA000CCD7}">
      <dgm:prSet/>
      <dgm:spPr/>
      <dgm:t>
        <a:bodyPr/>
        <a:lstStyle/>
        <a:p>
          <a:endParaRPr lang="ru-RU"/>
        </a:p>
      </dgm:t>
    </dgm:pt>
    <dgm:pt modelId="{D561CC62-5F8F-4FFB-9470-600E76F7BEF7}">
      <dgm:prSet/>
      <dgm:spPr/>
      <dgm:t>
        <a:bodyPr/>
        <a:lstStyle/>
        <a:p>
          <a:pPr rtl="0"/>
          <a:r>
            <a:rPr lang="uz-Cyrl-UZ" smtClean="0"/>
            <a:t>Rimlik turistlar tarix va din bilan qiziqqanlar</a:t>
          </a:r>
          <a:endParaRPr lang="ru-RU"/>
        </a:p>
      </dgm:t>
    </dgm:pt>
    <dgm:pt modelId="{1179EAC5-B90C-4097-B2D2-832BC1EB156A}" type="parTrans" cxnId="{96B54187-0135-4883-9938-C05FAB332734}">
      <dgm:prSet/>
      <dgm:spPr/>
      <dgm:t>
        <a:bodyPr/>
        <a:lstStyle/>
        <a:p>
          <a:endParaRPr lang="ru-RU"/>
        </a:p>
      </dgm:t>
    </dgm:pt>
    <dgm:pt modelId="{D762734E-8F7D-4AC9-8EA9-014F9275B161}" type="sibTrans" cxnId="{96B54187-0135-4883-9938-C05FAB332734}">
      <dgm:prSet/>
      <dgm:spPr/>
      <dgm:t>
        <a:bodyPr/>
        <a:lstStyle/>
        <a:p>
          <a:endParaRPr lang="ru-RU"/>
        </a:p>
      </dgm:t>
    </dgm:pt>
    <dgm:pt modelId="{995D8272-A1B2-45FC-90A0-16F45E9FB0B6}">
      <dgm:prSet/>
      <dgm:spPr/>
      <dgm:t>
        <a:bodyPr/>
        <a:lstStyle/>
        <a:p>
          <a:pPr rtl="0"/>
          <a:r>
            <a:rPr lang="uz-Cyrl-UZ" smtClean="0"/>
            <a:t>O‘rta asrlarda</a:t>
          </a:r>
          <a:endParaRPr lang="ru-RU"/>
        </a:p>
      </dgm:t>
    </dgm:pt>
    <dgm:pt modelId="{4B7B943B-4FEF-4C06-9E2A-630A493D5D68}" type="parTrans" cxnId="{FB1E5F28-C7D2-416C-B9FA-88B3829B4174}">
      <dgm:prSet/>
      <dgm:spPr/>
      <dgm:t>
        <a:bodyPr/>
        <a:lstStyle/>
        <a:p>
          <a:endParaRPr lang="ru-RU"/>
        </a:p>
      </dgm:t>
    </dgm:pt>
    <dgm:pt modelId="{AF61B9C2-D073-465F-A121-795559CDA526}" type="sibTrans" cxnId="{FB1E5F28-C7D2-416C-B9FA-88B3829B4174}">
      <dgm:prSet/>
      <dgm:spPr/>
      <dgm:t>
        <a:bodyPr/>
        <a:lstStyle/>
        <a:p>
          <a:endParaRPr lang="ru-RU"/>
        </a:p>
      </dgm:t>
    </dgm:pt>
    <dgm:pt modelId="{2DBDF65D-B7C2-4DB2-97AC-6A7CBBF43B45}">
      <dgm:prSet/>
      <dgm:spPr/>
      <dgm:t>
        <a:bodyPr/>
        <a:lstStyle/>
        <a:p>
          <a:pPr rtl="0"/>
          <a:r>
            <a:rPr lang="uz-Cyrl-UZ" smtClean="0"/>
            <a:t>Salb yurishidan keyingi Uyg‘onish davri </a:t>
          </a:r>
          <a:endParaRPr lang="ru-RU"/>
        </a:p>
      </dgm:t>
    </dgm:pt>
    <dgm:pt modelId="{03DEAA61-7C43-46F4-B122-2918614F9E90}" type="parTrans" cxnId="{1BABD4F8-B5AD-42CC-9533-D0497648C809}">
      <dgm:prSet/>
      <dgm:spPr/>
      <dgm:t>
        <a:bodyPr/>
        <a:lstStyle/>
        <a:p>
          <a:endParaRPr lang="ru-RU"/>
        </a:p>
      </dgm:t>
    </dgm:pt>
    <dgm:pt modelId="{0A6C355A-09F0-43F9-90DE-AF128498DF0C}" type="sibTrans" cxnId="{1BABD4F8-B5AD-42CC-9533-D0497648C809}">
      <dgm:prSet/>
      <dgm:spPr/>
      <dgm:t>
        <a:bodyPr/>
        <a:lstStyle/>
        <a:p>
          <a:endParaRPr lang="ru-RU"/>
        </a:p>
      </dgm:t>
    </dgm:pt>
    <dgm:pt modelId="{23A3EB34-3D3F-4EDA-ACFB-54A7B7747BAB}" type="pres">
      <dgm:prSet presAssocID="{8E261442-F297-471D-B32C-2016D891DC7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6053C90-BEBD-48A7-90D7-C474FB703B6B}" type="pres">
      <dgm:prSet presAssocID="{4F008667-4789-4B18-9158-BB7F065D5E4C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17FFA2-9506-44EC-B359-C857C1708D01}" type="pres">
      <dgm:prSet presAssocID="{FF2323EA-3D83-491E-ABFC-F40D8290272F}" presName="spacer" presStyleCnt="0"/>
      <dgm:spPr/>
    </dgm:pt>
    <dgm:pt modelId="{666CE914-1B94-45DD-A503-7F1C0450603D}" type="pres">
      <dgm:prSet presAssocID="{5FF5D29C-2D25-42A6-A898-411E1B22DEA3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C3B40A-6141-42AB-9E1A-B4DD7B4BD324}" type="pres">
      <dgm:prSet presAssocID="{44EED9FE-FEE9-4B53-8ED6-5095B68BCB46}" presName="spacer" presStyleCnt="0"/>
      <dgm:spPr/>
    </dgm:pt>
    <dgm:pt modelId="{13079E1E-B8F2-4E6B-8359-EDCD95648847}" type="pres">
      <dgm:prSet presAssocID="{6D34B27E-8EEF-42A5-93DC-039429C7954D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A61F53-C31D-46CC-8269-2575BCD54D63}" type="pres">
      <dgm:prSet presAssocID="{B6C207DB-5E9A-4373-ACEE-CB6D4328A8D4}" presName="spacer" presStyleCnt="0"/>
      <dgm:spPr/>
    </dgm:pt>
    <dgm:pt modelId="{5661D6C4-3651-4603-9C44-6151C3F1CB7D}" type="pres">
      <dgm:prSet presAssocID="{D57F0BE4-0F3A-4E28-A1B8-6EBFA5D845A0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90F02C-6B9B-421B-9E85-BF2B40730BA0}" type="pres">
      <dgm:prSet presAssocID="{F6B0C423-8567-419E-99AA-77ED10318CC6}" presName="spacer" presStyleCnt="0"/>
      <dgm:spPr/>
    </dgm:pt>
    <dgm:pt modelId="{45C425A4-0DBF-401E-BDA4-5649F1C5C188}" type="pres">
      <dgm:prSet presAssocID="{D561CC62-5F8F-4FFB-9470-600E76F7BEF7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5B741E-00A3-4629-8B9D-45678BF1372A}" type="pres">
      <dgm:prSet presAssocID="{D762734E-8F7D-4AC9-8EA9-014F9275B161}" presName="spacer" presStyleCnt="0"/>
      <dgm:spPr/>
    </dgm:pt>
    <dgm:pt modelId="{36A4EBCC-A044-4D88-9779-C95402F66759}" type="pres">
      <dgm:prSet presAssocID="{995D8272-A1B2-45FC-90A0-16F45E9FB0B6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53418C-0739-4ED7-B127-852060179BE6}" type="pres">
      <dgm:prSet presAssocID="{AF61B9C2-D073-465F-A121-795559CDA526}" presName="spacer" presStyleCnt="0"/>
      <dgm:spPr/>
    </dgm:pt>
    <dgm:pt modelId="{013286E2-C883-49D5-9A38-96C27BC7A07E}" type="pres">
      <dgm:prSet presAssocID="{2DBDF65D-B7C2-4DB2-97AC-6A7CBBF43B45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B54187-0135-4883-9938-C05FAB332734}" srcId="{8E261442-F297-471D-B32C-2016D891DC77}" destId="{D561CC62-5F8F-4FFB-9470-600E76F7BEF7}" srcOrd="4" destOrd="0" parTransId="{1179EAC5-B90C-4097-B2D2-832BC1EB156A}" sibTransId="{D762734E-8F7D-4AC9-8EA9-014F9275B161}"/>
    <dgm:cxn modelId="{280EF4C5-08CC-4C1B-8DD9-EA30D20B6AD3}" type="presOf" srcId="{5FF5D29C-2D25-42A6-A898-411E1B22DEA3}" destId="{666CE914-1B94-45DD-A503-7F1C0450603D}" srcOrd="0" destOrd="0" presId="urn:microsoft.com/office/officeart/2005/8/layout/vList2"/>
    <dgm:cxn modelId="{B84E43E5-C67A-4AFC-9D57-D5E0364DD6C6}" srcId="{8E261442-F297-471D-B32C-2016D891DC77}" destId="{4F008667-4789-4B18-9158-BB7F065D5E4C}" srcOrd="0" destOrd="0" parTransId="{99813EA7-195C-41AF-B409-0DFF45F09EBA}" sibTransId="{FF2323EA-3D83-491E-ABFC-F40D8290272F}"/>
    <dgm:cxn modelId="{B0731309-2E9E-4252-9E36-0352DC42BA34}" type="presOf" srcId="{8E261442-F297-471D-B32C-2016D891DC77}" destId="{23A3EB34-3D3F-4EDA-ACFB-54A7B7747BAB}" srcOrd="0" destOrd="0" presId="urn:microsoft.com/office/officeart/2005/8/layout/vList2"/>
    <dgm:cxn modelId="{33BB0722-7A53-4605-BD35-C69100BD3848}" srcId="{8E261442-F297-471D-B32C-2016D891DC77}" destId="{5FF5D29C-2D25-42A6-A898-411E1B22DEA3}" srcOrd="1" destOrd="0" parTransId="{308BCF5C-8A5E-4C1E-81C4-51121176967E}" sibTransId="{44EED9FE-FEE9-4B53-8ED6-5095B68BCB46}"/>
    <dgm:cxn modelId="{9966AE14-456A-4864-A9ED-A06A0304EE5B}" srcId="{8E261442-F297-471D-B32C-2016D891DC77}" destId="{6D34B27E-8EEF-42A5-93DC-039429C7954D}" srcOrd="2" destOrd="0" parTransId="{6B798190-7420-4493-8F36-EB3687F9B913}" sibTransId="{B6C207DB-5E9A-4373-ACEE-CB6D4328A8D4}"/>
    <dgm:cxn modelId="{672E8973-1294-4BD1-9D79-C375A8C3C741}" type="presOf" srcId="{995D8272-A1B2-45FC-90A0-16F45E9FB0B6}" destId="{36A4EBCC-A044-4D88-9779-C95402F66759}" srcOrd="0" destOrd="0" presId="urn:microsoft.com/office/officeart/2005/8/layout/vList2"/>
    <dgm:cxn modelId="{D52FAB49-1AE3-4097-906D-1214FE6AD479}" type="presOf" srcId="{2DBDF65D-B7C2-4DB2-97AC-6A7CBBF43B45}" destId="{013286E2-C883-49D5-9A38-96C27BC7A07E}" srcOrd="0" destOrd="0" presId="urn:microsoft.com/office/officeart/2005/8/layout/vList2"/>
    <dgm:cxn modelId="{BDAED20F-FF4C-42DB-B1AB-F2F71C2F9634}" type="presOf" srcId="{D561CC62-5F8F-4FFB-9470-600E76F7BEF7}" destId="{45C425A4-0DBF-401E-BDA4-5649F1C5C188}" srcOrd="0" destOrd="0" presId="urn:microsoft.com/office/officeart/2005/8/layout/vList2"/>
    <dgm:cxn modelId="{FB1E5F28-C7D2-416C-B9FA-88B3829B4174}" srcId="{8E261442-F297-471D-B32C-2016D891DC77}" destId="{995D8272-A1B2-45FC-90A0-16F45E9FB0B6}" srcOrd="5" destOrd="0" parTransId="{4B7B943B-4FEF-4C06-9E2A-630A493D5D68}" sibTransId="{AF61B9C2-D073-465F-A121-795559CDA526}"/>
    <dgm:cxn modelId="{8F653003-4B9C-4925-A431-D959D18419A6}" type="presOf" srcId="{4F008667-4789-4B18-9158-BB7F065D5E4C}" destId="{26053C90-BEBD-48A7-90D7-C474FB703B6B}" srcOrd="0" destOrd="0" presId="urn:microsoft.com/office/officeart/2005/8/layout/vList2"/>
    <dgm:cxn modelId="{1CB1C7F4-5F1A-451E-BF47-63305227F282}" type="presOf" srcId="{D57F0BE4-0F3A-4E28-A1B8-6EBFA5D845A0}" destId="{5661D6C4-3651-4603-9C44-6151C3F1CB7D}" srcOrd="0" destOrd="0" presId="urn:microsoft.com/office/officeart/2005/8/layout/vList2"/>
    <dgm:cxn modelId="{D5488D35-6054-45EB-A12B-3DB5A432D95C}" type="presOf" srcId="{6D34B27E-8EEF-42A5-93DC-039429C7954D}" destId="{13079E1E-B8F2-4E6B-8359-EDCD95648847}" srcOrd="0" destOrd="0" presId="urn:microsoft.com/office/officeart/2005/8/layout/vList2"/>
    <dgm:cxn modelId="{1BABD4F8-B5AD-42CC-9533-D0497648C809}" srcId="{8E261442-F297-471D-B32C-2016D891DC77}" destId="{2DBDF65D-B7C2-4DB2-97AC-6A7CBBF43B45}" srcOrd="6" destOrd="0" parTransId="{03DEAA61-7C43-46F4-B122-2918614F9E90}" sibTransId="{0A6C355A-09F0-43F9-90DE-AF128498DF0C}"/>
    <dgm:cxn modelId="{93659EDD-1296-4669-8581-44BDA000CCD7}" srcId="{8E261442-F297-471D-B32C-2016D891DC77}" destId="{D57F0BE4-0F3A-4E28-A1B8-6EBFA5D845A0}" srcOrd="3" destOrd="0" parTransId="{9957A6E3-1ABA-4DA0-91A8-A8A5AC7744E7}" sibTransId="{F6B0C423-8567-419E-99AA-77ED10318CC6}"/>
    <dgm:cxn modelId="{1572992E-972F-4899-B020-8B8A8505E8A3}" type="presParOf" srcId="{23A3EB34-3D3F-4EDA-ACFB-54A7B7747BAB}" destId="{26053C90-BEBD-48A7-90D7-C474FB703B6B}" srcOrd="0" destOrd="0" presId="urn:microsoft.com/office/officeart/2005/8/layout/vList2"/>
    <dgm:cxn modelId="{F63942F9-E5B8-400C-9B76-3178DB7CFC4A}" type="presParOf" srcId="{23A3EB34-3D3F-4EDA-ACFB-54A7B7747BAB}" destId="{5717FFA2-9506-44EC-B359-C857C1708D01}" srcOrd="1" destOrd="0" presId="urn:microsoft.com/office/officeart/2005/8/layout/vList2"/>
    <dgm:cxn modelId="{FDF1E5A7-3F35-49E5-A3B4-C29680716887}" type="presParOf" srcId="{23A3EB34-3D3F-4EDA-ACFB-54A7B7747BAB}" destId="{666CE914-1B94-45DD-A503-7F1C0450603D}" srcOrd="2" destOrd="0" presId="urn:microsoft.com/office/officeart/2005/8/layout/vList2"/>
    <dgm:cxn modelId="{8CED567A-C8E2-4D69-90E4-EA72B00F1470}" type="presParOf" srcId="{23A3EB34-3D3F-4EDA-ACFB-54A7B7747BAB}" destId="{B1C3B40A-6141-42AB-9E1A-B4DD7B4BD324}" srcOrd="3" destOrd="0" presId="urn:microsoft.com/office/officeart/2005/8/layout/vList2"/>
    <dgm:cxn modelId="{04680A97-67D9-4D46-B925-1E59CD56F7D7}" type="presParOf" srcId="{23A3EB34-3D3F-4EDA-ACFB-54A7B7747BAB}" destId="{13079E1E-B8F2-4E6B-8359-EDCD95648847}" srcOrd="4" destOrd="0" presId="urn:microsoft.com/office/officeart/2005/8/layout/vList2"/>
    <dgm:cxn modelId="{2B6BCB09-00CA-4B6A-B13F-0A20A6B8562D}" type="presParOf" srcId="{23A3EB34-3D3F-4EDA-ACFB-54A7B7747BAB}" destId="{8CA61F53-C31D-46CC-8269-2575BCD54D63}" srcOrd="5" destOrd="0" presId="urn:microsoft.com/office/officeart/2005/8/layout/vList2"/>
    <dgm:cxn modelId="{154291FC-8756-4E37-9CC0-655F70C6E061}" type="presParOf" srcId="{23A3EB34-3D3F-4EDA-ACFB-54A7B7747BAB}" destId="{5661D6C4-3651-4603-9C44-6151C3F1CB7D}" srcOrd="6" destOrd="0" presId="urn:microsoft.com/office/officeart/2005/8/layout/vList2"/>
    <dgm:cxn modelId="{06F0E693-BAA0-4C20-A27E-E5BBE02685FE}" type="presParOf" srcId="{23A3EB34-3D3F-4EDA-ACFB-54A7B7747BAB}" destId="{4390F02C-6B9B-421B-9E85-BF2B40730BA0}" srcOrd="7" destOrd="0" presId="urn:microsoft.com/office/officeart/2005/8/layout/vList2"/>
    <dgm:cxn modelId="{20F4B6BC-1D19-4A33-90B2-C74E22E50778}" type="presParOf" srcId="{23A3EB34-3D3F-4EDA-ACFB-54A7B7747BAB}" destId="{45C425A4-0DBF-401E-BDA4-5649F1C5C188}" srcOrd="8" destOrd="0" presId="urn:microsoft.com/office/officeart/2005/8/layout/vList2"/>
    <dgm:cxn modelId="{981F85BA-57D6-4A00-ACB6-85A5C72D0010}" type="presParOf" srcId="{23A3EB34-3D3F-4EDA-ACFB-54A7B7747BAB}" destId="{AD5B741E-00A3-4629-8B9D-45678BF1372A}" srcOrd="9" destOrd="0" presId="urn:microsoft.com/office/officeart/2005/8/layout/vList2"/>
    <dgm:cxn modelId="{3D0E23D4-FAFE-4AE4-9E1E-818CAAC46A71}" type="presParOf" srcId="{23A3EB34-3D3F-4EDA-ACFB-54A7B7747BAB}" destId="{36A4EBCC-A044-4D88-9779-C95402F66759}" srcOrd="10" destOrd="0" presId="urn:microsoft.com/office/officeart/2005/8/layout/vList2"/>
    <dgm:cxn modelId="{34086840-1E1E-40B0-8029-D53E330CF934}" type="presParOf" srcId="{23A3EB34-3D3F-4EDA-ACFB-54A7B7747BAB}" destId="{3353418C-0739-4ED7-B127-852060179BE6}" srcOrd="11" destOrd="0" presId="urn:microsoft.com/office/officeart/2005/8/layout/vList2"/>
    <dgm:cxn modelId="{4B366767-8780-4BB1-8A83-07AAEF19FFC9}" type="presParOf" srcId="{23A3EB34-3D3F-4EDA-ACFB-54A7B7747BAB}" destId="{013286E2-C883-49D5-9A38-96C27BC7A07E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43F601B-78E1-445F-B60C-6C3D0845055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FD21D12-22B0-40FE-8C56-F59B8021356D}">
      <dgm:prSet/>
      <dgm:spPr/>
      <dgm:t>
        <a:bodyPr/>
        <a:lstStyle/>
        <a:p>
          <a:pPr rtl="0"/>
          <a:r>
            <a:rPr lang="en-US" smtClean="0"/>
            <a:t>Uyg‘onish </a:t>
          </a:r>
          <a:r>
            <a:rPr lang="uz-Cyrl-UZ" smtClean="0"/>
            <a:t>davrida yirik universitetlar</a:t>
          </a:r>
          <a:endParaRPr lang="ru-RU"/>
        </a:p>
      </dgm:t>
    </dgm:pt>
    <dgm:pt modelId="{600FB24F-471F-4D12-AC03-EB52D9BE4F5D}" type="parTrans" cxnId="{3F4A1072-C55A-4187-9D88-FEE7482AEE84}">
      <dgm:prSet/>
      <dgm:spPr/>
      <dgm:t>
        <a:bodyPr/>
        <a:lstStyle/>
        <a:p>
          <a:endParaRPr lang="ru-RU"/>
        </a:p>
      </dgm:t>
    </dgm:pt>
    <dgm:pt modelId="{99F71DF3-55FC-4459-8C6B-94B8D6A48264}" type="sibTrans" cxnId="{3F4A1072-C55A-4187-9D88-FEE7482AEE84}">
      <dgm:prSet/>
      <dgm:spPr/>
      <dgm:t>
        <a:bodyPr/>
        <a:lstStyle/>
        <a:p>
          <a:endParaRPr lang="ru-RU"/>
        </a:p>
      </dgm:t>
    </dgm:pt>
    <dgm:pt modelId="{051B60CC-1443-49DB-9CFC-2EC8E15A72D4}">
      <dgm:prSet/>
      <dgm:spPr/>
      <dgm:t>
        <a:bodyPr/>
        <a:lstStyle/>
        <a:p>
          <a:pPr rtl="0"/>
          <a:r>
            <a:rPr lang="uz-Cyrl-UZ" smtClean="0"/>
            <a:t>1539 yilda Genrix VIII monastrlar</a:t>
          </a:r>
          <a:r>
            <a:rPr lang="en-US" smtClean="0"/>
            <a:t>i</a:t>
          </a:r>
          <a:endParaRPr lang="ru-RU"/>
        </a:p>
      </dgm:t>
    </dgm:pt>
    <dgm:pt modelId="{BA9CC124-EB67-4F54-BF00-72C8A8F3E79C}" type="parTrans" cxnId="{9DF40B24-C981-431D-9081-7301F8CEDFAC}">
      <dgm:prSet/>
      <dgm:spPr/>
      <dgm:t>
        <a:bodyPr/>
        <a:lstStyle/>
        <a:p>
          <a:endParaRPr lang="ru-RU"/>
        </a:p>
      </dgm:t>
    </dgm:pt>
    <dgm:pt modelId="{D7BABCF6-A6A2-4255-8A4F-9DA73B178654}" type="sibTrans" cxnId="{9DF40B24-C981-431D-9081-7301F8CEDFAC}">
      <dgm:prSet/>
      <dgm:spPr/>
      <dgm:t>
        <a:bodyPr/>
        <a:lstStyle/>
        <a:p>
          <a:endParaRPr lang="ru-RU"/>
        </a:p>
      </dgm:t>
    </dgm:pt>
    <dgm:pt modelId="{B276BE3A-C7A3-4525-84FE-E187C3170D1C}">
      <dgm:prSet/>
      <dgm:spPr/>
      <dgm:t>
        <a:bodyPr/>
        <a:lstStyle/>
        <a:p>
          <a:pPr rtl="0"/>
          <a:r>
            <a:rPr lang="uz-Cyrl-UZ" smtClean="0"/>
            <a:t>Mehmonxona xizmatining rivojlanishi</a:t>
          </a:r>
          <a:endParaRPr lang="ru-RU"/>
        </a:p>
      </dgm:t>
    </dgm:pt>
    <dgm:pt modelId="{79E56D69-B125-410B-ACA8-CF68F03A8922}" type="parTrans" cxnId="{5F19BD0A-2B62-4056-BC72-97E3F6289F26}">
      <dgm:prSet/>
      <dgm:spPr/>
      <dgm:t>
        <a:bodyPr/>
        <a:lstStyle/>
        <a:p>
          <a:endParaRPr lang="ru-RU"/>
        </a:p>
      </dgm:t>
    </dgm:pt>
    <dgm:pt modelId="{E98B6981-67C5-4019-8E9E-56E09B867B64}" type="sibTrans" cxnId="{5F19BD0A-2B62-4056-BC72-97E3F6289F26}">
      <dgm:prSet/>
      <dgm:spPr/>
      <dgm:t>
        <a:bodyPr/>
        <a:lstStyle/>
        <a:p>
          <a:endParaRPr lang="ru-RU"/>
        </a:p>
      </dgm:t>
    </dgm:pt>
    <dgm:pt modelId="{E77C064B-A529-4F7B-BF29-35F921B8BCE7}">
      <dgm:prSet/>
      <dgm:spPr/>
      <dgm:t>
        <a:bodyPr/>
        <a:lstStyle/>
        <a:p>
          <a:pPr rtl="0"/>
          <a:r>
            <a:rPr lang="uz-Cyrl-UZ" smtClean="0"/>
            <a:t>XVIII -XIX asrlar</a:t>
          </a:r>
          <a:endParaRPr lang="ru-RU"/>
        </a:p>
      </dgm:t>
    </dgm:pt>
    <dgm:pt modelId="{6F0452EE-C8D3-44B7-A2EC-0D5471E38BE9}" type="parTrans" cxnId="{BBBE19F7-ADF6-4B2D-811F-4E5A8AFFEB89}">
      <dgm:prSet/>
      <dgm:spPr/>
      <dgm:t>
        <a:bodyPr/>
        <a:lstStyle/>
        <a:p>
          <a:endParaRPr lang="ru-RU"/>
        </a:p>
      </dgm:t>
    </dgm:pt>
    <dgm:pt modelId="{84D44151-BEF3-4F20-88B7-2FADC7B27056}" type="sibTrans" cxnId="{BBBE19F7-ADF6-4B2D-811F-4E5A8AFFEB89}">
      <dgm:prSet/>
      <dgm:spPr/>
      <dgm:t>
        <a:bodyPr/>
        <a:lstStyle/>
        <a:p>
          <a:endParaRPr lang="ru-RU"/>
        </a:p>
      </dgm:t>
    </dgm:pt>
    <dgm:pt modelId="{11C1C20A-AEF1-4EF0-99C6-D038CC9B3669}">
      <dgm:prSet/>
      <dgm:spPr/>
      <dgm:t>
        <a:bodyPr/>
        <a:lstStyle/>
        <a:p>
          <a:pPr rtl="0"/>
          <a:r>
            <a:rPr lang="uz-Cyrl-UZ" smtClean="0"/>
            <a:t>Pochta tizimi </a:t>
          </a:r>
          <a:endParaRPr lang="ru-RU"/>
        </a:p>
      </dgm:t>
    </dgm:pt>
    <dgm:pt modelId="{5C0C1E0D-EFD6-4004-AF88-6955FC370069}" type="parTrans" cxnId="{5FD91263-CF0E-4DF4-BB86-5240FEFF7904}">
      <dgm:prSet/>
      <dgm:spPr/>
      <dgm:t>
        <a:bodyPr/>
        <a:lstStyle/>
        <a:p>
          <a:endParaRPr lang="ru-RU"/>
        </a:p>
      </dgm:t>
    </dgm:pt>
    <dgm:pt modelId="{1D9F6DFC-2017-4D94-8E53-31A542F36169}" type="sibTrans" cxnId="{5FD91263-CF0E-4DF4-BB86-5240FEFF7904}">
      <dgm:prSet/>
      <dgm:spPr/>
      <dgm:t>
        <a:bodyPr/>
        <a:lstStyle/>
        <a:p>
          <a:endParaRPr lang="ru-RU"/>
        </a:p>
      </dgm:t>
    </dgm:pt>
    <dgm:pt modelId="{25AF2A36-596C-4870-AC92-505D5C3D30FD}" type="pres">
      <dgm:prSet presAssocID="{243F601B-78E1-445F-B60C-6C3D0845055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A9E7B8-2924-46E6-8BCB-68DAA267722C}" type="pres">
      <dgm:prSet presAssocID="{DFD21D12-22B0-40FE-8C56-F59B8021356D}" presName="linNode" presStyleCnt="0"/>
      <dgm:spPr/>
    </dgm:pt>
    <dgm:pt modelId="{16FA5853-2AFE-4E60-9E24-4A5AF672970F}" type="pres">
      <dgm:prSet presAssocID="{DFD21D12-22B0-40FE-8C56-F59B8021356D}" presName="parentText" presStyleLbl="node1" presStyleIdx="0" presStyleCnt="5" custScaleX="22635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1191EC-0B99-43C5-BAFC-AE27C91AD4DB}" type="pres">
      <dgm:prSet presAssocID="{99F71DF3-55FC-4459-8C6B-94B8D6A48264}" presName="sp" presStyleCnt="0"/>
      <dgm:spPr/>
    </dgm:pt>
    <dgm:pt modelId="{63197FC3-5189-490D-B5EB-FFEA8268349D}" type="pres">
      <dgm:prSet presAssocID="{051B60CC-1443-49DB-9CFC-2EC8E15A72D4}" presName="linNode" presStyleCnt="0"/>
      <dgm:spPr/>
    </dgm:pt>
    <dgm:pt modelId="{69D33049-85B6-4835-A360-CB76B8FA950C}" type="pres">
      <dgm:prSet presAssocID="{051B60CC-1443-49DB-9CFC-2EC8E15A72D4}" presName="parentText" presStyleLbl="node1" presStyleIdx="1" presStyleCnt="5" custScaleX="22635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36C957-4D57-4751-B01E-79EE47F1EB7B}" type="pres">
      <dgm:prSet presAssocID="{D7BABCF6-A6A2-4255-8A4F-9DA73B178654}" presName="sp" presStyleCnt="0"/>
      <dgm:spPr/>
    </dgm:pt>
    <dgm:pt modelId="{7D7E2AB9-A304-417D-A076-2AAC06A226E9}" type="pres">
      <dgm:prSet presAssocID="{B276BE3A-C7A3-4525-84FE-E187C3170D1C}" presName="linNode" presStyleCnt="0"/>
      <dgm:spPr/>
    </dgm:pt>
    <dgm:pt modelId="{451B81A1-4572-4095-A3AC-4AB9C16D7771}" type="pres">
      <dgm:prSet presAssocID="{B276BE3A-C7A3-4525-84FE-E187C3170D1C}" presName="parentText" presStyleLbl="node1" presStyleIdx="2" presStyleCnt="5" custScaleX="22635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A9B75C-636B-4751-A3A8-E10759F1AAAC}" type="pres">
      <dgm:prSet presAssocID="{E98B6981-67C5-4019-8E9E-56E09B867B64}" presName="sp" presStyleCnt="0"/>
      <dgm:spPr/>
    </dgm:pt>
    <dgm:pt modelId="{5D7F68CD-41EF-4973-9CCF-88F0C3FC1F22}" type="pres">
      <dgm:prSet presAssocID="{E77C064B-A529-4F7B-BF29-35F921B8BCE7}" presName="linNode" presStyleCnt="0"/>
      <dgm:spPr/>
    </dgm:pt>
    <dgm:pt modelId="{0A700FEC-D081-4AF4-BA09-0283D974209C}" type="pres">
      <dgm:prSet presAssocID="{E77C064B-A529-4F7B-BF29-35F921B8BCE7}" presName="parentText" presStyleLbl="node1" presStyleIdx="3" presStyleCnt="5" custScaleX="22635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550338-BEDE-4151-A716-DD907B373C06}" type="pres">
      <dgm:prSet presAssocID="{84D44151-BEF3-4F20-88B7-2FADC7B27056}" presName="sp" presStyleCnt="0"/>
      <dgm:spPr/>
    </dgm:pt>
    <dgm:pt modelId="{080187A1-7EA6-4E13-9D36-C9987B8AAB35}" type="pres">
      <dgm:prSet presAssocID="{11C1C20A-AEF1-4EF0-99C6-D038CC9B3669}" presName="linNode" presStyleCnt="0"/>
      <dgm:spPr/>
    </dgm:pt>
    <dgm:pt modelId="{2B159559-CFA3-4909-9517-7E001BA9A693}" type="pres">
      <dgm:prSet presAssocID="{11C1C20A-AEF1-4EF0-99C6-D038CC9B3669}" presName="parentText" presStyleLbl="node1" presStyleIdx="4" presStyleCnt="5" custScaleX="22635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4A1072-C55A-4187-9D88-FEE7482AEE84}" srcId="{243F601B-78E1-445F-B60C-6C3D0845055D}" destId="{DFD21D12-22B0-40FE-8C56-F59B8021356D}" srcOrd="0" destOrd="0" parTransId="{600FB24F-471F-4D12-AC03-EB52D9BE4F5D}" sibTransId="{99F71DF3-55FC-4459-8C6B-94B8D6A48264}"/>
    <dgm:cxn modelId="{5F19BD0A-2B62-4056-BC72-97E3F6289F26}" srcId="{243F601B-78E1-445F-B60C-6C3D0845055D}" destId="{B276BE3A-C7A3-4525-84FE-E187C3170D1C}" srcOrd="2" destOrd="0" parTransId="{79E56D69-B125-410B-ACA8-CF68F03A8922}" sibTransId="{E98B6981-67C5-4019-8E9E-56E09B867B64}"/>
    <dgm:cxn modelId="{EBC765B0-B2A8-460E-A729-793A392F43F1}" type="presOf" srcId="{11C1C20A-AEF1-4EF0-99C6-D038CC9B3669}" destId="{2B159559-CFA3-4909-9517-7E001BA9A693}" srcOrd="0" destOrd="0" presId="urn:microsoft.com/office/officeart/2005/8/layout/vList5"/>
    <dgm:cxn modelId="{CC4DD6D8-A8CA-4DF4-A505-98C10216DB1F}" type="presOf" srcId="{E77C064B-A529-4F7B-BF29-35F921B8BCE7}" destId="{0A700FEC-D081-4AF4-BA09-0283D974209C}" srcOrd="0" destOrd="0" presId="urn:microsoft.com/office/officeart/2005/8/layout/vList5"/>
    <dgm:cxn modelId="{E70F025C-5EF0-46EA-844A-7C58DE31BCF2}" type="presOf" srcId="{B276BE3A-C7A3-4525-84FE-E187C3170D1C}" destId="{451B81A1-4572-4095-A3AC-4AB9C16D7771}" srcOrd="0" destOrd="0" presId="urn:microsoft.com/office/officeart/2005/8/layout/vList5"/>
    <dgm:cxn modelId="{BBBE19F7-ADF6-4B2D-811F-4E5A8AFFEB89}" srcId="{243F601B-78E1-445F-B60C-6C3D0845055D}" destId="{E77C064B-A529-4F7B-BF29-35F921B8BCE7}" srcOrd="3" destOrd="0" parTransId="{6F0452EE-C8D3-44B7-A2EC-0D5471E38BE9}" sibTransId="{84D44151-BEF3-4F20-88B7-2FADC7B27056}"/>
    <dgm:cxn modelId="{A090A699-02C7-4361-AD9E-EA9180C50563}" type="presOf" srcId="{243F601B-78E1-445F-B60C-6C3D0845055D}" destId="{25AF2A36-596C-4870-AC92-505D5C3D30FD}" srcOrd="0" destOrd="0" presId="urn:microsoft.com/office/officeart/2005/8/layout/vList5"/>
    <dgm:cxn modelId="{209C95D2-6F7B-4E45-9800-82E47C8C775F}" type="presOf" srcId="{DFD21D12-22B0-40FE-8C56-F59B8021356D}" destId="{16FA5853-2AFE-4E60-9E24-4A5AF672970F}" srcOrd="0" destOrd="0" presId="urn:microsoft.com/office/officeart/2005/8/layout/vList5"/>
    <dgm:cxn modelId="{9DF40B24-C981-431D-9081-7301F8CEDFAC}" srcId="{243F601B-78E1-445F-B60C-6C3D0845055D}" destId="{051B60CC-1443-49DB-9CFC-2EC8E15A72D4}" srcOrd="1" destOrd="0" parTransId="{BA9CC124-EB67-4F54-BF00-72C8A8F3E79C}" sibTransId="{D7BABCF6-A6A2-4255-8A4F-9DA73B178654}"/>
    <dgm:cxn modelId="{D60E1237-2C3F-43F5-A133-16EFE600B96C}" type="presOf" srcId="{051B60CC-1443-49DB-9CFC-2EC8E15A72D4}" destId="{69D33049-85B6-4835-A360-CB76B8FA950C}" srcOrd="0" destOrd="0" presId="urn:microsoft.com/office/officeart/2005/8/layout/vList5"/>
    <dgm:cxn modelId="{5FD91263-CF0E-4DF4-BB86-5240FEFF7904}" srcId="{243F601B-78E1-445F-B60C-6C3D0845055D}" destId="{11C1C20A-AEF1-4EF0-99C6-D038CC9B3669}" srcOrd="4" destOrd="0" parTransId="{5C0C1E0D-EFD6-4004-AF88-6955FC370069}" sibTransId="{1D9F6DFC-2017-4D94-8E53-31A542F36169}"/>
    <dgm:cxn modelId="{128717E5-E2E9-494A-AB9B-046E6B79722B}" type="presParOf" srcId="{25AF2A36-596C-4870-AC92-505D5C3D30FD}" destId="{8AA9E7B8-2924-46E6-8BCB-68DAA267722C}" srcOrd="0" destOrd="0" presId="urn:microsoft.com/office/officeart/2005/8/layout/vList5"/>
    <dgm:cxn modelId="{CEDE36CD-6B49-42A8-91E1-CE55E3189CA8}" type="presParOf" srcId="{8AA9E7B8-2924-46E6-8BCB-68DAA267722C}" destId="{16FA5853-2AFE-4E60-9E24-4A5AF672970F}" srcOrd="0" destOrd="0" presId="urn:microsoft.com/office/officeart/2005/8/layout/vList5"/>
    <dgm:cxn modelId="{89D16E93-361A-4A89-BA7B-9D12E695F2A2}" type="presParOf" srcId="{25AF2A36-596C-4870-AC92-505D5C3D30FD}" destId="{4C1191EC-0B99-43C5-BAFC-AE27C91AD4DB}" srcOrd="1" destOrd="0" presId="urn:microsoft.com/office/officeart/2005/8/layout/vList5"/>
    <dgm:cxn modelId="{FF9868C4-E99D-4529-B382-5496674CDBCC}" type="presParOf" srcId="{25AF2A36-596C-4870-AC92-505D5C3D30FD}" destId="{63197FC3-5189-490D-B5EB-FFEA8268349D}" srcOrd="2" destOrd="0" presId="urn:microsoft.com/office/officeart/2005/8/layout/vList5"/>
    <dgm:cxn modelId="{6C07FCE9-669F-48E1-849A-F25C4A169DA0}" type="presParOf" srcId="{63197FC3-5189-490D-B5EB-FFEA8268349D}" destId="{69D33049-85B6-4835-A360-CB76B8FA950C}" srcOrd="0" destOrd="0" presId="urn:microsoft.com/office/officeart/2005/8/layout/vList5"/>
    <dgm:cxn modelId="{F8D6147F-A749-460E-94D2-58ACD6810E3B}" type="presParOf" srcId="{25AF2A36-596C-4870-AC92-505D5C3D30FD}" destId="{EF36C957-4D57-4751-B01E-79EE47F1EB7B}" srcOrd="3" destOrd="0" presId="urn:microsoft.com/office/officeart/2005/8/layout/vList5"/>
    <dgm:cxn modelId="{70CD2DC6-C7F9-4E35-AF2A-A4BE50E6E413}" type="presParOf" srcId="{25AF2A36-596C-4870-AC92-505D5C3D30FD}" destId="{7D7E2AB9-A304-417D-A076-2AAC06A226E9}" srcOrd="4" destOrd="0" presId="urn:microsoft.com/office/officeart/2005/8/layout/vList5"/>
    <dgm:cxn modelId="{928106EC-836B-4CD0-8E48-449C8C9254FE}" type="presParOf" srcId="{7D7E2AB9-A304-417D-A076-2AAC06A226E9}" destId="{451B81A1-4572-4095-A3AC-4AB9C16D7771}" srcOrd="0" destOrd="0" presId="urn:microsoft.com/office/officeart/2005/8/layout/vList5"/>
    <dgm:cxn modelId="{4CAD4AF2-CBD2-495F-8A54-C55F62579B40}" type="presParOf" srcId="{25AF2A36-596C-4870-AC92-505D5C3D30FD}" destId="{E4A9B75C-636B-4751-A3A8-E10759F1AAAC}" srcOrd="5" destOrd="0" presId="urn:microsoft.com/office/officeart/2005/8/layout/vList5"/>
    <dgm:cxn modelId="{6700419F-B15D-405F-95A6-69F16476D639}" type="presParOf" srcId="{25AF2A36-596C-4870-AC92-505D5C3D30FD}" destId="{5D7F68CD-41EF-4973-9CCF-88F0C3FC1F22}" srcOrd="6" destOrd="0" presId="urn:microsoft.com/office/officeart/2005/8/layout/vList5"/>
    <dgm:cxn modelId="{5BFA5CDB-5B56-46AE-ADA9-72D2A2E193A5}" type="presParOf" srcId="{5D7F68CD-41EF-4973-9CCF-88F0C3FC1F22}" destId="{0A700FEC-D081-4AF4-BA09-0283D974209C}" srcOrd="0" destOrd="0" presId="urn:microsoft.com/office/officeart/2005/8/layout/vList5"/>
    <dgm:cxn modelId="{FE6CFD24-F1ED-47FF-970D-D5D75A41FE2C}" type="presParOf" srcId="{25AF2A36-596C-4870-AC92-505D5C3D30FD}" destId="{76550338-BEDE-4151-A716-DD907B373C06}" srcOrd="7" destOrd="0" presId="urn:microsoft.com/office/officeart/2005/8/layout/vList5"/>
    <dgm:cxn modelId="{4CDAFD4F-F051-43A6-BF51-941D9553C08F}" type="presParOf" srcId="{25AF2A36-596C-4870-AC92-505D5C3D30FD}" destId="{080187A1-7EA6-4E13-9D36-C9987B8AAB35}" srcOrd="8" destOrd="0" presId="urn:microsoft.com/office/officeart/2005/8/layout/vList5"/>
    <dgm:cxn modelId="{CF373E9A-B9AC-4EA8-8798-3656B750844F}" type="presParOf" srcId="{080187A1-7EA6-4E13-9D36-C9987B8AAB35}" destId="{2B159559-CFA3-4909-9517-7E001BA9A693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B8DFCCA-DC67-4153-A429-BCF45C003A7F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915A360-2853-41BE-880B-F8FCF59465B0}">
      <dgm:prSet/>
      <dgm:spPr/>
      <dgm:t>
        <a:bodyPr/>
        <a:lstStyle/>
        <a:p>
          <a:pPr rtl="0"/>
          <a:r>
            <a:rPr lang="uz-Cyrl-UZ" smtClean="0"/>
            <a:t>1820 yilning oxirlarida Pensilvaniya shtati</a:t>
          </a:r>
          <a:endParaRPr lang="ru-RU"/>
        </a:p>
      </dgm:t>
    </dgm:pt>
    <dgm:pt modelId="{611E8C17-63AA-4568-A301-8C8451BFA18B}" type="parTrans" cxnId="{DBA7F779-7529-41CD-BB77-2FA030DE7375}">
      <dgm:prSet/>
      <dgm:spPr/>
      <dgm:t>
        <a:bodyPr/>
        <a:lstStyle/>
        <a:p>
          <a:endParaRPr lang="ru-RU"/>
        </a:p>
      </dgm:t>
    </dgm:pt>
    <dgm:pt modelId="{408E0A96-72AD-4382-AD51-4734943BCB82}" type="sibTrans" cxnId="{DBA7F779-7529-41CD-BB77-2FA030DE7375}">
      <dgm:prSet/>
      <dgm:spPr/>
      <dgm:t>
        <a:bodyPr/>
        <a:lstStyle/>
        <a:p>
          <a:endParaRPr lang="ru-RU"/>
        </a:p>
      </dgm:t>
    </dgm:pt>
    <dgm:pt modelId="{230C3BFA-DF5E-47F6-96AE-BCF5B91FB0EB}">
      <dgm:prSet/>
      <dgm:spPr/>
      <dgm:t>
        <a:bodyPr/>
        <a:lstStyle/>
        <a:p>
          <a:pPr rtl="0"/>
          <a:r>
            <a:rPr lang="uz-Cyrl-UZ" smtClean="0"/>
            <a:t>Amerika qishloqlari</a:t>
          </a:r>
          <a:endParaRPr lang="ru-RU"/>
        </a:p>
      </dgm:t>
    </dgm:pt>
    <dgm:pt modelId="{C5EE08FE-05FE-4EEA-839E-5FB315F8E985}" type="parTrans" cxnId="{489DBCF8-6138-418B-A306-AAEAF30965E9}">
      <dgm:prSet/>
      <dgm:spPr/>
      <dgm:t>
        <a:bodyPr/>
        <a:lstStyle/>
        <a:p>
          <a:endParaRPr lang="ru-RU"/>
        </a:p>
      </dgm:t>
    </dgm:pt>
    <dgm:pt modelId="{86D6DC67-5220-4D14-99BD-42ECA5A07AF2}" type="sibTrans" cxnId="{489DBCF8-6138-418B-A306-AAEAF30965E9}">
      <dgm:prSet/>
      <dgm:spPr/>
      <dgm:t>
        <a:bodyPr/>
        <a:lstStyle/>
        <a:p>
          <a:endParaRPr lang="ru-RU"/>
        </a:p>
      </dgm:t>
    </dgm:pt>
    <dgm:pt modelId="{0F78C922-DE28-46A7-9A7C-F04C873677A0}">
      <dgm:prSet/>
      <dgm:spPr/>
      <dgm:t>
        <a:bodyPr/>
        <a:lstStyle/>
        <a:p>
          <a:pPr rtl="0"/>
          <a:r>
            <a:rPr lang="uz-Cyrl-UZ" smtClean="0"/>
            <a:t>1829 yilda Bostonda “</a:t>
          </a:r>
          <a:r>
            <a:rPr lang="en-US" smtClean="0"/>
            <a:t>Tremont-Xaus</a:t>
          </a:r>
          <a:r>
            <a:rPr lang="uz-Cyrl-UZ" smtClean="0"/>
            <a:t>” ochildi</a:t>
          </a:r>
          <a:endParaRPr lang="ru-RU"/>
        </a:p>
      </dgm:t>
    </dgm:pt>
    <dgm:pt modelId="{E3C2DCA8-1814-40E1-B4AE-C1646D47B1AE}" type="parTrans" cxnId="{609659CF-E082-4B4D-B8CF-7065B5761A9D}">
      <dgm:prSet/>
      <dgm:spPr/>
      <dgm:t>
        <a:bodyPr/>
        <a:lstStyle/>
        <a:p>
          <a:endParaRPr lang="ru-RU"/>
        </a:p>
      </dgm:t>
    </dgm:pt>
    <dgm:pt modelId="{0BA38A22-6470-42B2-9BE7-0E26A149C2D6}" type="sibTrans" cxnId="{609659CF-E082-4B4D-B8CF-7065B5761A9D}">
      <dgm:prSet/>
      <dgm:spPr/>
      <dgm:t>
        <a:bodyPr/>
        <a:lstStyle/>
        <a:p>
          <a:endParaRPr lang="ru-RU"/>
        </a:p>
      </dgm:t>
    </dgm:pt>
    <dgm:pt modelId="{85AA22B7-C2B6-4DC0-B21C-BC4B9A0EE24E}">
      <dgm:prSet/>
      <dgm:spPr/>
      <dgm:t>
        <a:bodyPr/>
        <a:lstStyle/>
        <a:p>
          <a:pPr rtl="0"/>
          <a:r>
            <a:rPr lang="en-US" smtClean="0"/>
            <a:t>XIX asr oxirlarida mehmonxona tizimlari</a:t>
          </a:r>
          <a:endParaRPr lang="ru-RU"/>
        </a:p>
      </dgm:t>
    </dgm:pt>
    <dgm:pt modelId="{0FF480F7-19B3-4E9B-AD4B-88FA626DB88D}" type="parTrans" cxnId="{F61EFC1C-CB41-4AE8-AE23-1A8515C12277}">
      <dgm:prSet/>
      <dgm:spPr/>
      <dgm:t>
        <a:bodyPr/>
        <a:lstStyle/>
        <a:p>
          <a:endParaRPr lang="ru-RU"/>
        </a:p>
      </dgm:t>
    </dgm:pt>
    <dgm:pt modelId="{32B670CF-FE3B-466F-962B-300E4942BE4A}" type="sibTrans" cxnId="{F61EFC1C-CB41-4AE8-AE23-1A8515C12277}">
      <dgm:prSet/>
      <dgm:spPr/>
      <dgm:t>
        <a:bodyPr/>
        <a:lstStyle/>
        <a:p>
          <a:endParaRPr lang="ru-RU"/>
        </a:p>
      </dgm:t>
    </dgm:pt>
    <dgm:pt modelId="{9F2A7D4F-FF6B-4D8D-94E3-E9EF2FEFB86B}">
      <dgm:prSet/>
      <dgm:spPr/>
      <dgm:t>
        <a:bodyPr/>
        <a:lstStyle/>
        <a:p>
          <a:pPr rtl="0"/>
          <a:r>
            <a:rPr lang="en-US" smtClean="0"/>
            <a:t>Statler </a:t>
          </a:r>
          <a:r>
            <a:rPr lang="uz-Cyrl-UZ" smtClean="0"/>
            <a:t>otel Elvort Statler</a:t>
          </a:r>
          <a:endParaRPr lang="ru-RU"/>
        </a:p>
      </dgm:t>
    </dgm:pt>
    <dgm:pt modelId="{A364242D-1A04-4719-A267-16204889CD0C}" type="parTrans" cxnId="{22337DA6-1B55-4522-8A12-76ABBEFA3AD5}">
      <dgm:prSet/>
      <dgm:spPr/>
      <dgm:t>
        <a:bodyPr/>
        <a:lstStyle/>
        <a:p>
          <a:endParaRPr lang="ru-RU"/>
        </a:p>
      </dgm:t>
    </dgm:pt>
    <dgm:pt modelId="{84B977D5-F367-438F-9A67-83B2156EB575}" type="sibTrans" cxnId="{22337DA6-1B55-4522-8A12-76ABBEFA3AD5}">
      <dgm:prSet/>
      <dgm:spPr/>
      <dgm:t>
        <a:bodyPr/>
        <a:lstStyle/>
        <a:p>
          <a:endParaRPr lang="ru-RU"/>
        </a:p>
      </dgm:t>
    </dgm:pt>
    <dgm:pt modelId="{5E0CFCD9-F5A3-4559-9D07-4C18675E2256}">
      <dgm:prSet/>
      <dgm:spPr/>
      <dgm:t>
        <a:bodyPr/>
        <a:lstStyle/>
        <a:p>
          <a:pPr rtl="0"/>
          <a:r>
            <a:rPr lang="uz-Cyrl-UZ" smtClean="0"/>
            <a:t>30 –yillarda me</a:t>
          </a:r>
          <a:r>
            <a:rPr lang="en-US" smtClean="0"/>
            <a:t>h</a:t>
          </a:r>
          <a:r>
            <a:rPr lang="uz-Cyrl-UZ" smtClean="0"/>
            <a:t>monxona</a:t>
          </a:r>
          <a:endParaRPr lang="ru-RU"/>
        </a:p>
      </dgm:t>
    </dgm:pt>
    <dgm:pt modelId="{2F0CCBFD-688A-4279-AD84-6FDE0E7A0171}" type="parTrans" cxnId="{8614AB7F-E288-4E97-844D-C4AD75C38BA9}">
      <dgm:prSet/>
      <dgm:spPr/>
      <dgm:t>
        <a:bodyPr/>
        <a:lstStyle/>
        <a:p>
          <a:endParaRPr lang="ru-RU"/>
        </a:p>
      </dgm:t>
    </dgm:pt>
    <dgm:pt modelId="{D1BE90BE-B446-4EFD-9B90-F500F007939D}" type="sibTrans" cxnId="{8614AB7F-E288-4E97-844D-C4AD75C38BA9}">
      <dgm:prSet/>
      <dgm:spPr/>
      <dgm:t>
        <a:bodyPr/>
        <a:lstStyle/>
        <a:p>
          <a:endParaRPr lang="ru-RU"/>
        </a:p>
      </dgm:t>
    </dgm:pt>
    <dgm:pt modelId="{DED14A87-0ACD-4980-B04C-86038E44B2C4}" type="pres">
      <dgm:prSet presAssocID="{EB8DFCCA-DC67-4153-A429-BCF45C003A7F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048A07-3591-4689-932E-C43C4D118745}" type="pres">
      <dgm:prSet presAssocID="{3915A360-2853-41BE-880B-F8FCF59465B0}" presName="circle1" presStyleLbl="node1" presStyleIdx="0" presStyleCnt="6"/>
      <dgm:spPr/>
    </dgm:pt>
    <dgm:pt modelId="{5EE55F27-3000-480F-B26D-5AE12EA5F220}" type="pres">
      <dgm:prSet presAssocID="{3915A360-2853-41BE-880B-F8FCF59465B0}" presName="space" presStyleCnt="0"/>
      <dgm:spPr/>
    </dgm:pt>
    <dgm:pt modelId="{0BCFB750-761A-4315-BEA6-89C0E1AEE6FF}" type="pres">
      <dgm:prSet presAssocID="{3915A360-2853-41BE-880B-F8FCF59465B0}" presName="rect1" presStyleLbl="alignAcc1" presStyleIdx="0" presStyleCnt="6"/>
      <dgm:spPr/>
      <dgm:t>
        <a:bodyPr/>
        <a:lstStyle/>
        <a:p>
          <a:endParaRPr lang="ru-RU"/>
        </a:p>
      </dgm:t>
    </dgm:pt>
    <dgm:pt modelId="{475B1CD2-B2DC-4028-AE21-F43D2883DAD5}" type="pres">
      <dgm:prSet presAssocID="{230C3BFA-DF5E-47F6-96AE-BCF5B91FB0EB}" presName="vertSpace2" presStyleLbl="node1" presStyleIdx="0" presStyleCnt="6"/>
      <dgm:spPr/>
    </dgm:pt>
    <dgm:pt modelId="{3A6EB137-BC3C-4A88-A120-D22B25F77A74}" type="pres">
      <dgm:prSet presAssocID="{230C3BFA-DF5E-47F6-96AE-BCF5B91FB0EB}" presName="circle2" presStyleLbl="node1" presStyleIdx="1" presStyleCnt="6"/>
      <dgm:spPr/>
    </dgm:pt>
    <dgm:pt modelId="{E4CEDBE2-A4C4-4D99-BEEE-FA053F7B248C}" type="pres">
      <dgm:prSet presAssocID="{230C3BFA-DF5E-47F6-96AE-BCF5B91FB0EB}" presName="rect2" presStyleLbl="alignAcc1" presStyleIdx="1" presStyleCnt="6"/>
      <dgm:spPr/>
      <dgm:t>
        <a:bodyPr/>
        <a:lstStyle/>
        <a:p>
          <a:endParaRPr lang="ru-RU"/>
        </a:p>
      </dgm:t>
    </dgm:pt>
    <dgm:pt modelId="{B2D658E4-CFDD-44C4-94DF-D252F7780F36}" type="pres">
      <dgm:prSet presAssocID="{0F78C922-DE28-46A7-9A7C-F04C873677A0}" presName="vertSpace3" presStyleLbl="node1" presStyleIdx="1" presStyleCnt="6"/>
      <dgm:spPr/>
    </dgm:pt>
    <dgm:pt modelId="{44BCFAB8-5780-40E4-9F4C-AB927EE874A2}" type="pres">
      <dgm:prSet presAssocID="{0F78C922-DE28-46A7-9A7C-F04C873677A0}" presName="circle3" presStyleLbl="node1" presStyleIdx="2" presStyleCnt="6"/>
      <dgm:spPr/>
    </dgm:pt>
    <dgm:pt modelId="{901E6CF1-3E77-4AF3-A727-FD4BF042D968}" type="pres">
      <dgm:prSet presAssocID="{0F78C922-DE28-46A7-9A7C-F04C873677A0}" presName="rect3" presStyleLbl="alignAcc1" presStyleIdx="2" presStyleCnt="6"/>
      <dgm:spPr/>
      <dgm:t>
        <a:bodyPr/>
        <a:lstStyle/>
        <a:p>
          <a:endParaRPr lang="ru-RU"/>
        </a:p>
      </dgm:t>
    </dgm:pt>
    <dgm:pt modelId="{5E423038-9730-4523-BC58-CF731AB4635D}" type="pres">
      <dgm:prSet presAssocID="{85AA22B7-C2B6-4DC0-B21C-BC4B9A0EE24E}" presName="vertSpace4" presStyleLbl="node1" presStyleIdx="2" presStyleCnt="6"/>
      <dgm:spPr/>
    </dgm:pt>
    <dgm:pt modelId="{AD879A35-4FD6-4D01-BCD9-A7B19734F9FD}" type="pres">
      <dgm:prSet presAssocID="{85AA22B7-C2B6-4DC0-B21C-BC4B9A0EE24E}" presName="circle4" presStyleLbl="node1" presStyleIdx="3" presStyleCnt="6"/>
      <dgm:spPr/>
    </dgm:pt>
    <dgm:pt modelId="{B077B830-9819-4627-8DB9-D5ECA91A0764}" type="pres">
      <dgm:prSet presAssocID="{85AA22B7-C2B6-4DC0-B21C-BC4B9A0EE24E}" presName="rect4" presStyleLbl="alignAcc1" presStyleIdx="3" presStyleCnt="6"/>
      <dgm:spPr/>
      <dgm:t>
        <a:bodyPr/>
        <a:lstStyle/>
        <a:p>
          <a:endParaRPr lang="ru-RU"/>
        </a:p>
      </dgm:t>
    </dgm:pt>
    <dgm:pt modelId="{0FD73F2C-5D7D-4B7E-9EC8-2CE8A79AE00A}" type="pres">
      <dgm:prSet presAssocID="{9F2A7D4F-FF6B-4D8D-94E3-E9EF2FEFB86B}" presName="vertSpace5" presStyleLbl="node1" presStyleIdx="3" presStyleCnt="6"/>
      <dgm:spPr/>
    </dgm:pt>
    <dgm:pt modelId="{DEB7DAB5-B18F-4869-8004-BB116DD98CE8}" type="pres">
      <dgm:prSet presAssocID="{9F2A7D4F-FF6B-4D8D-94E3-E9EF2FEFB86B}" presName="circle5" presStyleLbl="node1" presStyleIdx="4" presStyleCnt="6"/>
      <dgm:spPr/>
    </dgm:pt>
    <dgm:pt modelId="{33B13B68-B867-4788-82DA-76B900E553AA}" type="pres">
      <dgm:prSet presAssocID="{9F2A7D4F-FF6B-4D8D-94E3-E9EF2FEFB86B}" presName="rect5" presStyleLbl="alignAcc1" presStyleIdx="4" presStyleCnt="6"/>
      <dgm:spPr/>
      <dgm:t>
        <a:bodyPr/>
        <a:lstStyle/>
        <a:p>
          <a:endParaRPr lang="ru-RU"/>
        </a:p>
      </dgm:t>
    </dgm:pt>
    <dgm:pt modelId="{4C716457-B41B-46CB-9EC8-8639C014D351}" type="pres">
      <dgm:prSet presAssocID="{5E0CFCD9-F5A3-4559-9D07-4C18675E2256}" presName="vertSpace6" presStyleLbl="node1" presStyleIdx="4" presStyleCnt="6"/>
      <dgm:spPr/>
    </dgm:pt>
    <dgm:pt modelId="{685B391D-B361-4A94-8DC4-352F191CF35E}" type="pres">
      <dgm:prSet presAssocID="{5E0CFCD9-F5A3-4559-9D07-4C18675E2256}" presName="circle6" presStyleLbl="node1" presStyleIdx="5" presStyleCnt="6"/>
      <dgm:spPr/>
    </dgm:pt>
    <dgm:pt modelId="{1B01F47B-F2DE-4538-9120-F2070EC8AF19}" type="pres">
      <dgm:prSet presAssocID="{5E0CFCD9-F5A3-4559-9D07-4C18675E2256}" presName="rect6" presStyleLbl="alignAcc1" presStyleIdx="5" presStyleCnt="6"/>
      <dgm:spPr/>
      <dgm:t>
        <a:bodyPr/>
        <a:lstStyle/>
        <a:p>
          <a:endParaRPr lang="ru-RU"/>
        </a:p>
      </dgm:t>
    </dgm:pt>
    <dgm:pt modelId="{9D57C932-0CEB-4732-9390-92D8063F17CD}" type="pres">
      <dgm:prSet presAssocID="{3915A360-2853-41BE-880B-F8FCF59465B0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751DEC-8518-43C9-BC26-8CF4A12C7394}" type="pres">
      <dgm:prSet presAssocID="{230C3BFA-DF5E-47F6-96AE-BCF5B91FB0EB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1268EB-EADF-49CA-A598-D2DF2E840719}" type="pres">
      <dgm:prSet presAssocID="{0F78C922-DE28-46A7-9A7C-F04C873677A0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0363D3-2748-4EC6-BAC0-B6A5C2A26330}" type="pres">
      <dgm:prSet presAssocID="{85AA22B7-C2B6-4DC0-B21C-BC4B9A0EE24E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7586D2-4CF0-4552-ABF0-9EE3D6202B16}" type="pres">
      <dgm:prSet presAssocID="{9F2A7D4F-FF6B-4D8D-94E3-E9EF2FEFB86B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E7E1F3-DD05-4179-988A-178DE3AA9FC1}" type="pres">
      <dgm:prSet presAssocID="{5E0CFCD9-F5A3-4559-9D07-4C18675E225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7B7F067-B29E-4B50-B46D-ED1D72D7CE6A}" type="presOf" srcId="{0F78C922-DE28-46A7-9A7C-F04C873677A0}" destId="{901E6CF1-3E77-4AF3-A727-FD4BF042D968}" srcOrd="0" destOrd="0" presId="urn:microsoft.com/office/officeart/2005/8/layout/target3"/>
    <dgm:cxn modelId="{912D2240-DED4-4CD2-A952-3DEA5EF9C73B}" type="presOf" srcId="{9F2A7D4F-FF6B-4D8D-94E3-E9EF2FEFB86B}" destId="{33B13B68-B867-4788-82DA-76B900E553AA}" srcOrd="0" destOrd="0" presId="urn:microsoft.com/office/officeart/2005/8/layout/target3"/>
    <dgm:cxn modelId="{DBA7F779-7529-41CD-BB77-2FA030DE7375}" srcId="{EB8DFCCA-DC67-4153-A429-BCF45C003A7F}" destId="{3915A360-2853-41BE-880B-F8FCF59465B0}" srcOrd="0" destOrd="0" parTransId="{611E8C17-63AA-4568-A301-8C8451BFA18B}" sibTransId="{408E0A96-72AD-4382-AD51-4734943BCB82}"/>
    <dgm:cxn modelId="{DA0F1B19-CB9E-46CC-B2FD-79985314CE04}" type="presOf" srcId="{230C3BFA-DF5E-47F6-96AE-BCF5B91FB0EB}" destId="{D4751DEC-8518-43C9-BC26-8CF4A12C7394}" srcOrd="1" destOrd="0" presId="urn:microsoft.com/office/officeart/2005/8/layout/target3"/>
    <dgm:cxn modelId="{4B056BC9-F9D5-41F5-B6A2-0C05D66C3294}" type="presOf" srcId="{85AA22B7-C2B6-4DC0-B21C-BC4B9A0EE24E}" destId="{880363D3-2748-4EC6-BAC0-B6A5C2A26330}" srcOrd="1" destOrd="0" presId="urn:microsoft.com/office/officeart/2005/8/layout/target3"/>
    <dgm:cxn modelId="{489DBCF8-6138-418B-A306-AAEAF30965E9}" srcId="{EB8DFCCA-DC67-4153-A429-BCF45C003A7F}" destId="{230C3BFA-DF5E-47F6-96AE-BCF5B91FB0EB}" srcOrd="1" destOrd="0" parTransId="{C5EE08FE-05FE-4EEA-839E-5FB315F8E985}" sibTransId="{86D6DC67-5220-4D14-99BD-42ECA5A07AF2}"/>
    <dgm:cxn modelId="{5993802F-E91B-4BB0-BEB3-B31EEC1DEBC8}" type="presOf" srcId="{5E0CFCD9-F5A3-4559-9D07-4C18675E2256}" destId="{1B01F47B-F2DE-4538-9120-F2070EC8AF19}" srcOrd="0" destOrd="0" presId="urn:microsoft.com/office/officeart/2005/8/layout/target3"/>
    <dgm:cxn modelId="{22337DA6-1B55-4522-8A12-76ABBEFA3AD5}" srcId="{EB8DFCCA-DC67-4153-A429-BCF45C003A7F}" destId="{9F2A7D4F-FF6B-4D8D-94E3-E9EF2FEFB86B}" srcOrd="4" destOrd="0" parTransId="{A364242D-1A04-4719-A267-16204889CD0C}" sibTransId="{84B977D5-F367-438F-9A67-83B2156EB575}"/>
    <dgm:cxn modelId="{5C0201EB-92F0-4224-A4AA-B1285B4EEAA5}" type="presOf" srcId="{230C3BFA-DF5E-47F6-96AE-BCF5B91FB0EB}" destId="{E4CEDBE2-A4C4-4D99-BEEE-FA053F7B248C}" srcOrd="0" destOrd="0" presId="urn:microsoft.com/office/officeart/2005/8/layout/target3"/>
    <dgm:cxn modelId="{6940C535-8CF6-41DB-9807-D72C5B436EFA}" type="presOf" srcId="{85AA22B7-C2B6-4DC0-B21C-BC4B9A0EE24E}" destId="{B077B830-9819-4627-8DB9-D5ECA91A0764}" srcOrd="0" destOrd="0" presId="urn:microsoft.com/office/officeart/2005/8/layout/target3"/>
    <dgm:cxn modelId="{5FB14E68-3BBE-435F-9416-8B3FF845BC99}" type="presOf" srcId="{5E0CFCD9-F5A3-4559-9D07-4C18675E2256}" destId="{1DE7E1F3-DD05-4179-988A-178DE3AA9FC1}" srcOrd="1" destOrd="0" presId="urn:microsoft.com/office/officeart/2005/8/layout/target3"/>
    <dgm:cxn modelId="{12550287-5B36-4074-A490-DCD2A961FB1D}" type="presOf" srcId="{0F78C922-DE28-46A7-9A7C-F04C873677A0}" destId="{781268EB-EADF-49CA-A598-D2DF2E840719}" srcOrd="1" destOrd="0" presId="urn:microsoft.com/office/officeart/2005/8/layout/target3"/>
    <dgm:cxn modelId="{D68C061E-77BA-4EB6-823D-401D6754C5FE}" type="presOf" srcId="{3915A360-2853-41BE-880B-F8FCF59465B0}" destId="{9D57C932-0CEB-4732-9390-92D8063F17CD}" srcOrd="1" destOrd="0" presId="urn:microsoft.com/office/officeart/2005/8/layout/target3"/>
    <dgm:cxn modelId="{04F48FBE-DC31-4A59-AA55-54C499C15E50}" type="presOf" srcId="{3915A360-2853-41BE-880B-F8FCF59465B0}" destId="{0BCFB750-761A-4315-BEA6-89C0E1AEE6FF}" srcOrd="0" destOrd="0" presId="urn:microsoft.com/office/officeart/2005/8/layout/target3"/>
    <dgm:cxn modelId="{CBEEB8FE-5284-4C1C-B520-7822A731A67D}" type="presOf" srcId="{9F2A7D4F-FF6B-4D8D-94E3-E9EF2FEFB86B}" destId="{D87586D2-4CF0-4552-ABF0-9EE3D6202B16}" srcOrd="1" destOrd="0" presId="urn:microsoft.com/office/officeart/2005/8/layout/target3"/>
    <dgm:cxn modelId="{609659CF-E082-4B4D-B8CF-7065B5761A9D}" srcId="{EB8DFCCA-DC67-4153-A429-BCF45C003A7F}" destId="{0F78C922-DE28-46A7-9A7C-F04C873677A0}" srcOrd="2" destOrd="0" parTransId="{E3C2DCA8-1814-40E1-B4AE-C1646D47B1AE}" sibTransId="{0BA38A22-6470-42B2-9BE7-0E26A149C2D6}"/>
    <dgm:cxn modelId="{4ABC9CBF-7685-4AD4-BAFC-50D87C49FBA3}" type="presOf" srcId="{EB8DFCCA-DC67-4153-A429-BCF45C003A7F}" destId="{DED14A87-0ACD-4980-B04C-86038E44B2C4}" srcOrd="0" destOrd="0" presId="urn:microsoft.com/office/officeart/2005/8/layout/target3"/>
    <dgm:cxn modelId="{8614AB7F-E288-4E97-844D-C4AD75C38BA9}" srcId="{EB8DFCCA-DC67-4153-A429-BCF45C003A7F}" destId="{5E0CFCD9-F5A3-4559-9D07-4C18675E2256}" srcOrd="5" destOrd="0" parTransId="{2F0CCBFD-688A-4279-AD84-6FDE0E7A0171}" sibTransId="{D1BE90BE-B446-4EFD-9B90-F500F007939D}"/>
    <dgm:cxn modelId="{F61EFC1C-CB41-4AE8-AE23-1A8515C12277}" srcId="{EB8DFCCA-DC67-4153-A429-BCF45C003A7F}" destId="{85AA22B7-C2B6-4DC0-B21C-BC4B9A0EE24E}" srcOrd="3" destOrd="0" parTransId="{0FF480F7-19B3-4E9B-AD4B-88FA626DB88D}" sibTransId="{32B670CF-FE3B-466F-962B-300E4942BE4A}"/>
    <dgm:cxn modelId="{0B58D146-CC2A-4613-A3B9-4CBD16EF3D56}" type="presParOf" srcId="{DED14A87-0ACD-4980-B04C-86038E44B2C4}" destId="{B8048A07-3591-4689-932E-C43C4D118745}" srcOrd="0" destOrd="0" presId="urn:microsoft.com/office/officeart/2005/8/layout/target3"/>
    <dgm:cxn modelId="{DD06D177-2DBD-4642-85A2-8CE7F1376246}" type="presParOf" srcId="{DED14A87-0ACD-4980-B04C-86038E44B2C4}" destId="{5EE55F27-3000-480F-B26D-5AE12EA5F220}" srcOrd="1" destOrd="0" presId="urn:microsoft.com/office/officeart/2005/8/layout/target3"/>
    <dgm:cxn modelId="{3F61F526-9A1D-4665-A094-F89F437FF797}" type="presParOf" srcId="{DED14A87-0ACD-4980-B04C-86038E44B2C4}" destId="{0BCFB750-761A-4315-BEA6-89C0E1AEE6FF}" srcOrd="2" destOrd="0" presId="urn:microsoft.com/office/officeart/2005/8/layout/target3"/>
    <dgm:cxn modelId="{F02B620F-6199-4E05-B59B-425A4D14E3B9}" type="presParOf" srcId="{DED14A87-0ACD-4980-B04C-86038E44B2C4}" destId="{475B1CD2-B2DC-4028-AE21-F43D2883DAD5}" srcOrd="3" destOrd="0" presId="urn:microsoft.com/office/officeart/2005/8/layout/target3"/>
    <dgm:cxn modelId="{D21E2961-C1C4-4565-8899-785B88E1FBFE}" type="presParOf" srcId="{DED14A87-0ACD-4980-B04C-86038E44B2C4}" destId="{3A6EB137-BC3C-4A88-A120-D22B25F77A74}" srcOrd="4" destOrd="0" presId="urn:microsoft.com/office/officeart/2005/8/layout/target3"/>
    <dgm:cxn modelId="{0895B652-479A-4422-9F89-0370BB2ED2ED}" type="presParOf" srcId="{DED14A87-0ACD-4980-B04C-86038E44B2C4}" destId="{E4CEDBE2-A4C4-4D99-BEEE-FA053F7B248C}" srcOrd="5" destOrd="0" presId="urn:microsoft.com/office/officeart/2005/8/layout/target3"/>
    <dgm:cxn modelId="{38866B52-F854-48B1-8925-6C2660EA4C84}" type="presParOf" srcId="{DED14A87-0ACD-4980-B04C-86038E44B2C4}" destId="{B2D658E4-CFDD-44C4-94DF-D252F7780F36}" srcOrd="6" destOrd="0" presId="urn:microsoft.com/office/officeart/2005/8/layout/target3"/>
    <dgm:cxn modelId="{C0AE3156-4949-4AAA-AF13-319F612C1D1F}" type="presParOf" srcId="{DED14A87-0ACD-4980-B04C-86038E44B2C4}" destId="{44BCFAB8-5780-40E4-9F4C-AB927EE874A2}" srcOrd="7" destOrd="0" presId="urn:microsoft.com/office/officeart/2005/8/layout/target3"/>
    <dgm:cxn modelId="{734BA2E0-1BB8-482D-9C50-2A90F516FE51}" type="presParOf" srcId="{DED14A87-0ACD-4980-B04C-86038E44B2C4}" destId="{901E6CF1-3E77-4AF3-A727-FD4BF042D968}" srcOrd="8" destOrd="0" presId="urn:microsoft.com/office/officeart/2005/8/layout/target3"/>
    <dgm:cxn modelId="{41D974FD-BA40-4C1F-8E0A-268E1AB20F3B}" type="presParOf" srcId="{DED14A87-0ACD-4980-B04C-86038E44B2C4}" destId="{5E423038-9730-4523-BC58-CF731AB4635D}" srcOrd="9" destOrd="0" presId="urn:microsoft.com/office/officeart/2005/8/layout/target3"/>
    <dgm:cxn modelId="{EFD8872C-BB5A-41F9-B480-A2DF50E1DB0E}" type="presParOf" srcId="{DED14A87-0ACD-4980-B04C-86038E44B2C4}" destId="{AD879A35-4FD6-4D01-BCD9-A7B19734F9FD}" srcOrd="10" destOrd="0" presId="urn:microsoft.com/office/officeart/2005/8/layout/target3"/>
    <dgm:cxn modelId="{73400CB9-995A-44EA-87B0-F801B1E9F8E6}" type="presParOf" srcId="{DED14A87-0ACD-4980-B04C-86038E44B2C4}" destId="{B077B830-9819-4627-8DB9-D5ECA91A0764}" srcOrd="11" destOrd="0" presId="urn:microsoft.com/office/officeart/2005/8/layout/target3"/>
    <dgm:cxn modelId="{A7CC857A-5200-4101-80C9-099155A8540D}" type="presParOf" srcId="{DED14A87-0ACD-4980-B04C-86038E44B2C4}" destId="{0FD73F2C-5D7D-4B7E-9EC8-2CE8A79AE00A}" srcOrd="12" destOrd="0" presId="urn:microsoft.com/office/officeart/2005/8/layout/target3"/>
    <dgm:cxn modelId="{636B6614-E6A4-4B85-91F7-1CC8ADD6D25B}" type="presParOf" srcId="{DED14A87-0ACD-4980-B04C-86038E44B2C4}" destId="{DEB7DAB5-B18F-4869-8004-BB116DD98CE8}" srcOrd="13" destOrd="0" presId="urn:microsoft.com/office/officeart/2005/8/layout/target3"/>
    <dgm:cxn modelId="{495BADAD-597D-4110-A58C-CB327799CD5D}" type="presParOf" srcId="{DED14A87-0ACD-4980-B04C-86038E44B2C4}" destId="{33B13B68-B867-4788-82DA-76B900E553AA}" srcOrd="14" destOrd="0" presId="urn:microsoft.com/office/officeart/2005/8/layout/target3"/>
    <dgm:cxn modelId="{B0EEC88F-3EB0-4841-BC21-0AB4E4F551C8}" type="presParOf" srcId="{DED14A87-0ACD-4980-B04C-86038E44B2C4}" destId="{4C716457-B41B-46CB-9EC8-8639C014D351}" srcOrd="15" destOrd="0" presId="urn:microsoft.com/office/officeart/2005/8/layout/target3"/>
    <dgm:cxn modelId="{8F9F2FC1-BF0D-48E5-8966-9AE616D6C76A}" type="presParOf" srcId="{DED14A87-0ACD-4980-B04C-86038E44B2C4}" destId="{685B391D-B361-4A94-8DC4-352F191CF35E}" srcOrd="16" destOrd="0" presId="urn:microsoft.com/office/officeart/2005/8/layout/target3"/>
    <dgm:cxn modelId="{E93D588C-0683-4C14-81DE-ED9637FE7F83}" type="presParOf" srcId="{DED14A87-0ACD-4980-B04C-86038E44B2C4}" destId="{1B01F47B-F2DE-4538-9120-F2070EC8AF19}" srcOrd="17" destOrd="0" presId="urn:microsoft.com/office/officeart/2005/8/layout/target3"/>
    <dgm:cxn modelId="{B5ABA9FE-EFA1-4485-8F42-4CAD8903B6A5}" type="presParOf" srcId="{DED14A87-0ACD-4980-B04C-86038E44B2C4}" destId="{9D57C932-0CEB-4732-9390-92D8063F17CD}" srcOrd="18" destOrd="0" presId="urn:microsoft.com/office/officeart/2005/8/layout/target3"/>
    <dgm:cxn modelId="{740E941B-71EB-4569-946B-1B894FBEF0B9}" type="presParOf" srcId="{DED14A87-0ACD-4980-B04C-86038E44B2C4}" destId="{D4751DEC-8518-43C9-BC26-8CF4A12C7394}" srcOrd="19" destOrd="0" presId="urn:microsoft.com/office/officeart/2005/8/layout/target3"/>
    <dgm:cxn modelId="{C6DE7159-536F-449F-B565-E0E815185DB4}" type="presParOf" srcId="{DED14A87-0ACD-4980-B04C-86038E44B2C4}" destId="{781268EB-EADF-49CA-A598-D2DF2E840719}" srcOrd="20" destOrd="0" presId="urn:microsoft.com/office/officeart/2005/8/layout/target3"/>
    <dgm:cxn modelId="{8B2F0E38-A754-4E2D-B01C-B9410B434CD6}" type="presParOf" srcId="{DED14A87-0ACD-4980-B04C-86038E44B2C4}" destId="{880363D3-2748-4EC6-BAC0-B6A5C2A26330}" srcOrd="21" destOrd="0" presId="urn:microsoft.com/office/officeart/2005/8/layout/target3"/>
    <dgm:cxn modelId="{1216C29C-C880-47B4-A492-1E3DE4A27DA3}" type="presParOf" srcId="{DED14A87-0ACD-4980-B04C-86038E44B2C4}" destId="{D87586D2-4CF0-4552-ABF0-9EE3D6202B16}" srcOrd="22" destOrd="0" presId="urn:microsoft.com/office/officeart/2005/8/layout/target3"/>
    <dgm:cxn modelId="{E9F3D566-B370-4B61-B4DD-3B93C187403B}" type="presParOf" srcId="{DED14A87-0ACD-4980-B04C-86038E44B2C4}" destId="{1DE7E1F3-DD05-4179-988A-178DE3AA9FC1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A623720-FC7C-46EA-B442-785C9728C55D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0568478-612C-48D7-9D4B-62180D8B77B7}">
      <dgm:prSet/>
      <dgm:spPr/>
      <dgm:t>
        <a:bodyPr/>
        <a:lstStyle/>
        <a:p>
          <a:pPr rtl="0"/>
          <a:r>
            <a:rPr lang="uz-Cyrl-UZ" smtClean="0"/>
            <a:t>Qadimgi Rim </a:t>
          </a:r>
          <a:endParaRPr lang="ru-RU"/>
        </a:p>
      </dgm:t>
    </dgm:pt>
    <dgm:pt modelId="{A168CA47-349C-4B17-95C9-05FD6F11AE94}" type="parTrans" cxnId="{88BD033B-F7AD-4099-853C-95C20B5D2FD7}">
      <dgm:prSet/>
      <dgm:spPr/>
      <dgm:t>
        <a:bodyPr/>
        <a:lstStyle/>
        <a:p>
          <a:endParaRPr lang="ru-RU"/>
        </a:p>
      </dgm:t>
    </dgm:pt>
    <dgm:pt modelId="{264B7615-30BB-4C5F-B679-FD209D1FA9D5}" type="sibTrans" cxnId="{88BD033B-F7AD-4099-853C-95C20B5D2FD7}">
      <dgm:prSet/>
      <dgm:spPr/>
      <dgm:t>
        <a:bodyPr/>
        <a:lstStyle/>
        <a:p>
          <a:endParaRPr lang="ru-RU"/>
        </a:p>
      </dgm:t>
    </dgm:pt>
    <dgm:pt modelId="{4EAC38EC-660C-480D-9093-E6FE19CE9E60}">
      <dgm:prSet/>
      <dgm:spPr/>
      <dgm:t>
        <a:bodyPr/>
        <a:lstStyle/>
        <a:p>
          <a:pPr rtl="0"/>
          <a:r>
            <a:rPr lang="uz-Cyrl-UZ" smtClean="0"/>
            <a:t>Rim davlatining asosida qa’tiy  sinfiy tizimning mavjudligi</a:t>
          </a:r>
          <a:endParaRPr lang="ru-RU"/>
        </a:p>
      </dgm:t>
    </dgm:pt>
    <dgm:pt modelId="{4A7C3267-8DD1-4F02-B69B-643F997B5990}" type="parTrans" cxnId="{CE1A2768-2F79-49DA-B53B-9E29DCB79C02}">
      <dgm:prSet/>
      <dgm:spPr/>
      <dgm:t>
        <a:bodyPr/>
        <a:lstStyle/>
        <a:p>
          <a:endParaRPr lang="ru-RU"/>
        </a:p>
      </dgm:t>
    </dgm:pt>
    <dgm:pt modelId="{89C3D9EA-8B48-4989-A037-8AE55A9E11C5}" type="sibTrans" cxnId="{CE1A2768-2F79-49DA-B53B-9E29DCB79C02}">
      <dgm:prSet/>
      <dgm:spPr/>
      <dgm:t>
        <a:bodyPr/>
        <a:lstStyle/>
        <a:p>
          <a:endParaRPr lang="ru-RU"/>
        </a:p>
      </dgm:t>
    </dgm:pt>
    <dgm:pt modelId="{4C9FADE0-56C0-4DCD-84B3-4488E249A726}">
      <dgm:prSet/>
      <dgm:spPr/>
      <dgm:t>
        <a:bodyPr/>
        <a:lstStyle/>
        <a:p>
          <a:pPr rtl="0"/>
          <a:r>
            <a:rPr lang="uz-Cyrl-UZ" smtClean="0"/>
            <a:t>Qadimgi Rimdagi qo‘nib o‘tish manzillari </a:t>
          </a:r>
          <a:endParaRPr lang="ru-RU"/>
        </a:p>
      </dgm:t>
    </dgm:pt>
    <dgm:pt modelId="{4A93C66B-031A-45F5-8B5B-E58A93E3B39D}" type="parTrans" cxnId="{23BF5712-F91E-4E16-987C-7E2C6D256726}">
      <dgm:prSet/>
      <dgm:spPr/>
      <dgm:t>
        <a:bodyPr/>
        <a:lstStyle/>
        <a:p>
          <a:endParaRPr lang="ru-RU"/>
        </a:p>
      </dgm:t>
    </dgm:pt>
    <dgm:pt modelId="{5AFE3F77-AE2E-46AF-B43E-3C5991AD7441}" type="sibTrans" cxnId="{23BF5712-F91E-4E16-987C-7E2C6D256726}">
      <dgm:prSet/>
      <dgm:spPr/>
      <dgm:t>
        <a:bodyPr/>
        <a:lstStyle/>
        <a:p>
          <a:endParaRPr lang="ru-RU"/>
        </a:p>
      </dgm:t>
    </dgm:pt>
    <dgm:pt modelId="{CC25393D-340D-4F1B-BEBB-B872B29F969F}">
      <dgm:prSet/>
      <dgm:spPr/>
      <dgm:t>
        <a:bodyPr/>
        <a:lstStyle/>
        <a:p>
          <a:pPr rtl="0"/>
          <a:r>
            <a:rPr lang="uz-Cyrl-UZ" smtClean="0"/>
            <a:t>O‘rta asrlarda Angliyada sodir bo‘lgan jarayonlar </a:t>
          </a:r>
          <a:endParaRPr lang="ru-RU"/>
        </a:p>
      </dgm:t>
    </dgm:pt>
    <dgm:pt modelId="{6E64E34F-095C-4087-95A9-F52A863D46EF}" type="parTrans" cxnId="{59599654-DEB9-4CF4-AB38-7D326F3FFC05}">
      <dgm:prSet/>
      <dgm:spPr/>
      <dgm:t>
        <a:bodyPr/>
        <a:lstStyle/>
        <a:p>
          <a:endParaRPr lang="ru-RU"/>
        </a:p>
      </dgm:t>
    </dgm:pt>
    <dgm:pt modelId="{AFEF16DF-1779-4102-A74B-C160736D2A1C}" type="sibTrans" cxnId="{59599654-DEB9-4CF4-AB38-7D326F3FFC05}">
      <dgm:prSet/>
      <dgm:spPr/>
      <dgm:t>
        <a:bodyPr/>
        <a:lstStyle/>
        <a:p>
          <a:endParaRPr lang="ru-RU"/>
        </a:p>
      </dgm:t>
    </dgm:pt>
    <dgm:pt modelId="{19F51259-7D62-4E1F-8C8D-C30BC35308BB}">
      <dgm:prSet/>
      <dgm:spPr/>
      <dgm:t>
        <a:bodyPr/>
        <a:lstStyle/>
        <a:p>
          <a:pPr rtl="0"/>
          <a:r>
            <a:rPr lang="uz-Cyrl-UZ" smtClean="0"/>
            <a:t>O‘rta asrlarda odamlar muqaddas joylarga tashrif</a:t>
          </a:r>
          <a:r>
            <a:rPr lang="en-US" smtClean="0"/>
            <a:t>i</a:t>
          </a:r>
          <a:endParaRPr lang="ru-RU"/>
        </a:p>
      </dgm:t>
    </dgm:pt>
    <dgm:pt modelId="{07AB59A1-A315-4B3A-BF30-D4FF5230C050}" type="parTrans" cxnId="{9619A938-9537-428A-880D-B64A38F9CFA8}">
      <dgm:prSet/>
      <dgm:spPr/>
      <dgm:t>
        <a:bodyPr/>
        <a:lstStyle/>
        <a:p>
          <a:endParaRPr lang="ru-RU"/>
        </a:p>
      </dgm:t>
    </dgm:pt>
    <dgm:pt modelId="{C51C4B67-A476-45C8-AEED-CE3DA279802C}" type="sibTrans" cxnId="{9619A938-9537-428A-880D-B64A38F9CFA8}">
      <dgm:prSet/>
      <dgm:spPr/>
      <dgm:t>
        <a:bodyPr/>
        <a:lstStyle/>
        <a:p>
          <a:endParaRPr lang="ru-RU"/>
        </a:p>
      </dgm:t>
    </dgm:pt>
    <dgm:pt modelId="{20CD2655-31B4-49C7-8870-4DAD884B9D5D}">
      <dgm:prSet/>
      <dgm:spPr/>
      <dgm:t>
        <a:bodyPr/>
        <a:lstStyle/>
        <a:p>
          <a:pPr rtl="0"/>
          <a:r>
            <a:rPr lang="uz-Cyrl-UZ" smtClean="0"/>
            <a:t>Ingliz hovlilari</a:t>
          </a:r>
          <a:endParaRPr lang="ru-RU"/>
        </a:p>
      </dgm:t>
    </dgm:pt>
    <dgm:pt modelId="{DEB4D3EB-9080-4BA9-944B-DAF4939AEDC6}" type="parTrans" cxnId="{E80A1A9E-4E44-4F2C-A832-B2BF6F999FDE}">
      <dgm:prSet/>
      <dgm:spPr/>
      <dgm:t>
        <a:bodyPr/>
        <a:lstStyle/>
        <a:p>
          <a:endParaRPr lang="ru-RU"/>
        </a:p>
      </dgm:t>
    </dgm:pt>
    <dgm:pt modelId="{6C99B64F-97EE-449E-A2F8-F4BB8F65E917}" type="sibTrans" cxnId="{E80A1A9E-4E44-4F2C-A832-B2BF6F999FDE}">
      <dgm:prSet/>
      <dgm:spPr/>
      <dgm:t>
        <a:bodyPr/>
        <a:lstStyle/>
        <a:p>
          <a:endParaRPr lang="ru-RU"/>
        </a:p>
      </dgm:t>
    </dgm:pt>
    <dgm:pt modelId="{47D8A69C-D3D9-493B-87AD-3DEBD2760220}" type="pres">
      <dgm:prSet presAssocID="{FA623720-FC7C-46EA-B442-785C9728C55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1777E6-50CB-4F83-AF96-0CB7AF170A39}" type="pres">
      <dgm:prSet presAssocID="{B0568478-612C-48D7-9D4B-62180D8B77B7}" presName="node" presStyleLbl="node1" presStyleIdx="0" presStyleCnt="6" custScaleY="1963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9DC251-B2EC-43F5-A8BF-F27D89AD3737}" type="pres">
      <dgm:prSet presAssocID="{264B7615-30BB-4C5F-B679-FD209D1FA9D5}" presName="sibTrans" presStyleLbl="sibTrans2D1" presStyleIdx="0" presStyleCnt="5"/>
      <dgm:spPr/>
      <dgm:t>
        <a:bodyPr/>
        <a:lstStyle/>
        <a:p>
          <a:endParaRPr lang="ru-RU"/>
        </a:p>
      </dgm:t>
    </dgm:pt>
    <dgm:pt modelId="{261152D1-F9F2-4F10-A1CE-4AB3C0EC3348}" type="pres">
      <dgm:prSet presAssocID="{264B7615-30BB-4C5F-B679-FD209D1FA9D5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9DE0BF41-B426-417B-8F17-9928A3CCE52A}" type="pres">
      <dgm:prSet presAssocID="{4EAC38EC-660C-480D-9093-E6FE19CE9E60}" presName="node" presStyleLbl="node1" presStyleIdx="1" presStyleCnt="6" custScaleY="1963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55AED2-6BA7-4FE5-A814-CD5B15663FC6}" type="pres">
      <dgm:prSet presAssocID="{89C3D9EA-8B48-4989-A037-8AE55A9E11C5}" presName="sibTrans" presStyleLbl="sibTrans2D1" presStyleIdx="1" presStyleCnt="5"/>
      <dgm:spPr/>
      <dgm:t>
        <a:bodyPr/>
        <a:lstStyle/>
        <a:p>
          <a:endParaRPr lang="ru-RU"/>
        </a:p>
      </dgm:t>
    </dgm:pt>
    <dgm:pt modelId="{AF2A9DD6-737B-4A96-996E-FF249C4172FF}" type="pres">
      <dgm:prSet presAssocID="{89C3D9EA-8B48-4989-A037-8AE55A9E11C5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1606D1DC-2992-4FCC-B0AB-D211F5DC4AF5}" type="pres">
      <dgm:prSet presAssocID="{4C9FADE0-56C0-4DCD-84B3-4488E249A726}" presName="node" presStyleLbl="node1" presStyleIdx="2" presStyleCnt="6" custScaleY="1963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AB3585-C765-4C5E-9D18-F70FCAB3F2BD}" type="pres">
      <dgm:prSet presAssocID="{5AFE3F77-AE2E-46AF-B43E-3C5991AD7441}" presName="sibTrans" presStyleLbl="sibTrans2D1" presStyleIdx="2" presStyleCnt="5"/>
      <dgm:spPr/>
      <dgm:t>
        <a:bodyPr/>
        <a:lstStyle/>
        <a:p>
          <a:endParaRPr lang="ru-RU"/>
        </a:p>
      </dgm:t>
    </dgm:pt>
    <dgm:pt modelId="{EAA90189-E71C-4858-93C7-7FC31B831B00}" type="pres">
      <dgm:prSet presAssocID="{5AFE3F77-AE2E-46AF-B43E-3C5991AD7441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3867F10D-1E9C-4EB3-8C1C-4E7F33AD98D5}" type="pres">
      <dgm:prSet presAssocID="{CC25393D-340D-4F1B-BEBB-B872B29F969F}" presName="node" presStyleLbl="node1" presStyleIdx="3" presStyleCnt="6" custScaleY="1963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3B06C6-FC9E-4300-8126-5681CE587FC2}" type="pres">
      <dgm:prSet presAssocID="{AFEF16DF-1779-4102-A74B-C160736D2A1C}" presName="sibTrans" presStyleLbl="sibTrans2D1" presStyleIdx="3" presStyleCnt="5"/>
      <dgm:spPr/>
      <dgm:t>
        <a:bodyPr/>
        <a:lstStyle/>
        <a:p>
          <a:endParaRPr lang="ru-RU"/>
        </a:p>
      </dgm:t>
    </dgm:pt>
    <dgm:pt modelId="{DA870AD6-A76A-462D-8820-08DB93AD912F}" type="pres">
      <dgm:prSet presAssocID="{AFEF16DF-1779-4102-A74B-C160736D2A1C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6512CB3A-0AD6-4A0A-98EA-539F23DD8905}" type="pres">
      <dgm:prSet presAssocID="{19F51259-7D62-4E1F-8C8D-C30BC35308BB}" presName="node" presStyleLbl="node1" presStyleIdx="4" presStyleCnt="6" custScaleY="1963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C9D3FB-9147-4D4E-82C3-30179BFB4487}" type="pres">
      <dgm:prSet presAssocID="{C51C4B67-A476-45C8-AEED-CE3DA279802C}" presName="sibTrans" presStyleLbl="sibTrans2D1" presStyleIdx="4" presStyleCnt="5"/>
      <dgm:spPr/>
      <dgm:t>
        <a:bodyPr/>
        <a:lstStyle/>
        <a:p>
          <a:endParaRPr lang="ru-RU"/>
        </a:p>
      </dgm:t>
    </dgm:pt>
    <dgm:pt modelId="{E88229A2-0F9C-4592-BED6-735D00D5A8D3}" type="pres">
      <dgm:prSet presAssocID="{C51C4B67-A476-45C8-AEED-CE3DA279802C}" presName="connectorText" presStyleLbl="sibTrans2D1" presStyleIdx="4" presStyleCnt="5"/>
      <dgm:spPr/>
      <dgm:t>
        <a:bodyPr/>
        <a:lstStyle/>
        <a:p>
          <a:endParaRPr lang="ru-RU"/>
        </a:p>
      </dgm:t>
    </dgm:pt>
    <dgm:pt modelId="{CE00E9F8-C003-4F15-841B-70F633B1E4D7}" type="pres">
      <dgm:prSet presAssocID="{20CD2655-31B4-49C7-8870-4DAD884B9D5D}" presName="node" presStyleLbl="node1" presStyleIdx="5" presStyleCnt="6" custScaleY="1963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E1A2768-2F79-49DA-B53B-9E29DCB79C02}" srcId="{FA623720-FC7C-46EA-B442-785C9728C55D}" destId="{4EAC38EC-660C-480D-9093-E6FE19CE9E60}" srcOrd="1" destOrd="0" parTransId="{4A7C3267-8DD1-4F02-B69B-643F997B5990}" sibTransId="{89C3D9EA-8B48-4989-A037-8AE55A9E11C5}"/>
    <dgm:cxn modelId="{9619A938-9537-428A-880D-B64A38F9CFA8}" srcId="{FA623720-FC7C-46EA-B442-785C9728C55D}" destId="{19F51259-7D62-4E1F-8C8D-C30BC35308BB}" srcOrd="4" destOrd="0" parTransId="{07AB59A1-A315-4B3A-BF30-D4FF5230C050}" sibTransId="{C51C4B67-A476-45C8-AEED-CE3DA279802C}"/>
    <dgm:cxn modelId="{88BD033B-F7AD-4099-853C-95C20B5D2FD7}" srcId="{FA623720-FC7C-46EA-B442-785C9728C55D}" destId="{B0568478-612C-48D7-9D4B-62180D8B77B7}" srcOrd="0" destOrd="0" parTransId="{A168CA47-349C-4B17-95C9-05FD6F11AE94}" sibTransId="{264B7615-30BB-4C5F-B679-FD209D1FA9D5}"/>
    <dgm:cxn modelId="{323DB9D3-3D9D-47D1-B110-25238A6065CF}" type="presOf" srcId="{FA623720-FC7C-46EA-B442-785C9728C55D}" destId="{47D8A69C-D3D9-493B-87AD-3DEBD2760220}" srcOrd="0" destOrd="0" presId="urn:microsoft.com/office/officeart/2005/8/layout/process1"/>
    <dgm:cxn modelId="{59599654-DEB9-4CF4-AB38-7D326F3FFC05}" srcId="{FA623720-FC7C-46EA-B442-785C9728C55D}" destId="{CC25393D-340D-4F1B-BEBB-B872B29F969F}" srcOrd="3" destOrd="0" parTransId="{6E64E34F-095C-4087-95A9-F52A863D46EF}" sibTransId="{AFEF16DF-1779-4102-A74B-C160736D2A1C}"/>
    <dgm:cxn modelId="{2E309780-4787-407D-8299-3C1F0DDF2946}" type="presOf" srcId="{89C3D9EA-8B48-4989-A037-8AE55A9E11C5}" destId="{5E55AED2-6BA7-4FE5-A814-CD5B15663FC6}" srcOrd="0" destOrd="0" presId="urn:microsoft.com/office/officeart/2005/8/layout/process1"/>
    <dgm:cxn modelId="{BA508755-C506-4BA8-9CCF-29D9C48CE247}" type="presOf" srcId="{89C3D9EA-8B48-4989-A037-8AE55A9E11C5}" destId="{AF2A9DD6-737B-4A96-996E-FF249C4172FF}" srcOrd="1" destOrd="0" presId="urn:microsoft.com/office/officeart/2005/8/layout/process1"/>
    <dgm:cxn modelId="{2761B34B-E776-4F6F-85E1-3677EA37CCE3}" type="presOf" srcId="{B0568478-612C-48D7-9D4B-62180D8B77B7}" destId="{441777E6-50CB-4F83-AF96-0CB7AF170A39}" srcOrd="0" destOrd="0" presId="urn:microsoft.com/office/officeart/2005/8/layout/process1"/>
    <dgm:cxn modelId="{ABBBCE2F-0ADA-4A11-9179-F1983BA35638}" type="presOf" srcId="{5AFE3F77-AE2E-46AF-B43E-3C5991AD7441}" destId="{EAA90189-E71C-4858-93C7-7FC31B831B00}" srcOrd="1" destOrd="0" presId="urn:microsoft.com/office/officeart/2005/8/layout/process1"/>
    <dgm:cxn modelId="{59229CB5-5D58-40A7-A957-D7DD49EA2579}" type="presOf" srcId="{20CD2655-31B4-49C7-8870-4DAD884B9D5D}" destId="{CE00E9F8-C003-4F15-841B-70F633B1E4D7}" srcOrd="0" destOrd="0" presId="urn:microsoft.com/office/officeart/2005/8/layout/process1"/>
    <dgm:cxn modelId="{DBD31CB8-975D-49AE-B594-3558C965FEF5}" type="presOf" srcId="{4EAC38EC-660C-480D-9093-E6FE19CE9E60}" destId="{9DE0BF41-B426-417B-8F17-9928A3CCE52A}" srcOrd="0" destOrd="0" presId="urn:microsoft.com/office/officeart/2005/8/layout/process1"/>
    <dgm:cxn modelId="{04952754-3C68-4959-A07C-164ECA906DC3}" type="presOf" srcId="{19F51259-7D62-4E1F-8C8D-C30BC35308BB}" destId="{6512CB3A-0AD6-4A0A-98EA-539F23DD8905}" srcOrd="0" destOrd="0" presId="urn:microsoft.com/office/officeart/2005/8/layout/process1"/>
    <dgm:cxn modelId="{4EC2661F-0659-435C-9796-68FF7AF9B1D5}" type="presOf" srcId="{CC25393D-340D-4F1B-BEBB-B872B29F969F}" destId="{3867F10D-1E9C-4EB3-8C1C-4E7F33AD98D5}" srcOrd="0" destOrd="0" presId="urn:microsoft.com/office/officeart/2005/8/layout/process1"/>
    <dgm:cxn modelId="{ECB6A3CE-B7DF-4DF7-988C-EDC57EB3BA96}" type="presOf" srcId="{AFEF16DF-1779-4102-A74B-C160736D2A1C}" destId="{DA870AD6-A76A-462D-8820-08DB93AD912F}" srcOrd="1" destOrd="0" presId="urn:microsoft.com/office/officeart/2005/8/layout/process1"/>
    <dgm:cxn modelId="{E8DC7165-975D-4130-9A92-07971483CC06}" type="presOf" srcId="{4C9FADE0-56C0-4DCD-84B3-4488E249A726}" destId="{1606D1DC-2992-4FCC-B0AB-D211F5DC4AF5}" srcOrd="0" destOrd="0" presId="urn:microsoft.com/office/officeart/2005/8/layout/process1"/>
    <dgm:cxn modelId="{F243D50F-93A7-4ED0-866C-56C65285D18E}" type="presOf" srcId="{264B7615-30BB-4C5F-B679-FD209D1FA9D5}" destId="{D49DC251-B2EC-43F5-A8BF-F27D89AD3737}" srcOrd="0" destOrd="0" presId="urn:microsoft.com/office/officeart/2005/8/layout/process1"/>
    <dgm:cxn modelId="{23BF5712-F91E-4E16-987C-7E2C6D256726}" srcId="{FA623720-FC7C-46EA-B442-785C9728C55D}" destId="{4C9FADE0-56C0-4DCD-84B3-4488E249A726}" srcOrd="2" destOrd="0" parTransId="{4A93C66B-031A-45F5-8B5B-E58A93E3B39D}" sibTransId="{5AFE3F77-AE2E-46AF-B43E-3C5991AD7441}"/>
    <dgm:cxn modelId="{68B1D9AE-3222-44BA-B4CE-B96B2A0CEB49}" type="presOf" srcId="{264B7615-30BB-4C5F-B679-FD209D1FA9D5}" destId="{261152D1-F9F2-4F10-A1CE-4AB3C0EC3348}" srcOrd="1" destOrd="0" presId="urn:microsoft.com/office/officeart/2005/8/layout/process1"/>
    <dgm:cxn modelId="{D47B50F1-4B2F-4A8F-B6ED-97E3EEB6D6F4}" type="presOf" srcId="{5AFE3F77-AE2E-46AF-B43E-3C5991AD7441}" destId="{B4AB3585-C765-4C5E-9D18-F70FCAB3F2BD}" srcOrd="0" destOrd="0" presId="urn:microsoft.com/office/officeart/2005/8/layout/process1"/>
    <dgm:cxn modelId="{E80A1A9E-4E44-4F2C-A832-B2BF6F999FDE}" srcId="{FA623720-FC7C-46EA-B442-785C9728C55D}" destId="{20CD2655-31B4-49C7-8870-4DAD884B9D5D}" srcOrd="5" destOrd="0" parTransId="{DEB4D3EB-9080-4BA9-944B-DAF4939AEDC6}" sibTransId="{6C99B64F-97EE-449E-A2F8-F4BB8F65E917}"/>
    <dgm:cxn modelId="{A32E4BC7-F8F8-4769-9344-2F056B52AD83}" type="presOf" srcId="{C51C4B67-A476-45C8-AEED-CE3DA279802C}" destId="{B7C9D3FB-9147-4D4E-82C3-30179BFB4487}" srcOrd="0" destOrd="0" presId="urn:microsoft.com/office/officeart/2005/8/layout/process1"/>
    <dgm:cxn modelId="{FEEE2976-19A4-4C07-B9B1-258E64CC699A}" type="presOf" srcId="{C51C4B67-A476-45C8-AEED-CE3DA279802C}" destId="{E88229A2-0F9C-4592-BED6-735D00D5A8D3}" srcOrd="1" destOrd="0" presId="urn:microsoft.com/office/officeart/2005/8/layout/process1"/>
    <dgm:cxn modelId="{ECE0B84B-94A8-4D62-A15A-9969EBB9B3F2}" type="presOf" srcId="{AFEF16DF-1779-4102-A74B-C160736D2A1C}" destId="{323B06C6-FC9E-4300-8126-5681CE587FC2}" srcOrd="0" destOrd="0" presId="urn:microsoft.com/office/officeart/2005/8/layout/process1"/>
    <dgm:cxn modelId="{716BF9B4-91B2-4B01-953B-18B7EC4A55B8}" type="presParOf" srcId="{47D8A69C-D3D9-493B-87AD-3DEBD2760220}" destId="{441777E6-50CB-4F83-AF96-0CB7AF170A39}" srcOrd="0" destOrd="0" presId="urn:microsoft.com/office/officeart/2005/8/layout/process1"/>
    <dgm:cxn modelId="{7BC5DB6F-6774-4300-9657-4D5729324BA9}" type="presParOf" srcId="{47D8A69C-D3D9-493B-87AD-3DEBD2760220}" destId="{D49DC251-B2EC-43F5-A8BF-F27D89AD3737}" srcOrd="1" destOrd="0" presId="urn:microsoft.com/office/officeart/2005/8/layout/process1"/>
    <dgm:cxn modelId="{49CC12B3-BA97-49D1-BD0A-597924670D99}" type="presParOf" srcId="{D49DC251-B2EC-43F5-A8BF-F27D89AD3737}" destId="{261152D1-F9F2-4F10-A1CE-4AB3C0EC3348}" srcOrd="0" destOrd="0" presId="urn:microsoft.com/office/officeart/2005/8/layout/process1"/>
    <dgm:cxn modelId="{F2287EC7-3892-43A3-A7B2-4F8514D15A7A}" type="presParOf" srcId="{47D8A69C-D3D9-493B-87AD-3DEBD2760220}" destId="{9DE0BF41-B426-417B-8F17-9928A3CCE52A}" srcOrd="2" destOrd="0" presId="urn:microsoft.com/office/officeart/2005/8/layout/process1"/>
    <dgm:cxn modelId="{5FA72FAD-4A04-4DBE-B8F9-03FA9F0C1DA5}" type="presParOf" srcId="{47D8A69C-D3D9-493B-87AD-3DEBD2760220}" destId="{5E55AED2-6BA7-4FE5-A814-CD5B15663FC6}" srcOrd="3" destOrd="0" presId="urn:microsoft.com/office/officeart/2005/8/layout/process1"/>
    <dgm:cxn modelId="{10E64673-72BF-41C3-BC0E-61EE58751504}" type="presParOf" srcId="{5E55AED2-6BA7-4FE5-A814-CD5B15663FC6}" destId="{AF2A9DD6-737B-4A96-996E-FF249C4172FF}" srcOrd="0" destOrd="0" presId="urn:microsoft.com/office/officeart/2005/8/layout/process1"/>
    <dgm:cxn modelId="{13A94272-A466-4B00-BA17-F343EB1A2A86}" type="presParOf" srcId="{47D8A69C-D3D9-493B-87AD-3DEBD2760220}" destId="{1606D1DC-2992-4FCC-B0AB-D211F5DC4AF5}" srcOrd="4" destOrd="0" presId="urn:microsoft.com/office/officeart/2005/8/layout/process1"/>
    <dgm:cxn modelId="{0C52E00F-4C3E-4844-BEEA-7900BEE34E60}" type="presParOf" srcId="{47D8A69C-D3D9-493B-87AD-3DEBD2760220}" destId="{B4AB3585-C765-4C5E-9D18-F70FCAB3F2BD}" srcOrd="5" destOrd="0" presId="urn:microsoft.com/office/officeart/2005/8/layout/process1"/>
    <dgm:cxn modelId="{B7F732DD-6D37-4FBC-82C1-32F5DFB9B89B}" type="presParOf" srcId="{B4AB3585-C765-4C5E-9D18-F70FCAB3F2BD}" destId="{EAA90189-E71C-4858-93C7-7FC31B831B00}" srcOrd="0" destOrd="0" presId="urn:microsoft.com/office/officeart/2005/8/layout/process1"/>
    <dgm:cxn modelId="{93FFA9B3-736D-4BB2-AF46-47A58B0E0BF5}" type="presParOf" srcId="{47D8A69C-D3D9-493B-87AD-3DEBD2760220}" destId="{3867F10D-1E9C-4EB3-8C1C-4E7F33AD98D5}" srcOrd="6" destOrd="0" presId="urn:microsoft.com/office/officeart/2005/8/layout/process1"/>
    <dgm:cxn modelId="{074F9563-B179-4ABE-A434-5ED106632EF2}" type="presParOf" srcId="{47D8A69C-D3D9-493B-87AD-3DEBD2760220}" destId="{323B06C6-FC9E-4300-8126-5681CE587FC2}" srcOrd="7" destOrd="0" presId="urn:microsoft.com/office/officeart/2005/8/layout/process1"/>
    <dgm:cxn modelId="{F1EF1B53-58FE-47CE-AA09-DF99B03178E4}" type="presParOf" srcId="{323B06C6-FC9E-4300-8126-5681CE587FC2}" destId="{DA870AD6-A76A-462D-8820-08DB93AD912F}" srcOrd="0" destOrd="0" presId="urn:microsoft.com/office/officeart/2005/8/layout/process1"/>
    <dgm:cxn modelId="{7B63B765-EB94-4BAA-A903-6341FF6E9893}" type="presParOf" srcId="{47D8A69C-D3D9-493B-87AD-3DEBD2760220}" destId="{6512CB3A-0AD6-4A0A-98EA-539F23DD8905}" srcOrd="8" destOrd="0" presId="urn:microsoft.com/office/officeart/2005/8/layout/process1"/>
    <dgm:cxn modelId="{9265DB15-0BFC-4E83-A325-A216A5253BF3}" type="presParOf" srcId="{47D8A69C-D3D9-493B-87AD-3DEBD2760220}" destId="{B7C9D3FB-9147-4D4E-82C3-30179BFB4487}" srcOrd="9" destOrd="0" presId="urn:microsoft.com/office/officeart/2005/8/layout/process1"/>
    <dgm:cxn modelId="{1BD8C2DB-2C31-4E03-B67B-3A0EE3BE51FC}" type="presParOf" srcId="{B7C9D3FB-9147-4D4E-82C3-30179BFB4487}" destId="{E88229A2-0F9C-4592-BED6-735D00D5A8D3}" srcOrd="0" destOrd="0" presId="urn:microsoft.com/office/officeart/2005/8/layout/process1"/>
    <dgm:cxn modelId="{E72613BA-B119-447C-A5BF-5B644428EE6C}" type="presParOf" srcId="{47D8A69C-D3D9-493B-87AD-3DEBD2760220}" destId="{CE00E9F8-C003-4F15-841B-70F633B1E4D7}" srcOrd="1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994C119-2829-4F74-AA18-BDE7F4A364EC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F2D3A92-920D-450D-9FE0-4C54F9574213}">
      <dgm:prSet/>
      <dgm:spPr/>
      <dgm:t>
        <a:bodyPr/>
        <a:lstStyle/>
        <a:p>
          <a:pPr rtl="0"/>
          <a:r>
            <a:rPr lang="uz-Cyrl-UZ" smtClean="0"/>
            <a:t>Turizm sayohatning xususiy holati </a:t>
          </a:r>
          <a:endParaRPr lang="ru-RU"/>
        </a:p>
      </dgm:t>
    </dgm:pt>
    <dgm:pt modelId="{058BF40F-D0E9-49CF-A6F4-857C0CF10397}" type="parTrans" cxnId="{3AE2CCDA-5120-4491-A11C-0919055E5810}">
      <dgm:prSet/>
      <dgm:spPr/>
      <dgm:t>
        <a:bodyPr/>
        <a:lstStyle/>
        <a:p>
          <a:endParaRPr lang="ru-RU"/>
        </a:p>
      </dgm:t>
    </dgm:pt>
    <dgm:pt modelId="{CD1A81A4-7C00-4512-AC3D-28AC3E8952DD}" type="sibTrans" cxnId="{3AE2CCDA-5120-4491-A11C-0919055E5810}">
      <dgm:prSet/>
      <dgm:spPr/>
      <dgm:t>
        <a:bodyPr/>
        <a:lstStyle/>
        <a:p>
          <a:endParaRPr lang="ru-RU"/>
        </a:p>
      </dgm:t>
    </dgm:pt>
    <dgm:pt modelId="{8F7BE819-D3A0-432E-8AAB-0F9F4DA4FD4D}">
      <dgm:prSet/>
      <dgm:spPr/>
      <dgm:t>
        <a:bodyPr/>
        <a:lstStyle/>
        <a:p>
          <a:pPr rtl="0"/>
          <a:r>
            <a:rPr lang="uz-Cyrl-UZ" smtClean="0"/>
            <a:t>Sayohatdan farqliroq turizm kategoriyasi </a:t>
          </a:r>
          <a:endParaRPr lang="ru-RU"/>
        </a:p>
      </dgm:t>
    </dgm:pt>
    <dgm:pt modelId="{24DBBE8C-FF4D-4F66-A425-078DDB0330D9}" type="parTrans" cxnId="{52338A9E-4653-46D5-8195-ED322750726A}">
      <dgm:prSet/>
      <dgm:spPr/>
      <dgm:t>
        <a:bodyPr/>
        <a:lstStyle/>
        <a:p>
          <a:endParaRPr lang="ru-RU"/>
        </a:p>
      </dgm:t>
    </dgm:pt>
    <dgm:pt modelId="{4C0A97AE-81C3-43F3-87F9-259D13239709}" type="sibTrans" cxnId="{52338A9E-4653-46D5-8195-ED322750726A}">
      <dgm:prSet/>
      <dgm:spPr/>
      <dgm:t>
        <a:bodyPr/>
        <a:lstStyle/>
        <a:p>
          <a:endParaRPr lang="ru-RU"/>
        </a:p>
      </dgm:t>
    </dgm:pt>
    <dgm:pt modelId="{B0C7551C-58FB-4591-895F-98AABC2C84F2}">
      <dgm:prSet/>
      <dgm:spPr/>
      <dgm:t>
        <a:bodyPr/>
        <a:lstStyle/>
        <a:p>
          <a:pPr rtl="0"/>
          <a:r>
            <a:rPr lang="uz-Cyrl-UZ" smtClean="0"/>
            <a:t>Turizm </a:t>
          </a:r>
          <a:endParaRPr lang="ru-RU"/>
        </a:p>
      </dgm:t>
    </dgm:pt>
    <dgm:pt modelId="{1C29878F-6FF6-497D-BB6F-B243CF8191C4}" type="parTrans" cxnId="{B55822E6-08E2-48AF-9336-78105F1177C9}">
      <dgm:prSet/>
      <dgm:spPr/>
      <dgm:t>
        <a:bodyPr/>
        <a:lstStyle/>
        <a:p>
          <a:endParaRPr lang="ru-RU"/>
        </a:p>
      </dgm:t>
    </dgm:pt>
    <dgm:pt modelId="{EB535215-870D-41A0-9854-4D78B99C61A8}" type="sibTrans" cxnId="{B55822E6-08E2-48AF-9336-78105F1177C9}">
      <dgm:prSet/>
      <dgm:spPr/>
      <dgm:t>
        <a:bodyPr/>
        <a:lstStyle/>
        <a:p>
          <a:endParaRPr lang="ru-RU"/>
        </a:p>
      </dgm:t>
    </dgm:pt>
    <dgm:pt modelId="{5B42271E-B616-48D7-B71C-FE796CCC9404}" type="pres">
      <dgm:prSet presAssocID="{E994C119-2829-4F74-AA18-BDE7F4A364E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7774FAE-03D6-416F-8C0F-3FF56C7C8E74}" type="pres">
      <dgm:prSet presAssocID="{E994C119-2829-4F74-AA18-BDE7F4A364EC}" presName="arrow" presStyleLbl="bgShp" presStyleIdx="0" presStyleCnt="1"/>
      <dgm:spPr/>
    </dgm:pt>
    <dgm:pt modelId="{50E376E4-68A6-4BC3-921F-DB611B92B105}" type="pres">
      <dgm:prSet presAssocID="{E994C119-2829-4F74-AA18-BDE7F4A364EC}" presName="points" presStyleCnt="0"/>
      <dgm:spPr/>
    </dgm:pt>
    <dgm:pt modelId="{58359910-DFF4-4E2F-AD1E-44C6D0275346}" type="pres">
      <dgm:prSet presAssocID="{DF2D3A92-920D-450D-9FE0-4C54F9574213}" presName="compositeA" presStyleCnt="0"/>
      <dgm:spPr/>
    </dgm:pt>
    <dgm:pt modelId="{E72E67B3-0BB5-438C-A730-2B0E6FFA8DB8}" type="pres">
      <dgm:prSet presAssocID="{DF2D3A92-920D-450D-9FE0-4C54F9574213}" presName="text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7D30D6-09EE-43AD-A10E-99899DDA18DF}" type="pres">
      <dgm:prSet presAssocID="{DF2D3A92-920D-450D-9FE0-4C54F9574213}" presName="circleA" presStyleLbl="node1" presStyleIdx="0" presStyleCnt="3"/>
      <dgm:spPr/>
    </dgm:pt>
    <dgm:pt modelId="{EC7D761B-8909-4511-8B40-CF82C38619E1}" type="pres">
      <dgm:prSet presAssocID="{DF2D3A92-920D-450D-9FE0-4C54F9574213}" presName="spaceA" presStyleCnt="0"/>
      <dgm:spPr/>
    </dgm:pt>
    <dgm:pt modelId="{A162454D-5E51-449F-A63D-A68743CE1EB8}" type="pres">
      <dgm:prSet presAssocID="{CD1A81A4-7C00-4512-AC3D-28AC3E8952DD}" presName="space" presStyleCnt="0"/>
      <dgm:spPr/>
    </dgm:pt>
    <dgm:pt modelId="{746474D9-DE0B-4926-9715-A6CDDC995229}" type="pres">
      <dgm:prSet presAssocID="{8F7BE819-D3A0-432E-8AAB-0F9F4DA4FD4D}" presName="compositeB" presStyleCnt="0"/>
      <dgm:spPr/>
    </dgm:pt>
    <dgm:pt modelId="{D6397B8B-C81C-4D2D-A8D3-1DC2CE299201}" type="pres">
      <dgm:prSet presAssocID="{8F7BE819-D3A0-432E-8AAB-0F9F4DA4FD4D}" presName="text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61538C-3CA2-479E-8FE1-1C6513A11280}" type="pres">
      <dgm:prSet presAssocID="{8F7BE819-D3A0-432E-8AAB-0F9F4DA4FD4D}" presName="circleB" presStyleLbl="node1" presStyleIdx="1" presStyleCnt="3"/>
      <dgm:spPr/>
    </dgm:pt>
    <dgm:pt modelId="{66D3419A-B527-4C75-8C9C-57A953B6064E}" type="pres">
      <dgm:prSet presAssocID="{8F7BE819-D3A0-432E-8AAB-0F9F4DA4FD4D}" presName="spaceB" presStyleCnt="0"/>
      <dgm:spPr/>
    </dgm:pt>
    <dgm:pt modelId="{B81A0299-577B-49F8-8AC9-19A45BE8642A}" type="pres">
      <dgm:prSet presAssocID="{4C0A97AE-81C3-43F3-87F9-259D13239709}" presName="space" presStyleCnt="0"/>
      <dgm:spPr/>
    </dgm:pt>
    <dgm:pt modelId="{7F7DA5C9-AA5B-45B4-AE54-EE8AB6808BB0}" type="pres">
      <dgm:prSet presAssocID="{B0C7551C-58FB-4591-895F-98AABC2C84F2}" presName="compositeA" presStyleCnt="0"/>
      <dgm:spPr/>
    </dgm:pt>
    <dgm:pt modelId="{7FBD0CEB-0548-4196-B3FE-27712C01F8EF}" type="pres">
      <dgm:prSet presAssocID="{B0C7551C-58FB-4591-895F-98AABC2C84F2}" presName="textA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2866EE-DA9C-49A7-B9B4-552F0296B186}" type="pres">
      <dgm:prSet presAssocID="{B0C7551C-58FB-4591-895F-98AABC2C84F2}" presName="circleA" presStyleLbl="node1" presStyleIdx="2" presStyleCnt="3"/>
      <dgm:spPr/>
    </dgm:pt>
    <dgm:pt modelId="{831F222C-BC87-4CE9-A740-760C46C4F05B}" type="pres">
      <dgm:prSet presAssocID="{B0C7551C-58FB-4591-895F-98AABC2C84F2}" presName="spaceA" presStyleCnt="0"/>
      <dgm:spPr/>
    </dgm:pt>
  </dgm:ptLst>
  <dgm:cxnLst>
    <dgm:cxn modelId="{3AE2CCDA-5120-4491-A11C-0919055E5810}" srcId="{E994C119-2829-4F74-AA18-BDE7F4A364EC}" destId="{DF2D3A92-920D-450D-9FE0-4C54F9574213}" srcOrd="0" destOrd="0" parTransId="{058BF40F-D0E9-49CF-A6F4-857C0CF10397}" sibTransId="{CD1A81A4-7C00-4512-AC3D-28AC3E8952DD}"/>
    <dgm:cxn modelId="{64F79DA0-5A9F-4C01-81C0-9712B1459B00}" type="presOf" srcId="{B0C7551C-58FB-4591-895F-98AABC2C84F2}" destId="{7FBD0CEB-0548-4196-B3FE-27712C01F8EF}" srcOrd="0" destOrd="0" presId="urn:microsoft.com/office/officeart/2005/8/layout/hProcess11"/>
    <dgm:cxn modelId="{B55822E6-08E2-48AF-9336-78105F1177C9}" srcId="{E994C119-2829-4F74-AA18-BDE7F4A364EC}" destId="{B0C7551C-58FB-4591-895F-98AABC2C84F2}" srcOrd="2" destOrd="0" parTransId="{1C29878F-6FF6-497D-BB6F-B243CF8191C4}" sibTransId="{EB535215-870D-41A0-9854-4D78B99C61A8}"/>
    <dgm:cxn modelId="{F18E0BDF-5DC3-4BA1-A0AB-598D94173950}" type="presOf" srcId="{8F7BE819-D3A0-432E-8AAB-0F9F4DA4FD4D}" destId="{D6397B8B-C81C-4D2D-A8D3-1DC2CE299201}" srcOrd="0" destOrd="0" presId="urn:microsoft.com/office/officeart/2005/8/layout/hProcess11"/>
    <dgm:cxn modelId="{158956C0-29C0-4AF4-A76B-FADA80A23B22}" type="presOf" srcId="{DF2D3A92-920D-450D-9FE0-4C54F9574213}" destId="{E72E67B3-0BB5-438C-A730-2B0E6FFA8DB8}" srcOrd="0" destOrd="0" presId="urn:microsoft.com/office/officeart/2005/8/layout/hProcess11"/>
    <dgm:cxn modelId="{52338A9E-4653-46D5-8195-ED322750726A}" srcId="{E994C119-2829-4F74-AA18-BDE7F4A364EC}" destId="{8F7BE819-D3A0-432E-8AAB-0F9F4DA4FD4D}" srcOrd="1" destOrd="0" parTransId="{24DBBE8C-FF4D-4F66-A425-078DDB0330D9}" sibTransId="{4C0A97AE-81C3-43F3-87F9-259D13239709}"/>
    <dgm:cxn modelId="{5A1449F6-DFF0-4C96-B3F9-90D300CFAAA0}" type="presOf" srcId="{E994C119-2829-4F74-AA18-BDE7F4A364EC}" destId="{5B42271E-B616-48D7-B71C-FE796CCC9404}" srcOrd="0" destOrd="0" presId="urn:microsoft.com/office/officeart/2005/8/layout/hProcess11"/>
    <dgm:cxn modelId="{EF8EB230-741A-467B-8B68-1DA7AA1A3D3E}" type="presParOf" srcId="{5B42271E-B616-48D7-B71C-FE796CCC9404}" destId="{67774FAE-03D6-416F-8C0F-3FF56C7C8E74}" srcOrd="0" destOrd="0" presId="urn:microsoft.com/office/officeart/2005/8/layout/hProcess11"/>
    <dgm:cxn modelId="{59764EB2-FCC6-44C8-B046-9BE23526D97A}" type="presParOf" srcId="{5B42271E-B616-48D7-B71C-FE796CCC9404}" destId="{50E376E4-68A6-4BC3-921F-DB611B92B105}" srcOrd="1" destOrd="0" presId="urn:microsoft.com/office/officeart/2005/8/layout/hProcess11"/>
    <dgm:cxn modelId="{8EDBC0D0-DE23-42B8-9E01-9D283D4B732B}" type="presParOf" srcId="{50E376E4-68A6-4BC3-921F-DB611B92B105}" destId="{58359910-DFF4-4E2F-AD1E-44C6D0275346}" srcOrd="0" destOrd="0" presId="urn:microsoft.com/office/officeart/2005/8/layout/hProcess11"/>
    <dgm:cxn modelId="{7701603D-7B11-4038-805B-47D624B1AB5D}" type="presParOf" srcId="{58359910-DFF4-4E2F-AD1E-44C6D0275346}" destId="{E72E67B3-0BB5-438C-A730-2B0E6FFA8DB8}" srcOrd="0" destOrd="0" presId="urn:microsoft.com/office/officeart/2005/8/layout/hProcess11"/>
    <dgm:cxn modelId="{287C2D86-C1FC-4935-8515-ACFD1E6D23CA}" type="presParOf" srcId="{58359910-DFF4-4E2F-AD1E-44C6D0275346}" destId="{0B7D30D6-09EE-43AD-A10E-99899DDA18DF}" srcOrd="1" destOrd="0" presId="urn:microsoft.com/office/officeart/2005/8/layout/hProcess11"/>
    <dgm:cxn modelId="{968EC9EC-DD3E-4402-B70A-3C9360D0760F}" type="presParOf" srcId="{58359910-DFF4-4E2F-AD1E-44C6D0275346}" destId="{EC7D761B-8909-4511-8B40-CF82C38619E1}" srcOrd="2" destOrd="0" presId="urn:microsoft.com/office/officeart/2005/8/layout/hProcess11"/>
    <dgm:cxn modelId="{1E5A1ABC-406B-4F1F-BCB6-FDD547E0CF7E}" type="presParOf" srcId="{50E376E4-68A6-4BC3-921F-DB611B92B105}" destId="{A162454D-5E51-449F-A63D-A68743CE1EB8}" srcOrd="1" destOrd="0" presId="urn:microsoft.com/office/officeart/2005/8/layout/hProcess11"/>
    <dgm:cxn modelId="{AD07D5CD-6414-46E0-9DDA-823580DD7022}" type="presParOf" srcId="{50E376E4-68A6-4BC3-921F-DB611B92B105}" destId="{746474D9-DE0B-4926-9715-A6CDDC995229}" srcOrd="2" destOrd="0" presId="urn:microsoft.com/office/officeart/2005/8/layout/hProcess11"/>
    <dgm:cxn modelId="{90B9D8AF-6A78-49C4-A16F-3642F3537359}" type="presParOf" srcId="{746474D9-DE0B-4926-9715-A6CDDC995229}" destId="{D6397B8B-C81C-4D2D-A8D3-1DC2CE299201}" srcOrd="0" destOrd="0" presId="urn:microsoft.com/office/officeart/2005/8/layout/hProcess11"/>
    <dgm:cxn modelId="{A8E3AE27-13D4-4D8E-9CC4-A8E9D6C91C13}" type="presParOf" srcId="{746474D9-DE0B-4926-9715-A6CDDC995229}" destId="{5161538C-3CA2-479E-8FE1-1C6513A11280}" srcOrd="1" destOrd="0" presId="urn:microsoft.com/office/officeart/2005/8/layout/hProcess11"/>
    <dgm:cxn modelId="{72A547EA-E4D9-4021-A7D6-0337FCBF82EB}" type="presParOf" srcId="{746474D9-DE0B-4926-9715-A6CDDC995229}" destId="{66D3419A-B527-4C75-8C9C-57A953B6064E}" srcOrd="2" destOrd="0" presId="urn:microsoft.com/office/officeart/2005/8/layout/hProcess11"/>
    <dgm:cxn modelId="{7DB80F95-4871-4223-8A7E-B8C11E32E7C3}" type="presParOf" srcId="{50E376E4-68A6-4BC3-921F-DB611B92B105}" destId="{B81A0299-577B-49F8-8AC9-19A45BE8642A}" srcOrd="3" destOrd="0" presId="urn:microsoft.com/office/officeart/2005/8/layout/hProcess11"/>
    <dgm:cxn modelId="{6CDDCC42-1A3B-4C07-BDDE-66EE6F0E1455}" type="presParOf" srcId="{50E376E4-68A6-4BC3-921F-DB611B92B105}" destId="{7F7DA5C9-AA5B-45B4-AE54-EE8AB6808BB0}" srcOrd="4" destOrd="0" presId="urn:microsoft.com/office/officeart/2005/8/layout/hProcess11"/>
    <dgm:cxn modelId="{DCFE5792-BDB2-4885-B4F5-5D0FE052638D}" type="presParOf" srcId="{7F7DA5C9-AA5B-45B4-AE54-EE8AB6808BB0}" destId="{7FBD0CEB-0548-4196-B3FE-27712C01F8EF}" srcOrd="0" destOrd="0" presId="urn:microsoft.com/office/officeart/2005/8/layout/hProcess11"/>
    <dgm:cxn modelId="{58C49382-4D38-487F-A440-46710EF2EB99}" type="presParOf" srcId="{7F7DA5C9-AA5B-45B4-AE54-EE8AB6808BB0}" destId="{FD2866EE-DA9C-49A7-B9B4-552F0296B186}" srcOrd="1" destOrd="0" presId="urn:microsoft.com/office/officeart/2005/8/layout/hProcess11"/>
    <dgm:cxn modelId="{E3E4B1F2-711D-4D0C-9952-1A04B90C985B}" type="presParOf" srcId="{7F7DA5C9-AA5B-45B4-AE54-EE8AB6808BB0}" destId="{831F222C-BC87-4CE9-A740-760C46C4F05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B4E3E04-760C-4278-A307-7D260EF71E2A}" type="doc">
      <dgm:prSet loTypeId="urn:microsoft.com/office/officeart/2005/8/layout/pyramid2" loCatId="pyramid" qsTypeId="urn:microsoft.com/office/officeart/2005/8/quickstyle/3d3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1458BF9-F68F-456A-B5AE-AB2A99C1460A}">
      <dgm:prSet custT="1"/>
      <dgm:spPr/>
      <dgm:t>
        <a:bodyPr/>
        <a:lstStyle/>
        <a:p>
          <a:pPr rtl="0"/>
          <a:r>
            <a:rPr lang="en-US" sz="1800" dirty="0" smtClean="0"/>
            <a:t>1.Sayohatdan </a:t>
          </a:r>
          <a:r>
            <a:rPr lang="en-US" sz="1800" dirty="0" err="1" smtClean="0"/>
            <a:t>farqliroq</a:t>
          </a:r>
          <a:r>
            <a:rPr lang="en-US" sz="1800" dirty="0" smtClean="0"/>
            <a:t> </a:t>
          </a:r>
          <a:r>
            <a:rPr lang="en-US" sz="1800" dirty="0" err="1" smtClean="0"/>
            <a:t>turizm</a:t>
          </a:r>
          <a:endParaRPr lang="ru-RU" sz="1800" dirty="0"/>
        </a:p>
      </dgm:t>
    </dgm:pt>
    <dgm:pt modelId="{C9360B77-B0F9-4E19-8DE4-722AF052D86D}" type="parTrans" cxnId="{225513EA-D3CC-4AC5-8EBC-059FA987FB56}">
      <dgm:prSet/>
      <dgm:spPr/>
      <dgm:t>
        <a:bodyPr/>
        <a:lstStyle/>
        <a:p>
          <a:endParaRPr lang="ru-RU" sz="2400"/>
        </a:p>
      </dgm:t>
    </dgm:pt>
    <dgm:pt modelId="{BFAFD46C-0F6C-4F9D-A84D-BE23E6CB8FFA}" type="sibTrans" cxnId="{225513EA-D3CC-4AC5-8EBC-059FA987FB56}">
      <dgm:prSet/>
      <dgm:spPr/>
      <dgm:t>
        <a:bodyPr/>
        <a:lstStyle/>
        <a:p>
          <a:endParaRPr lang="ru-RU" sz="2400"/>
        </a:p>
      </dgm:t>
    </dgm:pt>
    <dgm:pt modelId="{B18F507C-966F-445C-9C16-580B3E60F217}">
      <dgm:prSet custT="1"/>
      <dgm:spPr/>
      <dgm:t>
        <a:bodyPr/>
        <a:lstStyle/>
        <a:p>
          <a:pPr rtl="0"/>
          <a:r>
            <a:rPr lang="en-US" sz="1800" smtClean="0"/>
            <a:t>2. Turizmda turar joy tushunchasi</a:t>
          </a:r>
          <a:endParaRPr lang="ru-RU" sz="1800"/>
        </a:p>
      </dgm:t>
    </dgm:pt>
    <dgm:pt modelId="{1E4673E9-448B-44DA-8565-46AAA4E07D29}" type="parTrans" cxnId="{93879C28-2390-41BB-A215-63B39C0E875F}">
      <dgm:prSet/>
      <dgm:spPr/>
      <dgm:t>
        <a:bodyPr/>
        <a:lstStyle/>
        <a:p>
          <a:endParaRPr lang="ru-RU" sz="2400"/>
        </a:p>
      </dgm:t>
    </dgm:pt>
    <dgm:pt modelId="{249DB9BE-BC12-49E5-8E79-D43FDBC975B2}" type="sibTrans" cxnId="{93879C28-2390-41BB-A215-63B39C0E875F}">
      <dgm:prSet/>
      <dgm:spPr/>
      <dgm:t>
        <a:bodyPr/>
        <a:lstStyle/>
        <a:p>
          <a:endParaRPr lang="ru-RU" sz="2400"/>
        </a:p>
      </dgm:t>
    </dgm:pt>
    <dgm:pt modelId="{23358F68-E59E-4D8D-AA32-82EC64172719}">
      <dgm:prSet custT="1"/>
      <dgm:spPr/>
      <dgm:t>
        <a:bodyPr/>
        <a:lstStyle/>
        <a:p>
          <a:pPr rtl="0"/>
          <a:r>
            <a:rPr lang="en-US" sz="1800" smtClean="0"/>
            <a:t>3.Bo‘sh va</a:t>
          </a:r>
          <a:r>
            <a:rPr lang="uz-Cyrl-UZ" sz="1800" smtClean="0"/>
            <a:t>q</a:t>
          </a:r>
          <a:r>
            <a:rPr lang="en-US" sz="1800" smtClean="0"/>
            <a:t>t tushunchasi </a:t>
          </a:r>
          <a:endParaRPr lang="ru-RU" sz="1800"/>
        </a:p>
      </dgm:t>
    </dgm:pt>
    <dgm:pt modelId="{9565BB17-F81C-47A4-B9B0-108E19626287}" type="parTrans" cxnId="{17186C9B-E5DC-479D-8CEE-934AF5F2DF98}">
      <dgm:prSet/>
      <dgm:spPr/>
      <dgm:t>
        <a:bodyPr/>
        <a:lstStyle/>
        <a:p>
          <a:endParaRPr lang="ru-RU" sz="2400"/>
        </a:p>
      </dgm:t>
    </dgm:pt>
    <dgm:pt modelId="{A58F1FC1-1760-4F6B-83C7-EF5735D8FE84}" type="sibTrans" cxnId="{17186C9B-E5DC-479D-8CEE-934AF5F2DF98}">
      <dgm:prSet/>
      <dgm:spPr/>
      <dgm:t>
        <a:bodyPr/>
        <a:lstStyle/>
        <a:p>
          <a:endParaRPr lang="ru-RU" sz="2400"/>
        </a:p>
      </dgm:t>
    </dgm:pt>
    <dgm:pt modelId="{BBB2FD1C-9856-41A2-87EE-DE4B927BEEF9}">
      <dgm:prSet custT="1"/>
      <dgm:spPr/>
      <dgm:t>
        <a:bodyPr/>
        <a:lstStyle/>
        <a:p>
          <a:pPr rtl="0"/>
          <a:r>
            <a:rPr lang="en-US" sz="1800" smtClean="0"/>
            <a:t>4. Muhim turizm elementlari</a:t>
          </a:r>
          <a:endParaRPr lang="ru-RU" sz="1800"/>
        </a:p>
      </dgm:t>
    </dgm:pt>
    <dgm:pt modelId="{942CEFF9-E700-43FC-A8F1-8D8F75BA0D3E}" type="parTrans" cxnId="{8774CFD0-BB69-4802-8254-93B1C58E50AF}">
      <dgm:prSet/>
      <dgm:spPr/>
      <dgm:t>
        <a:bodyPr/>
        <a:lstStyle/>
        <a:p>
          <a:endParaRPr lang="ru-RU" sz="2400"/>
        </a:p>
      </dgm:t>
    </dgm:pt>
    <dgm:pt modelId="{DB8E877F-0749-461B-BFF2-3F5F3EEF9DEE}" type="sibTrans" cxnId="{8774CFD0-BB69-4802-8254-93B1C58E50AF}">
      <dgm:prSet/>
      <dgm:spPr/>
      <dgm:t>
        <a:bodyPr/>
        <a:lstStyle/>
        <a:p>
          <a:endParaRPr lang="ru-RU" sz="2400"/>
        </a:p>
      </dgm:t>
    </dgm:pt>
    <dgm:pt modelId="{7823F6C9-148D-4F0C-B745-4E531181B953}">
      <dgm:prSet custT="1"/>
      <dgm:spPr/>
      <dgm:t>
        <a:bodyPr/>
        <a:lstStyle/>
        <a:p>
          <a:pPr rtl="0"/>
          <a:r>
            <a:rPr lang="en-US" sz="1800" smtClean="0"/>
            <a:t>5. Ko‘p mamlakatlar iqtisodiyoti</a:t>
          </a:r>
          <a:endParaRPr lang="ru-RU" sz="1800"/>
        </a:p>
      </dgm:t>
    </dgm:pt>
    <dgm:pt modelId="{63AB41C0-2975-4233-BACA-71356AA15457}" type="parTrans" cxnId="{BEF95FF8-A66E-46AC-918C-23F90F837872}">
      <dgm:prSet/>
      <dgm:spPr/>
      <dgm:t>
        <a:bodyPr/>
        <a:lstStyle/>
        <a:p>
          <a:endParaRPr lang="ru-RU" sz="2400"/>
        </a:p>
      </dgm:t>
    </dgm:pt>
    <dgm:pt modelId="{A7458C62-6D6B-4304-9FB1-1CCF6865E206}" type="sibTrans" cxnId="{BEF95FF8-A66E-46AC-918C-23F90F837872}">
      <dgm:prSet/>
      <dgm:spPr/>
      <dgm:t>
        <a:bodyPr/>
        <a:lstStyle/>
        <a:p>
          <a:endParaRPr lang="ru-RU" sz="2400"/>
        </a:p>
      </dgm:t>
    </dgm:pt>
    <dgm:pt modelId="{2457336E-E837-4071-8F15-C66DEE61AC97}" type="pres">
      <dgm:prSet presAssocID="{CB4E3E04-760C-4278-A307-7D260EF71E2A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6B0C8FDA-66A8-4889-8962-93D20EB47F05}" type="pres">
      <dgm:prSet presAssocID="{CB4E3E04-760C-4278-A307-7D260EF71E2A}" presName="pyramid" presStyleLbl="node1" presStyleIdx="0" presStyleCnt="1"/>
      <dgm:spPr/>
    </dgm:pt>
    <dgm:pt modelId="{3292052B-DB39-41E2-9C4F-882612EF8D2D}" type="pres">
      <dgm:prSet presAssocID="{CB4E3E04-760C-4278-A307-7D260EF71E2A}" presName="theList" presStyleCnt="0"/>
      <dgm:spPr/>
    </dgm:pt>
    <dgm:pt modelId="{023F9846-B84F-40C5-A506-8FFD90D0036A}" type="pres">
      <dgm:prSet presAssocID="{81458BF9-F68F-456A-B5AE-AB2A99C1460A}" presName="aNode" presStyleLbl="fg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A0B9BB-96E4-4EE0-916D-DEC2D5A68E1F}" type="pres">
      <dgm:prSet presAssocID="{81458BF9-F68F-456A-B5AE-AB2A99C1460A}" presName="aSpace" presStyleCnt="0"/>
      <dgm:spPr/>
    </dgm:pt>
    <dgm:pt modelId="{74C7DFB2-D412-4767-A3B7-7A1EF3C300C5}" type="pres">
      <dgm:prSet presAssocID="{B18F507C-966F-445C-9C16-580B3E60F217}" presName="aNode" presStyleLbl="fg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82FDD0-FA7D-4679-8AF6-B64A28A19292}" type="pres">
      <dgm:prSet presAssocID="{B18F507C-966F-445C-9C16-580B3E60F217}" presName="aSpace" presStyleCnt="0"/>
      <dgm:spPr/>
    </dgm:pt>
    <dgm:pt modelId="{BED5076E-78BF-4523-BA5A-CF8769FCCCE0}" type="pres">
      <dgm:prSet presAssocID="{23358F68-E59E-4D8D-AA32-82EC64172719}" presName="aNode" presStyleLbl="fg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A1D314-7AA4-40CF-B0FD-147D28DBA45C}" type="pres">
      <dgm:prSet presAssocID="{23358F68-E59E-4D8D-AA32-82EC64172719}" presName="aSpace" presStyleCnt="0"/>
      <dgm:spPr/>
    </dgm:pt>
    <dgm:pt modelId="{01AB1AA5-0A4A-451B-937D-EE57A0A6DF9A}" type="pres">
      <dgm:prSet presAssocID="{BBB2FD1C-9856-41A2-87EE-DE4B927BEEF9}" presName="aNode" presStyleLbl="fg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8584A3-C58F-4EE5-BFCD-F35E05EA447E}" type="pres">
      <dgm:prSet presAssocID="{BBB2FD1C-9856-41A2-87EE-DE4B927BEEF9}" presName="aSpace" presStyleCnt="0"/>
      <dgm:spPr/>
    </dgm:pt>
    <dgm:pt modelId="{C0D422C3-999A-4E64-A99D-0CE71D4A64CD}" type="pres">
      <dgm:prSet presAssocID="{7823F6C9-148D-4F0C-B745-4E531181B953}" presName="aNode" presStyleLbl="fg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E350F8-AFCC-4B36-8B98-740B3133F23D}" type="pres">
      <dgm:prSet presAssocID="{7823F6C9-148D-4F0C-B745-4E531181B953}" presName="aSpace" presStyleCnt="0"/>
      <dgm:spPr/>
    </dgm:pt>
  </dgm:ptLst>
  <dgm:cxnLst>
    <dgm:cxn modelId="{225513EA-D3CC-4AC5-8EBC-059FA987FB56}" srcId="{CB4E3E04-760C-4278-A307-7D260EF71E2A}" destId="{81458BF9-F68F-456A-B5AE-AB2A99C1460A}" srcOrd="0" destOrd="0" parTransId="{C9360B77-B0F9-4E19-8DE4-722AF052D86D}" sibTransId="{BFAFD46C-0F6C-4F9D-A84D-BE23E6CB8FFA}"/>
    <dgm:cxn modelId="{BEF95FF8-A66E-46AC-918C-23F90F837872}" srcId="{CB4E3E04-760C-4278-A307-7D260EF71E2A}" destId="{7823F6C9-148D-4F0C-B745-4E531181B953}" srcOrd="4" destOrd="0" parTransId="{63AB41C0-2975-4233-BACA-71356AA15457}" sibTransId="{A7458C62-6D6B-4304-9FB1-1CCF6865E206}"/>
    <dgm:cxn modelId="{05920B04-0945-40B7-A702-C5AC3683D4E8}" type="presOf" srcId="{81458BF9-F68F-456A-B5AE-AB2A99C1460A}" destId="{023F9846-B84F-40C5-A506-8FFD90D0036A}" srcOrd="0" destOrd="0" presId="urn:microsoft.com/office/officeart/2005/8/layout/pyramid2"/>
    <dgm:cxn modelId="{FB1288C9-18D3-49B0-A76A-47B0FABF7B5D}" type="presOf" srcId="{BBB2FD1C-9856-41A2-87EE-DE4B927BEEF9}" destId="{01AB1AA5-0A4A-451B-937D-EE57A0A6DF9A}" srcOrd="0" destOrd="0" presId="urn:microsoft.com/office/officeart/2005/8/layout/pyramid2"/>
    <dgm:cxn modelId="{5C37EB67-43BC-433E-90F7-E38622D208F0}" type="presOf" srcId="{7823F6C9-148D-4F0C-B745-4E531181B953}" destId="{C0D422C3-999A-4E64-A99D-0CE71D4A64CD}" srcOrd="0" destOrd="0" presId="urn:microsoft.com/office/officeart/2005/8/layout/pyramid2"/>
    <dgm:cxn modelId="{17186C9B-E5DC-479D-8CEE-934AF5F2DF98}" srcId="{CB4E3E04-760C-4278-A307-7D260EF71E2A}" destId="{23358F68-E59E-4D8D-AA32-82EC64172719}" srcOrd="2" destOrd="0" parTransId="{9565BB17-F81C-47A4-B9B0-108E19626287}" sibTransId="{A58F1FC1-1760-4F6B-83C7-EF5735D8FE84}"/>
    <dgm:cxn modelId="{2C08C838-CE0C-42BF-8E05-650300508BCF}" type="presOf" srcId="{B18F507C-966F-445C-9C16-580B3E60F217}" destId="{74C7DFB2-D412-4767-A3B7-7A1EF3C300C5}" srcOrd="0" destOrd="0" presId="urn:microsoft.com/office/officeart/2005/8/layout/pyramid2"/>
    <dgm:cxn modelId="{D25AF64E-B6B2-4307-BE05-F1D03E9B36EC}" type="presOf" srcId="{23358F68-E59E-4D8D-AA32-82EC64172719}" destId="{BED5076E-78BF-4523-BA5A-CF8769FCCCE0}" srcOrd="0" destOrd="0" presId="urn:microsoft.com/office/officeart/2005/8/layout/pyramid2"/>
    <dgm:cxn modelId="{9E4F21C0-3FFD-438C-969B-818BC76EF81E}" type="presOf" srcId="{CB4E3E04-760C-4278-A307-7D260EF71E2A}" destId="{2457336E-E837-4071-8F15-C66DEE61AC97}" srcOrd="0" destOrd="0" presId="urn:microsoft.com/office/officeart/2005/8/layout/pyramid2"/>
    <dgm:cxn modelId="{8774CFD0-BB69-4802-8254-93B1C58E50AF}" srcId="{CB4E3E04-760C-4278-A307-7D260EF71E2A}" destId="{BBB2FD1C-9856-41A2-87EE-DE4B927BEEF9}" srcOrd="3" destOrd="0" parTransId="{942CEFF9-E700-43FC-A8F1-8D8F75BA0D3E}" sibTransId="{DB8E877F-0749-461B-BFF2-3F5F3EEF9DEE}"/>
    <dgm:cxn modelId="{93879C28-2390-41BB-A215-63B39C0E875F}" srcId="{CB4E3E04-760C-4278-A307-7D260EF71E2A}" destId="{B18F507C-966F-445C-9C16-580B3E60F217}" srcOrd="1" destOrd="0" parTransId="{1E4673E9-448B-44DA-8565-46AAA4E07D29}" sibTransId="{249DB9BE-BC12-49E5-8E79-D43FDBC975B2}"/>
    <dgm:cxn modelId="{D1172BAB-D216-4C33-826F-1119ADAE4F11}" type="presParOf" srcId="{2457336E-E837-4071-8F15-C66DEE61AC97}" destId="{6B0C8FDA-66A8-4889-8962-93D20EB47F05}" srcOrd="0" destOrd="0" presId="urn:microsoft.com/office/officeart/2005/8/layout/pyramid2"/>
    <dgm:cxn modelId="{387DF49A-BCBF-4036-9CD7-B2E696F6B67A}" type="presParOf" srcId="{2457336E-E837-4071-8F15-C66DEE61AC97}" destId="{3292052B-DB39-41E2-9C4F-882612EF8D2D}" srcOrd="1" destOrd="0" presId="urn:microsoft.com/office/officeart/2005/8/layout/pyramid2"/>
    <dgm:cxn modelId="{680F4A4F-DF8A-4573-B90A-D39A975E3C71}" type="presParOf" srcId="{3292052B-DB39-41E2-9C4F-882612EF8D2D}" destId="{023F9846-B84F-40C5-A506-8FFD90D0036A}" srcOrd="0" destOrd="0" presId="urn:microsoft.com/office/officeart/2005/8/layout/pyramid2"/>
    <dgm:cxn modelId="{0735A808-ECE5-40E7-832F-3F3367CA9992}" type="presParOf" srcId="{3292052B-DB39-41E2-9C4F-882612EF8D2D}" destId="{65A0B9BB-96E4-4EE0-916D-DEC2D5A68E1F}" srcOrd="1" destOrd="0" presId="urn:microsoft.com/office/officeart/2005/8/layout/pyramid2"/>
    <dgm:cxn modelId="{98234C6F-5F12-471E-8D9F-6A1E89446BD5}" type="presParOf" srcId="{3292052B-DB39-41E2-9C4F-882612EF8D2D}" destId="{74C7DFB2-D412-4767-A3B7-7A1EF3C300C5}" srcOrd="2" destOrd="0" presId="urn:microsoft.com/office/officeart/2005/8/layout/pyramid2"/>
    <dgm:cxn modelId="{B2EC09F8-5A0E-42CC-8874-2ED076D482E5}" type="presParOf" srcId="{3292052B-DB39-41E2-9C4F-882612EF8D2D}" destId="{6782FDD0-FA7D-4679-8AF6-B64A28A19292}" srcOrd="3" destOrd="0" presId="urn:microsoft.com/office/officeart/2005/8/layout/pyramid2"/>
    <dgm:cxn modelId="{F2487853-877B-4688-8DA4-CEE5FCEDD3A0}" type="presParOf" srcId="{3292052B-DB39-41E2-9C4F-882612EF8D2D}" destId="{BED5076E-78BF-4523-BA5A-CF8769FCCCE0}" srcOrd="4" destOrd="0" presId="urn:microsoft.com/office/officeart/2005/8/layout/pyramid2"/>
    <dgm:cxn modelId="{37F3220B-ADBD-4444-83E9-883BEAD62A07}" type="presParOf" srcId="{3292052B-DB39-41E2-9C4F-882612EF8D2D}" destId="{86A1D314-7AA4-40CF-B0FD-147D28DBA45C}" srcOrd="5" destOrd="0" presId="urn:microsoft.com/office/officeart/2005/8/layout/pyramid2"/>
    <dgm:cxn modelId="{43E32A12-5BFF-48A5-BAB1-EE2271EB5B43}" type="presParOf" srcId="{3292052B-DB39-41E2-9C4F-882612EF8D2D}" destId="{01AB1AA5-0A4A-451B-937D-EE57A0A6DF9A}" srcOrd="6" destOrd="0" presId="urn:microsoft.com/office/officeart/2005/8/layout/pyramid2"/>
    <dgm:cxn modelId="{E69262A2-AA08-4C8C-8311-C34CDB20C94C}" type="presParOf" srcId="{3292052B-DB39-41E2-9C4F-882612EF8D2D}" destId="{968584A3-C58F-4EE5-BFCD-F35E05EA447E}" srcOrd="7" destOrd="0" presId="urn:microsoft.com/office/officeart/2005/8/layout/pyramid2"/>
    <dgm:cxn modelId="{71855A40-26AE-425B-B277-BB7C28B83ACE}" type="presParOf" srcId="{3292052B-DB39-41E2-9C4F-882612EF8D2D}" destId="{C0D422C3-999A-4E64-A99D-0CE71D4A64CD}" srcOrd="8" destOrd="0" presId="urn:microsoft.com/office/officeart/2005/8/layout/pyramid2"/>
    <dgm:cxn modelId="{C8C44D31-D0CA-4D77-9486-5AA11A900ECD}" type="presParOf" srcId="{3292052B-DB39-41E2-9C4F-882612EF8D2D}" destId="{A5E350F8-AFCC-4B36-8B98-740B3133F23D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3AE206C-5CE3-4CB6-9839-11C40CDE001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62CAB22-1B14-43D3-B23A-3AC8F313FE92}">
      <dgm:prSet custT="1"/>
      <dgm:spPr/>
      <dgm:t>
        <a:bodyPr/>
        <a:lstStyle/>
        <a:p>
          <a:pPr rtl="0"/>
          <a:r>
            <a:rPr lang="uz-Cyrl-UZ" sz="2000" dirty="0" smtClean="0"/>
            <a:t>Ichki turizm </a:t>
          </a:r>
          <a:endParaRPr lang="ru-RU" sz="2000" dirty="0"/>
        </a:p>
      </dgm:t>
    </dgm:pt>
    <dgm:pt modelId="{3B513F0C-4F53-4036-AD16-C8479F33EFAF}" type="parTrans" cxnId="{B5ED294E-AE16-450A-84DA-8A72DEE42DF7}">
      <dgm:prSet/>
      <dgm:spPr/>
      <dgm:t>
        <a:bodyPr/>
        <a:lstStyle/>
        <a:p>
          <a:endParaRPr lang="ru-RU" sz="2800"/>
        </a:p>
      </dgm:t>
    </dgm:pt>
    <dgm:pt modelId="{AC49A048-91B1-4784-921A-46015BBC18AD}" type="sibTrans" cxnId="{B5ED294E-AE16-450A-84DA-8A72DEE42DF7}">
      <dgm:prSet/>
      <dgm:spPr/>
      <dgm:t>
        <a:bodyPr/>
        <a:lstStyle/>
        <a:p>
          <a:endParaRPr lang="ru-RU" sz="2800"/>
        </a:p>
      </dgm:t>
    </dgm:pt>
    <dgm:pt modelId="{6C431E75-779D-4BF9-8612-59A726AD2839}">
      <dgm:prSet custT="1"/>
      <dgm:spPr/>
      <dgm:t>
        <a:bodyPr/>
        <a:lstStyle/>
        <a:p>
          <a:pPr rtl="0"/>
          <a:r>
            <a:rPr lang="uz-Cyrl-UZ" sz="2000" dirty="0" smtClean="0"/>
            <a:t>Xalqaro turizm</a:t>
          </a:r>
          <a:endParaRPr lang="ru-RU" sz="2000" dirty="0"/>
        </a:p>
      </dgm:t>
    </dgm:pt>
    <dgm:pt modelId="{3BF2DB7F-EB61-48FE-9090-382EF07E4DCE}" type="parTrans" cxnId="{C9F14F98-BE93-4CF0-849F-77C5DDB6D5C5}">
      <dgm:prSet/>
      <dgm:spPr/>
      <dgm:t>
        <a:bodyPr/>
        <a:lstStyle/>
        <a:p>
          <a:endParaRPr lang="ru-RU" sz="2800"/>
        </a:p>
      </dgm:t>
    </dgm:pt>
    <dgm:pt modelId="{2F142D59-6E3F-4C45-997B-30AD739E0B7D}" type="sibTrans" cxnId="{C9F14F98-BE93-4CF0-849F-77C5DDB6D5C5}">
      <dgm:prSet/>
      <dgm:spPr/>
      <dgm:t>
        <a:bodyPr/>
        <a:lstStyle/>
        <a:p>
          <a:endParaRPr lang="ru-RU" sz="2800"/>
        </a:p>
      </dgm:t>
    </dgm:pt>
    <dgm:pt modelId="{7B72F11A-A3D9-4775-9975-8B35DA489420}">
      <dgm:prSet custT="1"/>
      <dgm:spPr/>
      <dgm:t>
        <a:bodyPr/>
        <a:lstStyle/>
        <a:p>
          <a:pPr rtl="0"/>
          <a:r>
            <a:rPr lang="uz-Cyrl-UZ" sz="2000" smtClean="0"/>
            <a:t>Milliy turizm </a:t>
          </a:r>
          <a:endParaRPr lang="ru-RU" sz="2000"/>
        </a:p>
      </dgm:t>
    </dgm:pt>
    <dgm:pt modelId="{E96347EF-9FC4-4F9C-A02B-6DA3853A7C1F}" type="parTrans" cxnId="{234062FE-4BA1-4FD8-9C05-D1D26834ABF2}">
      <dgm:prSet/>
      <dgm:spPr/>
      <dgm:t>
        <a:bodyPr/>
        <a:lstStyle/>
        <a:p>
          <a:endParaRPr lang="ru-RU" sz="2800"/>
        </a:p>
      </dgm:t>
    </dgm:pt>
    <dgm:pt modelId="{CF44C0D0-777C-401F-8686-B3797F65DC1E}" type="sibTrans" cxnId="{234062FE-4BA1-4FD8-9C05-D1D26834ABF2}">
      <dgm:prSet/>
      <dgm:spPr/>
      <dgm:t>
        <a:bodyPr/>
        <a:lstStyle/>
        <a:p>
          <a:endParaRPr lang="ru-RU" sz="2800"/>
        </a:p>
      </dgm:t>
    </dgm:pt>
    <dgm:pt modelId="{C02B0056-3D73-45F4-9C7E-2A2B244C66FF}">
      <dgm:prSet custT="1"/>
      <dgm:spPr/>
      <dgm:t>
        <a:bodyPr/>
        <a:lstStyle/>
        <a:p>
          <a:pPr rtl="0"/>
          <a:r>
            <a:rPr lang="uz-Cyrl-UZ" sz="2000" smtClean="0"/>
            <a:t>Rejali turizm </a:t>
          </a:r>
          <a:endParaRPr lang="ru-RU" sz="2000"/>
        </a:p>
      </dgm:t>
    </dgm:pt>
    <dgm:pt modelId="{8361E86F-7CC6-4FC9-A54D-D11D68216BA8}" type="parTrans" cxnId="{7CB282CF-39F1-4CFC-94EA-5B94494C9C1B}">
      <dgm:prSet/>
      <dgm:spPr/>
      <dgm:t>
        <a:bodyPr/>
        <a:lstStyle/>
        <a:p>
          <a:endParaRPr lang="ru-RU" sz="2800"/>
        </a:p>
      </dgm:t>
    </dgm:pt>
    <dgm:pt modelId="{DCF65191-7D4C-4344-B019-EAF5523CB010}" type="sibTrans" cxnId="{7CB282CF-39F1-4CFC-94EA-5B94494C9C1B}">
      <dgm:prSet/>
      <dgm:spPr/>
      <dgm:t>
        <a:bodyPr/>
        <a:lstStyle/>
        <a:p>
          <a:endParaRPr lang="ru-RU" sz="2800"/>
        </a:p>
      </dgm:t>
    </dgm:pt>
    <dgm:pt modelId="{20E6C41C-F542-4D27-8142-29848A148D98}">
      <dgm:prSet custT="1"/>
      <dgm:spPr/>
      <dgm:t>
        <a:bodyPr/>
        <a:lstStyle/>
        <a:p>
          <a:pPr rtl="0"/>
          <a:r>
            <a:rPr lang="en-US" sz="2000" smtClean="0"/>
            <a:t>Ixtiyoriy </a:t>
          </a:r>
          <a:r>
            <a:rPr lang="uz-Cyrl-UZ" sz="2000" smtClean="0"/>
            <a:t>turizm </a:t>
          </a:r>
          <a:endParaRPr lang="ru-RU" sz="2000"/>
        </a:p>
      </dgm:t>
    </dgm:pt>
    <dgm:pt modelId="{7424E38D-6CBA-4399-8804-4D6AD0C07BD4}" type="parTrans" cxnId="{963169FC-2094-457E-ADC7-A6AEE7A1D64B}">
      <dgm:prSet/>
      <dgm:spPr/>
      <dgm:t>
        <a:bodyPr/>
        <a:lstStyle/>
        <a:p>
          <a:endParaRPr lang="ru-RU" sz="2800"/>
        </a:p>
      </dgm:t>
    </dgm:pt>
    <dgm:pt modelId="{E3DCB719-94F5-4B30-BA9B-87405145D1CF}" type="sibTrans" cxnId="{963169FC-2094-457E-ADC7-A6AEE7A1D64B}">
      <dgm:prSet/>
      <dgm:spPr/>
      <dgm:t>
        <a:bodyPr/>
        <a:lstStyle/>
        <a:p>
          <a:endParaRPr lang="ru-RU" sz="2800"/>
        </a:p>
      </dgm:t>
    </dgm:pt>
    <dgm:pt modelId="{E633F1EA-6253-45A3-BAC4-F8230316D3FE}">
      <dgm:prSet custT="1"/>
      <dgm:spPr/>
      <dgm:t>
        <a:bodyPr/>
        <a:lstStyle/>
        <a:p>
          <a:pPr rtl="0"/>
          <a:r>
            <a:rPr lang="uz-Cyrl-UZ" sz="2000" smtClean="0"/>
            <a:t>Ijtimoiy turizm</a:t>
          </a:r>
          <a:endParaRPr lang="ru-RU" sz="2000"/>
        </a:p>
      </dgm:t>
    </dgm:pt>
    <dgm:pt modelId="{C92D4E9F-C4DD-4108-A803-8A5F49151CA9}" type="parTrans" cxnId="{CF1854D5-AAB3-490E-BE38-A1F5E19D22B6}">
      <dgm:prSet/>
      <dgm:spPr/>
      <dgm:t>
        <a:bodyPr/>
        <a:lstStyle/>
        <a:p>
          <a:endParaRPr lang="ru-RU" sz="2800"/>
        </a:p>
      </dgm:t>
    </dgm:pt>
    <dgm:pt modelId="{73BC569A-82C6-4454-96A8-F632BD2C7EC6}" type="sibTrans" cxnId="{CF1854D5-AAB3-490E-BE38-A1F5E19D22B6}">
      <dgm:prSet/>
      <dgm:spPr/>
      <dgm:t>
        <a:bodyPr/>
        <a:lstStyle/>
        <a:p>
          <a:endParaRPr lang="ru-RU" sz="2800"/>
        </a:p>
      </dgm:t>
    </dgm:pt>
    <dgm:pt modelId="{B0253AEB-3C4B-4E34-AB22-676B317FCA5A}" type="pres">
      <dgm:prSet presAssocID="{D3AE206C-5CE3-4CB6-9839-11C40CDE001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30DCAEE-0A6C-4329-B432-40EC78A60EC2}" type="pres">
      <dgm:prSet presAssocID="{F62CAB22-1B14-43D3-B23A-3AC8F313FE92}" presName="parentLin" presStyleCnt="0"/>
      <dgm:spPr/>
    </dgm:pt>
    <dgm:pt modelId="{907B7933-26B9-4B7C-89C0-830AB9A1A161}" type="pres">
      <dgm:prSet presAssocID="{F62CAB22-1B14-43D3-B23A-3AC8F313FE92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FD3426E9-C045-4AF9-8F1F-187F724C2ECF}" type="pres">
      <dgm:prSet presAssocID="{F62CAB22-1B14-43D3-B23A-3AC8F313FE92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BFCDE1-6239-4361-B422-6BC29AF61FEC}" type="pres">
      <dgm:prSet presAssocID="{F62CAB22-1B14-43D3-B23A-3AC8F313FE92}" presName="negativeSpace" presStyleCnt="0"/>
      <dgm:spPr/>
    </dgm:pt>
    <dgm:pt modelId="{0749D266-15DF-4D6E-8F16-FA9A138259E5}" type="pres">
      <dgm:prSet presAssocID="{F62CAB22-1B14-43D3-B23A-3AC8F313FE92}" presName="childText" presStyleLbl="conFgAcc1" presStyleIdx="0" presStyleCnt="6">
        <dgm:presLayoutVars>
          <dgm:bulletEnabled val="1"/>
        </dgm:presLayoutVars>
      </dgm:prSet>
      <dgm:spPr/>
    </dgm:pt>
    <dgm:pt modelId="{56BE4C79-6A63-4BE7-80D8-F40FC567EFB5}" type="pres">
      <dgm:prSet presAssocID="{AC49A048-91B1-4784-921A-46015BBC18AD}" presName="spaceBetweenRectangles" presStyleCnt="0"/>
      <dgm:spPr/>
    </dgm:pt>
    <dgm:pt modelId="{204EBEF8-6363-4A91-81ED-A26AE537BB36}" type="pres">
      <dgm:prSet presAssocID="{6C431E75-779D-4BF9-8612-59A726AD2839}" presName="parentLin" presStyleCnt="0"/>
      <dgm:spPr/>
    </dgm:pt>
    <dgm:pt modelId="{0917D0C4-2D99-4B6D-B0C9-8AE00558A933}" type="pres">
      <dgm:prSet presAssocID="{6C431E75-779D-4BF9-8612-59A726AD2839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F4659247-811A-41A7-B15E-32379C3BD85B}" type="pres">
      <dgm:prSet presAssocID="{6C431E75-779D-4BF9-8612-59A726AD2839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4BC47F-6C69-4F22-802C-B71D0D071A5E}" type="pres">
      <dgm:prSet presAssocID="{6C431E75-779D-4BF9-8612-59A726AD2839}" presName="negativeSpace" presStyleCnt="0"/>
      <dgm:spPr/>
    </dgm:pt>
    <dgm:pt modelId="{4329EEAE-D1F8-441B-B837-8649EED24151}" type="pres">
      <dgm:prSet presAssocID="{6C431E75-779D-4BF9-8612-59A726AD2839}" presName="childText" presStyleLbl="conFgAcc1" presStyleIdx="1" presStyleCnt="6">
        <dgm:presLayoutVars>
          <dgm:bulletEnabled val="1"/>
        </dgm:presLayoutVars>
      </dgm:prSet>
      <dgm:spPr/>
    </dgm:pt>
    <dgm:pt modelId="{EDCDBB8F-604C-4DCA-B5AF-8309FA44006B}" type="pres">
      <dgm:prSet presAssocID="{2F142D59-6E3F-4C45-997B-30AD739E0B7D}" presName="spaceBetweenRectangles" presStyleCnt="0"/>
      <dgm:spPr/>
    </dgm:pt>
    <dgm:pt modelId="{B78FFF3A-05B1-4450-8E89-5F382BB0E387}" type="pres">
      <dgm:prSet presAssocID="{7B72F11A-A3D9-4775-9975-8B35DA489420}" presName="parentLin" presStyleCnt="0"/>
      <dgm:spPr/>
    </dgm:pt>
    <dgm:pt modelId="{901BA815-9445-4A90-AEFF-75BDECD8BEC0}" type="pres">
      <dgm:prSet presAssocID="{7B72F11A-A3D9-4775-9975-8B35DA489420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087E5BCB-321B-4078-93F7-B08EB45D9FE9}" type="pres">
      <dgm:prSet presAssocID="{7B72F11A-A3D9-4775-9975-8B35DA489420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B96486-8EA6-4372-A744-C3F0BE9102B3}" type="pres">
      <dgm:prSet presAssocID="{7B72F11A-A3D9-4775-9975-8B35DA489420}" presName="negativeSpace" presStyleCnt="0"/>
      <dgm:spPr/>
    </dgm:pt>
    <dgm:pt modelId="{2FCAB1FD-907E-4460-88CE-BE08C9AB3411}" type="pres">
      <dgm:prSet presAssocID="{7B72F11A-A3D9-4775-9975-8B35DA489420}" presName="childText" presStyleLbl="conFgAcc1" presStyleIdx="2" presStyleCnt="6">
        <dgm:presLayoutVars>
          <dgm:bulletEnabled val="1"/>
        </dgm:presLayoutVars>
      </dgm:prSet>
      <dgm:spPr/>
    </dgm:pt>
    <dgm:pt modelId="{87030142-1F16-4313-94F8-2B51BF66D2DD}" type="pres">
      <dgm:prSet presAssocID="{CF44C0D0-777C-401F-8686-B3797F65DC1E}" presName="spaceBetweenRectangles" presStyleCnt="0"/>
      <dgm:spPr/>
    </dgm:pt>
    <dgm:pt modelId="{A93084D0-862C-411E-9BED-43BFD8EAD67F}" type="pres">
      <dgm:prSet presAssocID="{C02B0056-3D73-45F4-9C7E-2A2B244C66FF}" presName="parentLin" presStyleCnt="0"/>
      <dgm:spPr/>
    </dgm:pt>
    <dgm:pt modelId="{679794EF-6158-416D-B1FB-90ECE66E13BC}" type="pres">
      <dgm:prSet presAssocID="{C02B0056-3D73-45F4-9C7E-2A2B244C66FF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7C26BDD1-68A4-432D-AFD7-F760C020A2E7}" type="pres">
      <dgm:prSet presAssocID="{C02B0056-3D73-45F4-9C7E-2A2B244C66FF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94FF6D-D476-47E8-A734-70E714FC97FA}" type="pres">
      <dgm:prSet presAssocID="{C02B0056-3D73-45F4-9C7E-2A2B244C66FF}" presName="negativeSpace" presStyleCnt="0"/>
      <dgm:spPr/>
    </dgm:pt>
    <dgm:pt modelId="{2AC8106F-A941-4261-8948-EB37103216E4}" type="pres">
      <dgm:prSet presAssocID="{C02B0056-3D73-45F4-9C7E-2A2B244C66FF}" presName="childText" presStyleLbl="conFgAcc1" presStyleIdx="3" presStyleCnt="6">
        <dgm:presLayoutVars>
          <dgm:bulletEnabled val="1"/>
        </dgm:presLayoutVars>
      </dgm:prSet>
      <dgm:spPr/>
    </dgm:pt>
    <dgm:pt modelId="{23FBF644-B383-4CED-98E0-6CF091613CAE}" type="pres">
      <dgm:prSet presAssocID="{DCF65191-7D4C-4344-B019-EAF5523CB010}" presName="spaceBetweenRectangles" presStyleCnt="0"/>
      <dgm:spPr/>
    </dgm:pt>
    <dgm:pt modelId="{86AD7F78-41F3-429E-B2BF-39A23E74F8C0}" type="pres">
      <dgm:prSet presAssocID="{20E6C41C-F542-4D27-8142-29848A148D98}" presName="parentLin" presStyleCnt="0"/>
      <dgm:spPr/>
    </dgm:pt>
    <dgm:pt modelId="{E3D58F7D-95D9-490A-B592-FFFAAEA94ADA}" type="pres">
      <dgm:prSet presAssocID="{20E6C41C-F542-4D27-8142-29848A148D98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532A92FE-0E40-4F08-8CD2-3858EA31DF85}" type="pres">
      <dgm:prSet presAssocID="{20E6C41C-F542-4D27-8142-29848A148D9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A7D539-8A12-4927-AE01-2DE59B914BED}" type="pres">
      <dgm:prSet presAssocID="{20E6C41C-F542-4D27-8142-29848A148D98}" presName="negativeSpace" presStyleCnt="0"/>
      <dgm:spPr/>
    </dgm:pt>
    <dgm:pt modelId="{22821C45-6245-4D77-8D04-26D3A90B96CE}" type="pres">
      <dgm:prSet presAssocID="{20E6C41C-F542-4D27-8142-29848A148D98}" presName="childText" presStyleLbl="conFgAcc1" presStyleIdx="4" presStyleCnt="6">
        <dgm:presLayoutVars>
          <dgm:bulletEnabled val="1"/>
        </dgm:presLayoutVars>
      </dgm:prSet>
      <dgm:spPr/>
    </dgm:pt>
    <dgm:pt modelId="{A69C1A24-A994-4A4F-B1D2-C8589E98EB2C}" type="pres">
      <dgm:prSet presAssocID="{E3DCB719-94F5-4B30-BA9B-87405145D1CF}" presName="spaceBetweenRectangles" presStyleCnt="0"/>
      <dgm:spPr/>
    </dgm:pt>
    <dgm:pt modelId="{18B1A8C3-2509-4EE8-93C5-585C0AD20989}" type="pres">
      <dgm:prSet presAssocID="{E633F1EA-6253-45A3-BAC4-F8230316D3FE}" presName="parentLin" presStyleCnt="0"/>
      <dgm:spPr/>
    </dgm:pt>
    <dgm:pt modelId="{23E80FF0-095E-4B24-9A41-3C11DB9F2540}" type="pres">
      <dgm:prSet presAssocID="{E633F1EA-6253-45A3-BAC4-F8230316D3FE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C1028ACE-F56E-4567-9C13-F4089DB3C859}" type="pres">
      <dgm:prSet presAssocID="{E633F1EA-6253-45A3-BAC4-F8230316D3FE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09D4D6-B773-4CA8-98B9-95740347AB24}" type="pres">
      <dgm:prSet presAssocID="{E633F1EA-6253-45A3-BAC4-F8230316D3FE}" presName="negativeSpace" presStyleCnt="0"/>
      <dgm:spPr/>
    </dgm:pt>
    <dgm:pt modelId="{B34193F3-38B9-44AA-B8CF-897551C7E733}" type="pres">
      <dgm:prSet presAssocID="{E633F1EA-6253-45A3-BAC4-F8230316D3FE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3DA39EB8-4D48-4808-BDB7-204C8BD41BED}" type="presOf" srcId="{7B72F11A-A3D9-4775-9975-8B35DA489420}" destId="{901BA815-9445-4A90-AEFF-75BDECD8BEC0}" srcOrd="0" destOrd="0" presId="urn:microsoft.com/office/officeart/2005/8/layout/list1"/>
    <dgm:cxn modelId="{155E3614-36E5-41D4-BC43-9FB373C319C2}" type="presOf" srcId="{F62CAB22-1B14-43D3-B23A-3AC8F313FE92}" destId="{FD3426E9-C045-4AF9-8F1F-187F724C2ECF}" srcOrd="1" destOrd="0" presId="urn:microsoft.com/office/officeart/2005/8/layout/list1"/>
    <dgm:cxn modelId="{0C7A977F-30DE-465A-A4D1-1E62CC3DFD7A}" type="presOf" srcId="{20E6C41C-F542-4D27-8142-29848A148D98}" destId="{532A92FE-0E40-4F08-8CD2-3858EA31DF85}" srcOrd="1" destOrd="0" presId="urn:microsoft.com/office/officeart/2005/8/layout/list1"/>
    <dgm:cxn modelId="{15D5731E-3DE8-4C70-B060-BCCDE199E9B7}" type="presOf" srcId="{6C431E75-779D-4BF9-8612-59A726AD2839}" destId="{F4659247-811A-41A7-B15E-32379C3BD85B}" srcOrd="1" destOrd="0" presId="urn:microsoft.com/office/officeart/2005/8/layout/list1"/>
    <dgm:cxn modelId="{234062FE-4BA1-4FD8-9C05-D1D26834ABF2}" srcId="{D3AE206C-5CE3-4CB6-9839-11C40CDE0013}" destId="{7B72F11A-A3D9-4775-9975-8B35DA489420}" srcOrd="2" destOrd="0" parTransId="{E96347EF-9FC4-4F9C-A02B-6DA3853A7C1F}" sibTransId="{CF44C0D0-777C-401F-8686-B3797F65DC1E}"/>
    <dgm:cxn modelId="{9A0F326D-4C68-4A99-AD15-E00A079CF74A}" type="presOf" srcId="{7B72F11A-A3D9-4775-9975-8B35DA489420}" destId="{087E5BCB-321B-4078-93F7-B08EB45D9FE9}" srcOrd="1" destOrd="0" presId="urn:microsoft.com/office/officeart/2005/8/layout/list1"/>
    <dgm:cxn modelId="{542C95B5-B9D8-425B-A6F4-8A86C6231D36}" type="presOf" srcId="{F62CAB22-1B14-43D3-B23A-3AC8F313FE92}" destId="{907B7933-26B9-4B7C-89C0-830AB9A1A161}" srcOrd="0" destOrd="0" presId="urn:microsoft.com/office/officeart/2005/8/layout/list1"/>
    <dgm:cxn modelId="{C9F14F98-BE93-4CF0-849F-77C5DDB6D5C5}" srcId="{D3AE206C-5CE3-4CB6-9839-11C40CDE0013}" destId="{6C431E75-779D-4BF9-8612-59A726AD2839}" srcOrd="1" destOrd="0" parTransId="{3BF2DB7F-EB61-48FE-9090-382EF07E4DCE}" sibTransId="{2F142D59-6E3F-4C45-997B-30AD739E0B7D}"/>
    <dgm:cxn modelId="{C0D26877-E840-477A-A86B-34F4E5D0EA82}" type="presOf" srcId="{C02B0056-3D73-45F4-9C7E-2A2B244C66FF}" destId="{7C26BDD1-68A4-432D-AFD7-F760C020A2E7}" srcOrd="1" destOrd="0" presId="urn:microsoft.com/office/officeart/2005/8/layout/list1"/>
    <dgm:cxn modelId="{E76588DD-F602-4FFF-8CAC-05A21FF0B25F}" type="presOf" srcId="{6C431E75-779D-4BF9-8612-59A726AD2839}" destId="{0917D0C4-2D99-4B6D-B0C9-8AE00558A933}" srcOrd="0" destOrd="0" presId="urn:microsoft.com/office/officeart/2005/8/layout/list1"/>
    <dgm:cxn modelId="{7CB282CF-39F1-4CFC-94EA-5B94494C9C1B}" srcId="{D3AE206C-5CE3-4CB6-9839-11C40CDE0013}" destId="{C02B0056-3D73-45F4-9C7E-2A2B244C66FF}" srcOrd="3" destOrd="0" parTransId="{8361E86F-7CC6-4FC9-A54D-D11D68216BA8}" sibTransId="{DCF65191-7D4C-4344-B019-EAF5523CB010}"/>
    <dgm:cxn modelId="{3F469BE8-E561-429C-9D4A-1D547420E6EF}" type="presOf" srcId="{C02B0056-3D73-45F4-9C7E-2A2B244C66FF}" destId="{679794EF-6158-416D-B1FB-90ECE66E13BC}" srcOrd="0" destOrd="0" presId="urn:microsoft.com/office/officeart/2005/8/layout/list1"/>
    <dgm:cxn modelId="{1C5B3A86-B183-45FB-B0C3-E05252CF958A}" type="presOf" srcId="{E633F1EA-6253-45A3-BAC4-F8230316D3FE}" destId="{C1028ACE-F56E-4567-9C13-F4089DB3C859}" srcOrd="1" destOrd="0" presId="urn:microsoft.com/office/officeart/2005/8/layout/list1"/>
    <dgm:cxn modelId="{963169FC-2094-457E-ADC7-A6AEE7A1D64B}" srcId="{D3AE206C-5CE3-4CB6-9839-11C40CDE0013}" destId="{20E6C41C-F542-4D27-8142-29848A148D98}" srcOrd="4" destOrd="0" parTransId="{7424E38D-6CBA-4399-8804-4D6AD0C07BD4}" sibTransId="{E3DCB719-94F5-4B30-BA9B-87405145D1CF}"/>
    <dgm:cxn modelId="{B5ED294E-AE16-450A-84DA-8A72DEE42DF7}" srcId="{D3AE206C-5CE3-4CB6-9839-11C40CDE0013}" destId="{F62CAB22-1B14-43D3-B23A-3AC8F313FE92}" srcOrd="0" destOrd="0" parTransId="{3B513F0C-4F53-4036-AD16-C8479F33EFAF}" sibTransId="{AC49A048-91B1-4784-921A-46015BBC18AD}"/>
    <dgm:cxn modelId="{01F4427D-C75F-40AB-A60D-5DBC363B0039}" type="presOf" srcId="{D3AE206C-5CE3-4CB6-9839-11C40CDE0013}" destId="{B0253AEB-3C4B-4E34-AB22-676B317FCA5A}" srcOrd="0" destOrd="0" presId="urn:microsoft.com/office/officeart/2005/8/layout/list1"/>
    <dgm:cxn modelId="{3A7A9A06-FA18-4E40-835F-E40409299CF4}" type="presOf" srcId="{E633F1EA-6253-45A3-BAC4-F8230316D3FE}" destId="{23E80FF0-095E-4B24-9A41-3C11DB9F2540}" srcOrd="0" destOrd="0" presId="urn:microsoft.com/office/officeart/2005/8/layout/list1"/>
    <dgm:cxn modelId="{8F246185-A12D-4B44-9FB6-52FBEE69E8A3}" type="presOf" srcId="{20E6C41C-F542-4D27-8142-29848A148D98}" destId="{E3D58F7D-95D9-490A-B592-FFFAAEA94ADA}" srcOrd="0" destOrd="0" presId="urn:microsoft.com/office/officeart/2005/8/layout/list1"/>
    <dgm:cxn modelId="{CF1854D5-AAB3-490E-BE38-A1F5E19D22B6}" srcId="{D3AE206C-5CE3-4CB6-9839-11C40CDE0013}" destId="{E633F1EA-6253-45A3-BAC4-F8230316D3FE}" srcOrd="5" destOrd="0" parTransId="{C92D4E9F-C4DD-4108-A803-8A5F49151CA9}" sibTransId="{73BC569A-82C6-4454-96A8-F632BD2C7EC6}"/>
    <dgm:cxn modelId="{3167C4DF-63E5-43EE-9D50-2AA10E48DF38}" type="presParOf" srcId="{B0253AEB-3C4B-4E34-AB22-676B317FCA5A}" destId="{930DCAEE-0A6C-4329-B432-40EC78A60EC2}" srcOrd="0" destOrd="0" presId="urn:microsoft.com/office/officeart/2005/8/layout/list1"/>
    <dgm:cxn modelId="{2798101B-93CA-4D1D-A387-702231F9F300}" type="presParOf" srcId="{930DCAEE-0A6C-4329-B432-40EC78A60EC2}" destId="{907B7933-26B9-4B7C-89C0-830AB9A1A161}" srcOrd="0" destOrd="0" presId="urn:microsoft.com/office/officeart/2005/8/layout/list1"/>
    <dgm:cxn modelId="{B7F030F9-1C86-4E51-AA3B-6403C47252CA}" type="presParOf" srcId="{930DCAEE-0A6C-4329-B432-40EC78A60EC2}" destId="{FD3426E9-C045-4AF9-8F1F-187F724C2ECF}" srcOrd="1" destOrd="0" presId="urn:microsoft.com/office/officeart/2005/8/layout/list1"/>
    <dgm:cxn modelId="{5A71062F-00EF-499A-A02F-BD7D22167290}" type="presParOf" srcId="{B0253AEB-3C4B-4E34-AB22-676B317FCA5A}" destId="{52BFCDE1-6239-4361-B422-6BC29AF61FEC}" srcOrd="1" destOrd="0" presId="urn:microsoft.com/office/officeart/2005/8/layout/list1"/>
    <dgm:cxn modelId="{C80E1996-D6C8-43E4-9FF2-FD21FD526361}" type="presParOf" srcId="{B0253AEB-3C4B-4E34-AB22-676B317FCA5A}" destId="{0749D266-15DF-4D6E-8F16-FA9A138259E5}" srcOrd="2" destOrd="0" presId="urn:microsoft.com/office/officeart/2005/8/layout/list1"/>
    <dgm:cxn modelId="{8858A151-8A90-4096-A9F9-DEA38E338712}" type="presParOf" srcId="{B0253AEB-3C4B-4E34-AB22-676B317FCA5A}" destId="{56BE4C79-6A63-4BE7-80D8-F40FC567EFB5}" srcOrd="3" destOrd="0" presId="urn:microsoft.com/office/officeart/2005/8/layout/list1"/>
    <dgm:cxn modelId="{D0272A66-09D7-4944-9949-0656A1172F36}" type="presParOf" srcId="{B0253AEB-3C4B-4E34-AB22-676B317FCA5A}" destId="{204EBEF8-6363-4A91-81ED-A26AE537BB36}" srcOrd="4" destOrd="0" presId="urn:microsoft.com/office/officeart/2005/8/layout/list1"/>
    <dgm:cxn modelId="{0767EC12-227B-4592-A84C-DEFDCE1EC1DC}" type="presParOf" srcId="{204EBEF8-6363-4A91-81ED-A26AE537BB36}" destId="{0917D0C4-2D99-4B6D-B0C9-8AE00558A933}" srcOrd="0" destOrd="0" presId="urn:microsoft.com/office/officeart/2005/8/layout/list1"/>
    <dgm:cxn modelId="{14822697-C507-424F-91F3-7AC0726BF0DB}" type="presParOf" srcId="{204EBEF8-6363-4A91-81ED-A26AE537BB36}" destId="{F4659247-811A-41A7-B15E-32379C3BD85B}" srcOrd="1" destOrd="0" presId="urn:microsoft.com/office/officeart/2005/8/layout/list1"/>
    <dgm:cxn modelId="{F4D97FF1-5E30-40AE-80CC-9E38296E8F41}" type="presParOf" srcId="{B0253AEB-3C4B-4E34-AB22-676B317FCA5A}" destId="{1C4BC47F-6C69-4F22-802C-B71D0D071A5E}" srcOrd="5" destOrd="0" presId="urn:microsoft.com/office/officeart/2005/8/layout/list1"/>
    <dgm:cxn modelId="{8B7E4C05-74F2-41DA-8B6A-E4FEF3B6F0CF}" type="presParOf" srcId="{B0253AEB-3C4B-4E34-AB22-676B317FCA5A}" destId="{4329EEAE-D1F8-441B-B837-8649EED24151}" srcOrd="6" destOrd="0" presId="urn:microsoft.com/office/officeart/2005/8/layout/list1"/>
    <dgm:cxn modelId="{C4785B54-BAD8-41E4-9C45-95EE16393F0D}" type="presParOf" srcId="{B0253AEB-3C4B-4E34-AB22-676B317FCA5A}" destId="{EDCDBB8F-604C-4DCA-B5AF-8309FA44006B}" srcOrd="7" destOrd="0" presId="urn:microsoft.com/office/officeart/2005/8/layout/list1"/>
    <dgm:cxn modelId="{2ED8249B-C10A-45B9-94B4-58C46764F6BB}" type="presParOf" srcId="{B0253AEB-3C4B-4E34-AB22-676B317FCA5A}" destId="{B78FFF3A-05B1-4450-8E89-5F382BB0E387}" srcOrd="8" destOrd="0" presId="urn:microsoft.com/office/officeart/2005/8/layout/list1"/>
    <dgm:cxn modelId="{97A34E6F-AB4F-4216-9651-5D30AC22DF2C}" type="presParOf" srcId="{B78FFF3A-05B1-4450-8E89-5F382BB0E387}" destId="{901BA815-9445-4A90-AEFF-75BDECD8BEC0}" srcOrd="0" destOrd="0" presId="urn:microsoft.com/office/officeart/2005/8/layout/list1"/>
    <dgm:cxn modelId="{CA76A8C1-9F0B-4DB5-A44E-91359D686555}" type="presParOf" srcId="{B78FFF3A-05B1-4450-8E89-5F382BB0E387}" destId="{087E5BCB-321B-4078-93F7-B08EB45D9FE9}" srcOrd="1" destOrd="0" presId="urn:microsoft.com/office/officeart/2005/8/layout/list1"/>
    <dgm:cxn modelId="{E6A29170-53D1-4108-9CED-963CED61A725}" type="presParOf" srcId="{B0253AEB-3C4B-4E34-AB22-676B317FCA5A}" destId="{C7B96486-8EA6-4372-A744-C3F0BE9102B3}" srcOrd="9" destOrd="0" presId="urn:microsoft.com/office/officeart/2005/8/layout/list1"/>
    <dgm:cxn modelId="{91A58B4C-CF1D-46BB-A10E-E04EF64F66E4}" type="presParOf" srcId="{B0253AEB-3C4B-4E34-AB22-676B317FCA5A}" destId="{2FCAB1FD-907E-4460-88CE-BE08C9AB3411}" srcOrd="10" destOrd="0" presId="urn:microsoft.com/office/officeart/2005/8/layout/list1"/>
    <dgm:cxn modelId="{8709AC35-56D0-4533-AE25-E09070F936C3}" type="presParOf" srcId="{B0253AEB-3C4B-4E34-AB22-676B317FCA5A}" destId="{87030142-1F16-4313-94F8-2B51BF66D2DD}" srcOrd="11" destOrd="0" presId="urn:microsoft.com/office/officeart/2005/8/layout/list1"/>
    <dgm:cxn modelId="{E9269182-096C-4D8B-AE33-DAFA2E4453D8}" type="presParOf" srcId="{B0253AEB-3C4B-4E34-AB22-676B317FCA5A}" destId="{A93084D0-862C-411E-9BED-43BFD8EAD67F}" srcOrd="12" destOrd="0" presId="urn:microsoft.com/office/officeart/2005/8/layout/list1"/>
    <dgm:cxn modelId="{78EE38CB-45B6-4314-BC61-1C819DED3797}" type="presParOf" srcId="{A93084D0-862C-411E-9BED-43BFD8EAD67F}" destId="{679794EF-6158-416D-B1FB-90ECE66E13BC}" srcOrd="0" destOrd="0" presId="urn:microsoft.com/office/officeart/2005/8/layout/list1"/>
    <dgm:cxn modelId="{13211A80-B3A9-4D72-AB46-3F2EBCFFD013}" type="presParOf" srcId="{A93084D0-862C-411E-9BED-43BFD8EAD67F}" destId="{7C26BDD1-68A4-432D-AFD7-F760C020A2E7}" srcOrd="1" destOrd="0" presId="urn:microsoft.com/office/officeart/2005/8/layout/list1"/>
    <dgm:cxn modelId="{7CBAD5EF-6ACF-422D-8E9C-017939F7A2F8}" type="presParOf" srcId="{B0253AEB-3C4B-4E34-AB22-676B317FCA5A}" destId="{5294FF6D-D476-47E8-A734-70E714FC97FA}" srcOrd="13" destOrd="0" presId="urn:microsoft.com/office/officeart/2005/8/layout/list1"/>
    <dgm:cxn modelId="{279F1402-D089-4C66-AC90-600AC5102C52}" type="presParOf" srcId="{B0253AEB-3C4B-4E34-AB22-676B317FCA5A}" destId="{2AC8106F-A941-4261-8948-EB37103216E4}" srcOrd="14" destOrd="0" presId="urn:microsoft.com/office/officeart/2005/8/layout/list1"/>
    <dgm:cxn modelId="{0B88C9C4-2EB2-4CE9-8182-9D3D8FA8A9DA}" type="presParOf" srcId="{B0253AEB-3C4B-4E34-AB22-676B317FCA5A}" destId="{23FBF644-B383-4CED-98E0-6CF091613CAE}" srcOrd="15" destOrd="0" presId="urn:microsoft.com/office/officeart/2005/8/layout/list1"/>
    <dgm:cxn modelId="{F74D26A0-C481-4519-9A43-08DA57EDE17D}" type="presParOf" srcId="{B0253AEB-3C4B-4E34-AB22-676B317FCA5A}" destId="{86AD7F78-41F3-429E-B2BF-39A23E74F8C0}" srcOrd="16" destOrd="0" presId="urn:microsoft.com/office/officeart/2005/8/layout/list1"/>
    <dgm:cxn modelId="{05C74664-A25E-466E-A350-9268D05DA290}" type="presParOf" srcId="{86AD7F78-41F3-429E-B2BF-39A23E74F8C0}" destId="{E3D58F7D-95D9-490A-B592-FFFAAEA94ADA}" srcOrd="0" destOrd="0" presId="urn:microsoft.com/office/officeart/2005/8/layout/list1"/>
    <dgm:cxn modelId="{C82A13D1-3681-44AF-ABDB-74486F9CAE73}" type="presParOf" srcId="{86AD7F78-41F3-429E-B2BF-39A23E74F8C0}" destId="{532A92FE-0E40-4F08-8CD2-3858EA31DF85}" srcOrd="1" destOrd="0" presId="urn:microsoft.com/office/officeart/2005/8/layout/list1"/>
    <dgm:cxn modelId="{A2071749-9BBB-4C63-B1B1-E5863B01966F}" type="presParOf" srcId="{B0253AEB-3C4B-4E34-AB22-676B317FCA5A}" destId="{A6A7D539-8A12-4927-AE01-2DE59B914BED}" srcOrd="17" destOrd="0" presId="urn:microsoft.com/office/officeart/2005/8/layout/list1"/>
    <dgm:cxn modelId="{74F2343B-56A6-46A0-B660-05633DB3ADB3}" type="presParOf" srcId="{B0253AEB-3C4B-4E34-AB22-676B317FCA5A}" destId="{22821C45-6245-4D77-8D04-26D3A90B96CE}" srcOrd="18" destOrd="0" presId="urn:microsoft.com/office/officeart/2005/8/layout/list1"/>
    <dgm:cxn modelId="{0FC44B91-2179-40A2-BBDB-9BA27F155A8E}" type="presParOf" srcId="{B0253AEB-3C4B-4E34-AB22-676B317FCA5A}" destId="{A69C1A24-A994-4A4F-B1D2-C8589E98EB2C}" srcOrd="19" destOrd="0" presId="urn:microsoft.com/office/officeart/2005/8/layout/list1"/>
    <dgm:cxn modelId="{6C27F282-0CF2-49C0-A7CE-302F36F1AE03}" type="presParOf" srcId="{B0253AEB-3C4B-4E34-AB22-676B317FCA5A}" destId="{18B1A8C3-2509-4EE8-93C5-585C0AD20989}" srcOrd="20" destOrd="0" presId="urn:microsoft.com/office/officeart/2005/8/layout/list1"/>
    <dgm:cxn modelId="{060CC6A6-C79B-4357-B240-663E7F820892}" type="presParOf" srcId="{18B1A8C3-2509-4EE8-93C5-585C0AD20989}" destId="{23E80FF0-095E-4B24-9A41-3C11DB9F2540}" srcOrd="0" destOrd="0" presId="urn:microsoft.com/office/officeart/2005/8/layout/list1"/>
    <dgm:cxn modelId="{8C8B2FBC-B7D6-40A5-ADD1-6DB43841BDD7}" type="presParOf" srcId="{18B1A8C3-2509-4EE8-93C5-585C0AD20989}" destId="{C1028ACE-F56E-4567-9C13-F4089DB3C859}" srcOrd="1" destOrd="0" presId="urn:microsoft.com/office/officeart/2005/8/layout/list1"/>
    <dgm:cxn modelId="{F090EEF0-1239-4C70-80DD-E5B5CCF85250}" type="presParOf" srcId="{B0253AEB-3C4B-4E34-AB22-676B317FCA5A}" destId="{0A09D4D6-B773-4CA8-98B9-95740347AB24}" srcOrd="21" destOrd="0" presId="urn:microsoft.com/office/officeart/2005/8/layout/list1"/>
    <dgm:cxn modelId="{1F8787EC-C5D4-4A02-8EA7-6C5AB2ABA849}" type="presParOf" srcId="{B0253AEB-3C4B-4E34-AB22-676B317FCA5A}" destId="{B34193F3-38B9-44AA-B8CF-897551C7E733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2F002EB-23BF-409C-A11F-1FA95E97D416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AA454C5-290F-4283-9956-03ACF8A9995F}">
      <dgm:prSet/>
      <dgm:spPr/>
      <dgm:t>
        <a:bodyPr/>
        <a:lstStyle/>
        <a:p>
          <a:pPr rtl="0"/>
          <a:r>
            <a:rPr lang="uz-Cyrl-UZ" smtClean="0"/>
            <a:t>Xalqaro turizmning rivojlanishi </a:t>
          </a:r>
          <a:endParaRPr lang="ru-RU"/>
        </a:p>
      </dgm:t>
    </dgm:pt>
    <dgm:pt modelId="{D00B53EB-994E-4BE9-822F-DC874BEB7F44}" type="parTrans" cxnId="{5F40C50B-89E1-4D40-B09E-F069BC6ABE0E}">
      <dgm:prSet/>
      <dgm:spPr/>
      <dgm:t>
        <a:bodyPr/>
        <a:lstStyle/>
        <a:p>
          <a:endParaRPr lang="ru-RU"/>
        </a:p>
      </dgm:t>
    </dgm:pt>
    <dgm:pt modelId="{05716A6D-95C4-4C7E-9677-4772A2EFDC4A}" type="sibTrans" cxnId="{5F40C50B-89E1-4D40-B09E-F069BC6ABE0E}">
      <dgm:prSet/>
      <dgm:spPr/>
      <dgm:t>
        <a:bodyPr/>
        <a:lstStyle/>
        <a:p>
          <a:endParaRPr lang="ru-RU"/>
        </a:p>
      </dgm:t>
    </dgm:pt>
    <dgm:pt modelId="{75BD970F-8B68-401E-858F-7CF469201124}">
      <dgm:prSet/>
      <dgm:spPr/>
      <dgm:t>
        <a:bodyPr/>
        <a:lstStyle/>
        <a:p>
          <a:pPr rtl="0"/>
          <a:r>
            <a:rPr lang="uz-Cyrl-UZ" smtClean="0"/>
            <a:t>Turistlarga istagan xizmat turini ko‘rsatish </a:t>
          </a:r>
          <a:endParaRPr lang="ru-RU"/>
        </a:p>
      </dgm:t>
    </dgm:pt>
    <dgm:pt modelId="{A750EA47-67C6-46F0-A88B-26567BD76126}" type="parTrans" cxnId="{A566135F-1D6F-4B43-8A20-DD803938FB5B}">
      <dgm:prSet/>
      <dgm:spPr/>
      <dgm:t>
        <a:bodyPr/>
        <a:lstStyle/>
        <a:p>
          <a:endParaRPr lang="ru-RU"/>
        </a:p>
      </dgm:t>
    </dgm:pt>
    <dgm:pt modelId="{C1C34EB9-CFC3-4B9C-B091-546CA80558A2}" type="sibTrans" cxnId="{A566135F-1D6F-4B43-8A20-DD803938FB5B}">
      <dgm:prSet/>
      <dgm:spPr/>
      <dgm:t>
        <a:bodyPr/>
        <a:lstStyle/>
        <a:p>
          <a:endParaRPr lang="ru-RU"/>
        </a:p>
      </dgm:t>
    </dgm:pt>
    <dgm:pt modelId="{1570D59A-943B-4370-8E42-DC16A482B063}">
      <dgm:prSet/>
      <dgm:spPr/>
      <dgm:t>
        <a:bodyPr/>
        <a:lstStyle/>
        <a:p>
          <a:pPr rtl="0"/>
          <a:r>
            <a:rPr lang="uz-Cyrl-UZ" smtClean="0"/>
            <a:t>So‘nggi yillarda O‘zbekiston Respublikasi hukumati </a:t>
          </a:r>
          <a:endParaRPr lang="ru-RU"/>
        </a:p>
      </dgm:t>
    </dgm:pt>
    <dgm:pt modelId="{E01E34D5-C160-4FAC-8F42-FA86680860F2}" type="parTrans" cxnId="{881F0917-5D03-45CF-87DC-F3DC881769A6}">
      <dgm:prSet/>
      <dgm:spPr/>
      <dgm:t>
        <a:bodyPr/>
        <a:lstStyle/>
        <a:p>
          <a:endParaRPr lang="ru-RU"/>
        </a:p>
      </dgm:t>
    </dgm:pt>
    <dgm:pt modelId="{84BCF7A4-31D9-4980-9D6F-3709F24FE766}" type="sibTrans" cxnId="{881F0917-5D03-45CF-87DC-F3DC881769A6}">
      <dgm:prSet/>
      <dgm:spPr/>
      <dgm:t>
        <a:bodyPr/>
        <a:lstStyle/>
        <a:p>
          <a:endParaRPr lang="ru-RU"/>
        </a:p>
      </dgm:t>
    </dgm:pt>
    <dgm:pt modelId="{80C7F8E6-FE3A-4934-95D4-315DA2C36662}">
      <dgm:prSet/>
      <dgm:spPr/>
      <dgm:t>
        <a:bodyPr/>
        <a:lstStyle/>
        <a:p>
          <a:pPr rtl="0"/>
          <a:r>
            <a:rPr lang="uz-Cyrl-UZ" smtClean="0"/>
            <a:t>2000 – yilda Respublikaning ijtimoiy – iqtisodiy rivojlan</a:t>
          </a:r>
          <a:r>
            <a:rPr lang="en-US" smtClean="0"/>
            <a:t>ishi</a:t>
          </a:r>
          <a:endParaRPr lang="ru-RU"/>
        </a:p>
      </dgm:t>
    </dgm:pt>
    <dgm:pt modelId="{47912884-283A-42A2-AE9A-A703F330A9C6}" type="parTrans" cxnId="{DC70310E-E0F5-4FAF-9DF9-E8CCEA14989D}">
      <dgm:prSet/>
      <dgm:spPr/>
      <dgm:t>
        <a:bodyPr/>
        <a:lstStyle/>
        <a:p>
          <a:endParaRPr lang="ru-RU"/>
        </a:p>
      </dgm:t>
    </dgm:pt>
    <dgm:pt modelId="{57D7E941-BC20-41D8-B030-795E8014A1C7}" type="sibTrans" cxnId="{DC70310E-E0F5-4FAF-9DF9-E8CCEA14989D}">
      <dgm:prSet/>
      <dgm:spPr/>
      <dgm:t>
        <a:bodyPr/>
        <a:lstStyle/>
        <a:p>
          <a:endParaRPr lang="ru-RU"/>
        </a:p>
      </dgm:t>
    </dgm:pt>
    <dgm:pt modelId="{0E1230E5-08B1-4299-B1B3-E62EEFB329D9}">
      <dgm:prSet/>
      <dgm:spPr/>
      <dgm:t>
        <a:bodyPr/>
        <a:lstStyle/>
        <a:p>
          <a:pPr rtl="0"/>
          <a:r>
            <a:rPr lang="uz-Cyrl-UZ" smtClean="0"/>
            <a:t>Chet el investorlariga beriladigan imtiyozlar</a:t>
          </a:r>
          <a:endParaRPr lang="ru-RU"/>
        </a:p>
      </dgm:t>
    </dgm:pt>
    <dgm:pt modelId="{354A64B6-6311-4D2B-AB5C-44D818A86267}" type="parTrans" cxnId="{5E193586-10B3-4F29-A4DC-C0CEEBE30738}">
      <dgm:prSet/>
      <dgm:spPr/>
      <dgm:t>
        <a:bodyPr/>
        <a:lstStyle/>
        <a:p>
          <a:endParaRPr lang="ru-RU"/>
        </a:p>
      </dgm:t>
    </dgm:pt>
    <dgm:pt modelId="{1B6DC0E7-A642-4C61-8122-8F648196157C}" type="sibTrans" cxnId="{5E193586-10B3-4F29-A4DC-C0CEEBE30738}">
      <dgm:prSet/>
      <dgm:spPr/>
      <dgm:t>
        <a:bodyPr/>
        <a:lstStyle/>
        <a:p>
          <a:endParaRPr lang="ru-RU"/>
        </a:p>
      </dgm:t>
    </dgm:pt>
    <dgm:pt modelId="{070CA20B-1777-452D-87C6-508F635B6F48}" type="pres">
      <dgm:prSet presAssocID="{B2F002EB-23BF-409C-A11F-1FA95E97D416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0EE71D-23C7-4691-8C49-1C37432A9401}" type="pres">
      <dgm:prSet presAssocID="{4AA454C5-290F-4283-9956-03ACF8A9995F}" presName="circ1" presStyleLbl="vennNode1" presStyleIdx="0" presStyleCnt="5"/>
      <dgm:spPr/>
    </dgm:pt>
    <dgm:pt modelId="{EC5A8E6D-8BEA-4B60-9C2E-C0BB402869BE}" type="pres">
      <dgm:prSet presAssocID="{4AA454C5-290F-4283-9956-03ACF8A9995F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AB8B8A-E93C-4B18-B853-929160C9A68B}" type="pres">
      <dgm:prSet presAssocID="{75BD970F-8B68-401E-858F-7CF469201124}" presName="circ2" presStyleLbl="vennNode1" presStyleIdx="1" presStyleCnt="5"/>
      <dgm:spPr/>
    </dgm:pt>
    <dgm:pt modelId="{A07EB07B-820C-497D-A281-834493C7FB27}" type="pres">
      <dgm:prSet presAssocID="{75BD970F-8B68-401E-858F-7CF46920112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CF4808-EB31-4A87-BAB9-8D126FF174EF}" type="pres">
      <dgm:prSet presAssocID="{1570D59A-943B-4370-8E42-DC16A482B063}" presName="circ3" presStyleLbl="vennNode1" presStyleIdx="2" presStyleCnt="5"/>
      <dgm:spPr/>
    </dgm:pt>
    <dgm:pt modelId="{52711741-618B-4BAA-998B-D5549A4D4CA3}" type="pres">
      <dgm:prSet presAssocID="{1570D59A-943B-4370-8E42-DC16A482B063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4A90F3-0506-4DF9-9B7D-FEFD7C17B441}" type="pres">
      <dgm:prSet presAssocID="{80C7F8E6-FE3A-4934-95D4-315DA2C36662}" presName="circ4" presStyleLbl="vennNode1" presStyleIdx="3" presStyleCnt="5"/>
      <dgm:spPr/>
    </dgm:pt>
    <dgm:pt modelId="{04513E02-FB78-4DDE-96EC-4FE087067952}" type="pres">
      <dgm:prSet presAssocID="{80C7F8E6-FE3A-4934-95D4-315DA2C36662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F22954-8E04-409D-981B-B2F5CA602EFF}" type="pres">
      <dgm:prSet presAssocID="{0E1230E5-08B1-4299-B1B3-E62EEFB329D9}" presName="circ5" presStyleLbl="vennNode1" presStyleIdx="4" presStyleCnt="5"/>
      <dgm:spPr/>
    </dgm:pt>
    <dgm:pt modelId="{84218E30-0189-4A99-B37D-0FB50E51C455}" type="pres">
      <dgm:prSet presAssocID="{0E1230E5-08B1-4299-B1B3-E62EEFB329D9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F40C50B-89E1-4D40-B09E-F069BC6ABE0E}" srcId="{B2F002EB-23BF-409C-A11F-1FA95E97D416}" destId="{4AA454C5-290F-4283-9956-03ACF8A9995F}" srcOrd="0" destOrd="0" parTransId="{D00B53EB-994E-4BE9-822F-DC874BEB7F44}" sibTransId="{05716A6D-95C4-4C7E-9677-4772A2EFDC4A}"/>
    <dgm:cxn modelId="{D79F42B7-3F41-4A84-9321-0A5A2929827D}" type="presOf" srcId="{80C7F8E6-FE3A-4934-95D4-315DA2C36662}" destId="{04513E02-FB78-4DDE-96EC-4FE087067952}" srcOrd="0" destOrd="0" presId="urn:microsoft.com/office/officeart/2005/8/layout/venn1"/>
    <dgm:cxn modelId="{DC70310E-E0F5-4FAF-9DF9-E8CCEA14989D}" srcId="{B2F002EB-23BF-409C-A11F-1FA95E97D416}" destId="{80C7F8E6-FE3A-4934-95D4-315DA2C36662}" srcOrd="3" destOrd="0" parTransId="{47912884-283A-42A2-AE9A-A703F330A9C6}" sibTransId="{57D7E941-BC20-41D8-B030-795E8014A1C7}"/>
    <dgm:cxn modelId="{18AACC62-1F11-4AF5-9DF5-A2BB6A66FA32}" type="presOf" srcId="{75BD970F-8B68-401E-858F-7CF469201124}" destId="{A07EB07B-820C-497D-A281-834493C7FB27}" srcOrd="0" destOrd="0" presId="urn:microsoft.com/office/officeart/2005/8/layout/venn1"/>
    <dgm:cxn modelId="{E05B9EC2-9830-4CB7-B350-BDA2C0217D71}" type="presOf" srcId="{4AA454C5-290F-4283-9956-03ACF8A9995F}" destId="{EC5A8E6D-8BEA-4B60-9C2E-C0BB402869BE}" srcOrd="0" destOrd="0" presId="urn:microsoft.com/office/officeart/2005/8/layout/venn1"/>
    <dgm:cxn modelId="{276ACDF9-2B87-4961-B543-D8089F35CC2C}" type="presOf" srcId="{B2F002EB-23BF-409C-A11F-1FA95E97D416}" destId="{070CA20B-1777-452D-87C6-508F635B6F48}" srcOrd="0" destOrd="0" presId="urn:microsoft.com/office/officeart/2005/8/layout/venn1"/>
    <dgm:cxn modelId="{909287A4-EF23-450B-9140-45E8B1AB5968}" type="presOf" srcId="{0E1230E5-08B1-4299-B1B3-E62EEFB329D9}" destId="{84218E30-0189-4A99-B37D-0FB50E51C455}" srcOrd="0" destOrd="0" presId="urn:microsoft.com/office/officeart/2005/8/layout/venn1"/>
    <dgm:cxn modelId="{A566135F-1D6F-4B43-8A20-DD803938FB5B}" srcId="{B2F002EB-23BF-409C-A11F-1FA95E97D416}" destId="{75BD970F-8B68-401E-858F-7CF469201124}" srcOrd="1" destOrd="0" parTransId="{A750EA47-67C6-46F0-A88B-26567BD76126}" sibTransId="{C1C34EB9-CFC3-4B9C-B091-546CA80558A2}"/>
    <dgm:cxn modelId="{881F0917-5D03-45CF-87DC-F3DC881769A6}" srcId="{B2F002EB-23BF-409C-A11F-1FA95E97D416}" destId="{1570D59A-943B-4370-8E42-DC16A482B063}" srcOrd="2" destOrd="0" parTransId="{E01E34D5-C160-4FAC-8F42-FA86680860F2}" sibTransId="{84BCF7A4-31D9-4980-9D6F-3709F24FE766}"/>
    <dgm:cxn modelId="{5E193586-10B3-4F29-A4DC-C0CEEBE30738}" srcId="{B2F002EB-23BF-409C-A11F-1FA95E97D416}" destId="{0E1230E5-08B1-4299-B1B3-E62EEFB329D9}" srcOrd="4" destOrd="0" parTransId="{354A64B6-6311-4D2B-AB5C-44D818A86267}" sibTransId="{1B6DC0E7-A642-4C61-8122-8F648196157C}"/>
    <dgm:cxn modelId="{6D6CDCDA-82E6-4BB9-9FA8-F8A7C9E1803B}" type="presOf" srcId="{1570D59A-943B-4370-8E42-DC16A482B063}" destId="{52711741-618B-4BAA-998B-D5549A4D4CA3}" srcOrd="0" destOrd="0" presId="urn:microsoft.com/office/officeart/2005/8/layout/venn1"/>
    <dgm:cxn modelId="{B455DF51-09FB-44E5-87A5-72A7ECE3A402}" type="presParOf" srcId="{070CA20B-1777-452D-87C6-508F635B6F48}" destId="{ED0EE71D-23C7-4691-8C49-1C37432A9401}" srcOrd="0" destOrd="0" presId="urn:microsoft.com/office/officeart/2005/8/layout/venn1"/>
    <dgm:cxn modelId="{0E144107-9357-4EC0-A8AC-0B7E2D32D1A2}" type="presParOf" srcId="{070CA20B-1777-452D-87C6-508F635B6F48}" destId="{EC5A8E6D-8BEA-4B60-9C2E-C0BB402869BE}" srcOrd="1" destOrd="0" presId="urn:microsoft.com/office/officeart/2005/8/layout/venn1"/>
    <dgm:cxn modelId="{136EB07A-DD2E-4D41-8D93-7F75FC1D77F7}" type="presParOf" srcId="{070CA20B-1777-452D-87C6-508F635B6F48}" destId="{DBAB8B8A-E93C-4B18-B853-929160C9A68B}" srcOrd="2" destOrd="0" presId="urn:microsoft.com/office/officeart/2005/8/layout/venn1"/>
    <dgm:cxn modelId="{8E572556-E0BD-48EB-BD47-136CDF974D9A}" type="presParOf" srcId="{070CA20B-1777-452D-87C6-508F635B6F48}" destId="{A07EB07B-820C-497D-A281-834493C7FB27}" srcOrd="3" destOrd="0" presId="urn:microsoft.com/office/officeart/2005/8/layout/venn1"/>
    <dgm:cxn modelId="{16EF70FF-113F-4A72-BF94-46EF695CA18C}" type="presParOf" srcId="{070CA20B-1777-452D-87C6-508F635B6F48}" destId="{4ACF4808-EB31-4A87-BAB9-8D126FF174EF}" srcOrd="4" destOrd="0" presId="urn:microsoft.com/office/officeart/2005/8/layout/venn1"/>
    <dgm:cxn modelId="{6B8E921A-5E27-420C-9E5A-7A79910AB689}" type="presParOf" srcId="{070CA20B-1777-452D-87C6-508F635B6F48}" destId="{52711741-618B-4BAA-998B-D5549A4D4CA3}" srcOrd="5" destOrd="0" presId="urn:microsoft.com/office/officeart/2005/8/layout/venn1"/>
    <dgm:cxn modelId="{AA97A146-8D3D-4B76-A355-C31DAC0BCADA}" type="presParOf" srcId="{070CA20B-1777-452D-87C6-508F635B6F48}" destId="{CD4A90F3-0506-4DF9-9B7D-FEFD7C17B441}" srcOrd="6" destOrd="0" presId="urn:microsoft.com/office/officeart/2005/8/layout/venn1"/>
    <dgm:cxn modelId="{305B8A61-334B-4C33-AFD7-B7C6DDE8D6A8}" type="presParOf" srcId="{070CA20B-1777-452D-87C6-508F635B6F48}" destId="{04513E02-FB78-4DDE-96EC-4FE087067952}" srcOrd="7" destOrd="0" presId="urn:microsoft.com/office/officeart/2005/8/layout/venn1"/>
    <dgm:cxn modelId="{00827043-8AA0-40DF-9383-E13D27C0A4CF}" type="presParOf" srcId="{070CA20B-1777-452D-87C6-508F635B6F48}" destId="{E4F22954-8E04-409D-981B-B2F5CA602EFF}" srcOrd="8" destOrd="0" presId="urn:microsoft.com/office/officeart/2005/8/layout/venn1"/>
    <dgm:cxn modelId="{E3DE346B-22EB-4AF5-B2A0-D38BB56D9D6C}" type="presParOf" srcId="{070CA20B-1777-452D-87C6-508F635B6F48}" destId="{84218E30-0189-4A99-B37D-0FB50E51C455}" srcOrd="9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C67C153-2D56-4DF3-A6F1-ADD1D9DFC2DA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900265F5-2CEF-479E-92ED-78EDC105B080}">
      <dgm:prSet/>
      <dgm:spPr/>
      <dgm:t>
        <a:bodyPr/>
        <a:lstStyle/>
        <a:p>
          <a:pPr rtl="0"/>
          <a:r>
            <a:rPr lang="en-US" smtClean="0"/>
            <a:t>Samarqand shahrida</a:t>
          </a:r>
          <a:r>
            <a:rPr lang="uz-Cyrl-UZ" smtClean="0"/>
            <a:t> “</a:t>
          </a:r>
          <a:r>
            <a:rPr lang="en-US" smtClean="0"/>
            <a:t>Prezident</a:t>
          </a:r>
          <a:r>
            <a:rPr lang="uz-Cyrl-UZ" smtClean="0"/>
            <a:t>” mehmonxonasini qurish</a:t>
          </a:r>
          <a:endParaRPr lang="ru-RU"/>
        </a:p>
      </dgm:t>
    </dgm:pt>
    <dgm:pt modelId="{5F685366-DD0C-45D9-AD84-60892381D128}" type="parTrans" cxnId="{79AA4A53-BB94-4C42-B4CD-45AD8CB480A5}">
      <dgm:prSet/>
      <dgm:spPr/>
      <dgm:t>
        <a:bodyPr/>
        <a:lstStyle/>
        <a:p>
          <a:endParaRPr lang="ru-RU"/>
        </a:p>
      </dgm:t>
    </dgm:pt>
    <dgm:pt modelId="{322701D5-9A35-4B7C-850F-AABD837173E1}" type="sibTrans" cxnId="{79AA4A53-BB94-4C42-B4CD-45AD8CB480A5}">
      <dgm:prSet/>
      <dgm:spPr/>
      <dgm:t>
        <a:bodyPr/>
        <a:lstStyle/>
        <a:p>
          <a:endParaRPr lang="ru-RU"/>
        </a:p>
      </dgm:t>
    </dgm:pt>
    <dgm:pt modelId="{7C28B32A-C9F3-4EB5-AD67-B0F30887A575}">
      <dgm:prSet/>
      <dgm:spPr/>
      <dgm:t>
        <a:bodyPr/>
        <a:lstStyle/>
        <a:p>
          <a:pPr rtl="0"/>
          <a:r>
            <a:rPr lang="uz-Cyrl-UZ" smtClean="0"/>
            <a:t>Urganch shahridagi “Xorazm” mehmonxonasi bo‘yicha loyiha ishlari </a:t>
          </a:r>
          <a:endParaRPr lang="ru-RU"/>
        </a:p>
      </dgm:t>
    </dgm:pt>
    <dgm:pt modelId="{FAF6F02F-7E2B-4B66-8C40-4C5B3D65AA5E}" type="parTrans" cxnId="{4F364797-4E1C-4363-9071-B22E62A474B5}">
      <dgm:prSet/>
      <dgm:spPr/>
      <dgm:t>
        <a:bodyPr/>
        <a:lstStyle/>
        <a:p>
          <a:endParaRPr lang="ru-RU"/>
        </a:p>
      </dgm:t>
    </dgm:pt>
    <dgm:pt modelId="{9CB74C4B-1E40-44F4-9498-1D52A570FCF3}" type="sibTrans" cxnId="{4F364797-4E1C-4363-9071-B22E62A474B5}">
      <dgm:prSet/>
      <dgm:spPr/>
      <dgm:t>
        <a:bodyPr/>
        <a:lstStyle/>
        <a:p>
          <a:endParaRPr lang="ru-RU"/>
        </a:p>
      </dgm:t>
    </dgm:pt>
    <dgm:pt modelId="{3B3F39DF-AB0B-4801-9692-53E9B763745D}">
      <dgm:prSet/>
      <dgm:spPr/>
      <dgm:t>
        <a:bodyPr/>
        <a:lstStyle/>
        <a:p>
          <a:pPr rtl="0"/>
          <a:r>
            <a:rPr lang="uz-Cyrl-UZ" smtClean="0"/>
            <a:t>“Otel O‘zbekiston” qo‘shma korxonasida ta’mirlash ishlari</a:t>
          </a:r>
          <a:endParaRPr lang="ru-RU"/>
        </a:p>
      </dgm:t>
    </dgm:pt>
    <dgm:pt modelId="{64FA4B85-112D-4891-91B1-B43F405FCD52}" type="parTrans" cxnId="{E6E9BBD7-6701-4941-8FA5-AF3B405DE5CE}">
      <dgm:prSet/>
      <dgm:spPr/>
      <dgm:t>
        <a:bodyPr/>
        <a:lstStyle/>
        <a:p>
          <a:endParaRPr lang="ru-RU"/>
        </a:p>
      </dgm:t>
    </dgm:pt>
    <dgm:pt modelId="{6A87E0AA-FBA0-4891-8413-280F7F4ED9DE}" type="sibTrans" cxnId="{E6E9BBD7-6701-4941-8FA5-AF3B405DE5CE}">
      <dgm:prSet/>
      <dgm:spPr/>
      <dgm:t>
        <a:bodyPr/>
        <a:lstStyle/>
        <a:p>
          <a:endParaRPr lang="ru-RU"/>
        </a:p>
      </dgm:t>
    </dgm:pt>
    <dgm:pt modelId="{C5E87AF1-07F8-4C6F-A1AD-950CECE9FB23}">
      <dgm:prSet/>
      <dgm:spPr/>
      <dgm:t>
        <a:bodyPr/>
        <a:lstStyle/>
        <a:p>
          <a:pPr rtl="0"/>
          <a:r>
            <a:rPr lang="uz-Cyrl-UZ" smtClean="0"/>
            <a:t>2000 – yil 26 – iyunda yangi tuzilgan “O‘zturXiva” qo‘shma korxonasi</a:t>
          </a:r>
          <a:endParaRPr lang="ru-RU"/>
        </a:p>
      </dgm:t>
    </dgm:pt>
    <dgm:pt modelId="{3FC3658E-8904-4882-8119-796144880F0A}" type="parTrans" cxnId="{40D86559-083B-4E75-B370-258470CECA3A}">
      <dgm:prSet/>
      <dgm:spPr/>
      <dgm:t>
        <a:bodyPr/>
        <a:lstStyle/>
        <a:p>
          <a:endParaRPr lang="ru-RU"/>
        </a:p>
      </dgm:t>
    </dgm:pt>
    <dgm:pt modelId="{752E65BA-43E7-4A76-B809-8494EF9B3B11}" type="sibTrans" cxnId="{40D86559-083B-4E75-B370-258470CECA3A}">
      <dgm:prSet/>
      <dgm:spPr/>
      <dgm:t>
        <a:bodyPr/>
        <a:lstStyle/>
        <a:p>
          <a:endParaRPr lang="ru-RU"/>
        </a:p>
      </dgm:t>
    </dgm:pt>
    <dgm:pt modelId="{663E0C20-9543-408C-A8FA-89F88F85DF47}">
      <dgm:prSet/>
      <dgm:spPr/>
      <dgm:t>
        <a:bodyPr/>
        <a:lstStyle/>
        <a:p>
          <a:pPr rtl="0"/>
          <a:r>
            <a:rPr lang="uz-Cyrl-UZ" smtClean="0"/>
            <a:t>2001 – yil 24 - apreldagi Vazirlar Mahkamasining 181 – sonli qarori</a:t>
          </a:r>
          <a:endParaRPr lang="ru-RU"/>
        </a:p>
      </dgm:t>
    </dgm:pt>
    <dgm:pt modelId="{B8E2102B-0C4B-420D-99C7-4004F3689C32}" type="parTrans" cxnId="{737F7A12-59FD-409F-83A5-993E617834FE}">
      <dgm:prSet/>
      <dgm:spPr/>
      <dgm:t>
        <a:bodyPr/>
        <a:lstStyle/>
        <a:p>
          <a:endParaRPr lang="ru-RU"/>
        </a:p>
      </dgm:t>
    </dgm:pt>
    <dgm:pt modelId="{C029515E-F109-4936-BB34-80C9503E5F52}" type="sibTrans" cxnId="{737F7A12-59FD-409F-83A5-993E617834FE}">
      <dgm:prSet/>
      <dgm:spPr/>
      <dgm:t>
        <a:bodyPr/>
        <a:lstStyle/>
        <a:p>
          <a:endParaRPr lang="ru-RU"/>
        </a:p>
      </dgm:t>
    </dgm:pt>
    <dgm:pt modelId="{5BB486DB-82BA-4477-886C-0E20CE7D8F3E}">
      <dgm:prSet/>
      <dgm:spPr/>
      <dgm:t>
        <a:bodyPr/>
        <a:lstStyle/>
        <a:p>
          <a:pPr rtl="0"/>
          <a:r>
            <a:rPr lang="uz-Cyrl-UZ" smtClean="0"/>
            <a:t>O‘zbekiston Milliy banki va Turkiyaning “Tur Eksim banki” o‘rtasidagi kredit ajratish</a:t>
          </a:r>
          <a:endParaRPr lang="ru-RU"/>
        </a:p>
      </dgm:t>
    </dgm:pt>
    <dgm:pt modelId="{166C10ED-C043-4DEF-B3F3-9B47FBD5C54C}" type="parTrans" cxnId="{62D0C4C1-ECE7-48B8-B13D-26EFADB10008}">
      <dgm:prSet/>
      <dgm:spPr/>
      <dgm:t>
        <a:bodyPr/>
        <a:lstStyle/>
        <a:p>
          <a:endParaRPr lang="ru-RU"/>
        </a:p>
      </dgm:t>
    </dgm:pt>
    <dgm:pt modelId="{2D9234B4-BC22-4E9C-8E14-0CB074AABBD0}" type="sibTrans" cxnId="{62D0C4C1-ECE7-48B8-B13D-26EFADB10008}">
      <dgm:prSet/>
      <dgm:spPr/>
      <dgm:t>
        <a:bodyPr/>
        <a:lstStyle/>
        <a:p>
          <a:endParaRPr lang="ru-RU"/>
        </a:p>
      </dgm:t>
    </dgm:pt>
    <dgm:pt modelId="{82C69A6C-55A6-4C5F-9225-525013A3CD11}" type="pres">
      <dgm:prSet presAssocID="{4C67C153-2D56-4DF3-A6F1-ADD1D9DFC2DA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6EC6D7-87CD-4B6A-B0FA-9B145A468F37}" type="pres">
      <dgm:prSet presAssocID="{4C67C153-2D56-4DF3-A6F1-ADD1D9DFC2DA}" presName="arrow" presStyleLbl="bgShp" presStyleIdx="0" presStyleCnt="1"/>
      <dgm:spPr/>
    </dgm:pt>
    <dgm:pt modelId="{03B4159B-73DD-44D2-B805-96EC01F9DAC3}" type="pres">
      <dgm:prSet presAssocID="{4C67C153-2D56-4DF3-A6F1-ADD1D9DFC2DA}" presName="linearProcess" presStyleCnt="0"/>
      <dgm:spPr/>
    </dgm:pt>
    <dgm:pt modelId="{EE4FE5B9-C693-41BB-B347-AC3A5E7C4EA7}" type="pres">
      <dgm:prSet presAssocID="{900265F5-2CEF-479E-92ED-78EDC105B080}" presName="tex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AF2CF6-0B39-47C4-8EC7-F8A52585F27C}" type="pres">
      <dgm:prSet presAssocID="{322701D5-9A35-4B7C-850F-AABD837173E1}" presName="sibTrans" presStyleCnt="0"/>
      <dgm:spPr/>
    </dgm:pt>
    <dgm:pt modelId="{DCB51B4C-0237-48FB-9B61-1648B269C222}" type="pres">
      <dgm:prSet presAssocID="{7C28B32A-C9F3-4EB5-AD67-B0F30887A575}" presName="text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C3FA68-DC40-47FD-AB48-1D11C9EFEE70}" type="pres">
      <dgm:prSet presAssocID="{9CB74C4B-1E40-44F4-9498-1D52A570FCF3}" presName="sibTrans" presStyleCnt="0"/>
      <dgm:spPr/>
    </dgm:pt>
    <dgm:pt modelId="{DC5EA6BE-B1FB-4B1B-AE76-90E61E956197}" type="pres">
      <dgm:prSet presAssocID="{3B3F39DF-AB0B-4801-9692-53E9B763745D}" presName="text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326A9F-C343-47FA-8204-C519CBE0B151}" type="pres">
      <dgm:prSet presAssocID="{6A87E0AA-FBA0-4891-8413-280F7F4ED9DE}" presName="sibTrans" presStyleCnt="0"/>
      <dgm:spPr/>
    </dgm:pt>
    <dgm:pt modelId="{9EA47A38-484F-49A4-8F46-1AAABB1B3DDA}" type="pres">
      <dgm:prSet presAssocID="{C5E87AF1-07F8-4C6F-A1AD-950CECE9FB23}" presName="text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76180B-A10A-459E-BEF6-DFCC5F218D3C}" type="pres">
      <dgm:prSet presAssocID="{752E65BA-43E7-4A76-B809-8494EF9B3B11}" presName="sibTrans" presStyleCnt="0"/>
      <dgm:spPr/>
    </dgm:pt>
    <dgm:pt modelId="{AD758774-40C3-408A-8DB3-A9B60B9EFFD0}" type="pres">
      <dgm:prSet presAssocID="{663E0C20-9543-408C-A8FA-89F88F85DF47}" presName="text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213759-B2E6-492B-B7CE-6252BF0E81D1}" type="pres">
      <dgm:prSet presAssocID="{C029515E-F109-4936-BB34-80C9503E5F52}" presName="sibTrans" presStyleCnt="0"/>
      <dgm:spPr/>
    </dgm:pt>
    <dgm:pt modelId="{DC49B1F2-D684-4B50-869B-FB283481A83D}" type="pres">
      <dgm:prSet presAssocID="{5BB486DB-82BA-4477-886C-0E20CE7D8F3E}" presName="text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BDD2BBD-D877-46D1-ABFF-809B8B87064D}" type="presOf" srcId="{5BB486DB-82BA-4477-886C-0E20CE7D8F3E}" destId="{DC49B1F2-D684-4B50-869B-FB283481A83D}" srcOrd="0" destOrd="0" presId="urn:microsoft.com/office/officeart/2005/8/layout/hProcess9"/>
    <dgm:cxn modelId="{F0BE59DE-1A05-4ACD-94A3-BBE2C4759237}" type="presOf" srcId="{663E0C20-9543-408C-A8FA-89F88F85DF47}" destId="{AD758774-40C3-408A-8DB3-A9B60B9EFFD0}" srcOrd="0" destOrd="0" presId="urn:microsoft.com/office/officeart/2005/8/layout/hProcess9"/>
    <dgm:cxn modelId="{8CD9DDE0-8AA2-4571-BCA7-DF923D7A27C9}" type="presOf" srcId="{C5E87AF1-07F8-4C6F-A1AD-950CECE9FB23}" destId="{9EA47A38-484F-49A4-8F46-1AAABB1B3DDA}" srcOrd="0" destOrd="0" presId="urn:microsoft.com/office/officeart/2005/8/layout/hProcess9"/>
    <dgm:cxn modelId="{CC14F9A2-414B-4BB4-A33F-1717EED451E6}" type="presOf" srcId="{3B3F39DF-AB0B-4801-9692-53E9B763745D}" destId="{DC5EA6BE-B1FB-4B1B-AE76-90E61E956197}" srcOrd="0" destOrd="0" presId="urn:microsoft.com/office/officeart/2005/8/layout/hProcess9"/>
    <dgm:cxn modelId="{737F7A12-59FD-409F-83A5-993E617834FE}" srcId="{4C67C153-2D56-4DF3-A6F1-ADD1D9DFC2DA}" destId="{663E0C20-9543-408C-A8FA-89F88F85DF47}" srcOrd="4" destOrd="0" parTransId="{B8E2102B-0C4B-420D-99C7-4004F3689C32}" sibTransId="{C029515E-F109-4936-BB34-80C9503E5F52}"/>
    <dgm:cxn modelId="{E6E9BBD7-6701-4941-8FA5-AF3B405DE5CE}" srcId="{4C67C153-2D56-4DF3-A6F1-ADD1D9DFC2DA}" destId="{3B3F39DF-AB0B-4801-9692-53E9B763745D}" srcOrd="2" destOrd="0" parTransId="{64FA4B85-112D-4891-91B1-B43F405FCD52}" sibTransId="{6A87E0AA-FBA0-4891-8413-280F7F4ED9DE}"/>
    <dgm:cxn modelId="{6F363A9E-32A1-402F-ADE3-C3DE0D56359E}" type="presOf" srcId="{7C28B32A-C9F3-4EB5-AD67-B0F30887A575}" destId="{DCB51B4C-0237-48FB-9B61-1648B269C222}" srcOrd="0" destOrd="0" presId="urn:microsoft.com/office/officeart/2005/8/layout/hProcess9"/>
    <dgm:cxn modelId="{98DCD6DD-D52F-4263-A1C1-CE9F217435EE}" type="presOf" srcId="{900265F5-2CEF-479E-92ED-78EDC105B080}" destId="{EE4FE5B9-C693-41BB-B347-AC3A5E7C4EA7}" srcOrd="0" destOrd="0" presId="urn:microsoft.com/office/officeart/2005/8/layout/hProcess9"/>
    <dgm:cxn modelId="{62D0C4C1-ECE7-48B8-B13D-26EFADB10008}" srcId="{4C67C153-2D56-4DF3-A6F1-ADD1D9DFC2DA}" destId="{5BB486DB-82BA-4477-886C-0E20CE7D8F3E}" srcOrd="5" destOrd="0" parTransId="{166C10ED-C043-4DEF-B3F3-9B47FBD5C54C}" sibTransId="{2D9234B4-BC22-4E9C-8E14-0CB074AABBD0}"/>
    <dgm:cxn modelId="{4F364797-4E1C-4363-9071-B22E62A474B5}" srcId="{4C67C153-2D56-4DF3-A6F1-ADD1D9DFC2DA}" destId="{7C28B32A-C9F3-4EB5-AD67-B0F30887A575}" srcOrd="1" destOrd="0" parTransId="{FAF6F02F-7E2B-4B66-8C40-4C5B3D65AA5E}" sibTransId="{9CB74C4B-1E40-44F4-9498-1D52A570FCF3}"/>
    <dgm:cxn modelId="{40D86559-083B-4E75-B370-258470CECA3A}" srcId="{4C67C153-2D56-4DF3-A6F1-ADD1D9DFC2DA}" destId="{C5E87AF1-07F8-4C6F-A1AD-950CECE9FB23}" srcOrd="3" destOrd="0" parTransId="{3FC3658E-8904-4882-8119-796144880F0A}" sibTransId="{752E65BA-43E7-4A76-B809-8494EF9B3B11}"/>
    <dgm:cxn modelId="{79AA4A53-BB94-4C42-B4CD-45AD8CB480A5}" srcId="{4C67C153-2D56-4DF3-A6F1-ADD1D9DFC2DA}" destId="{900265F5-2CEF-479E-92ED-78EDC105B080}" srcOrd="0" destOrd="0" parTransId="{5F685366-DD0C-45D9-AD84-60892381D128}" sibTransId="{322701D5-9A35-4B7C-850F-AABD837173E1}"/>
    <dgm:cxn modelId="{FC36B80A-BFC3-46D0-8B93-F56CAA18B6DF}" type="presOf" srcId="{4C67C153-2D56-4DF3-A6F1-ADD1D9DFC2DA}" destId="{82C69A6C-55A6-4C5F-9225-525013A3CD11}" srcOrd="0" destOrd="0" presId="urn:microsoft.com/office/officeart/2005/8/layout/hProcess9"/>
    <dgm:cxn modelId="{2A1EDF27-51F4-4C01-B4C4-B656DE7DCFA5}" type="presParOf" srcId="{82C69A6C-55A6-4C5F-9225-525013A3CD11}" destId="{2F6EC6D7-87CD-4B6A-B0FA-9B145A468F37}" srcOrd="0" destOrd="0" presId="urn:microsoft.com/office/officeart/2005/8/layout/hProcess9"/>
    <dgm:cxn modelId="{9EE17A64-DBA4-4BA0-9FCE-892CA1F1E7C5}" type="presParOf" srcId="{82C69A6C-55A6-4C5F-9225-525013A3CD11}" destId="{03B4159B-73DD-44D2-B805-96EC01F9DAC3}" srcOrd="1" destOrd="0" presId="urn:microsoft.com/office/officeart/2005/8/layout/hProcess9"/>
    <dgm:cxn modelId="{8A57CC28-FA54-4FD7-8987-93EBC04FAD90}" type="presParOf" srcId="{03B4159B-73DD-44D2-B805-96EC01F9DAC3}" destId="{EE4FE5B9-C693-41BB-B347-AC3A5E7C4EA7}" srcOrd="0" destOrd="0" presId="urn:microsoft.com/office/officeart/2005/8/layout/hProcess9"/>
    <dgm:cxn modelId="{859322C6-D015-4DDE-9D2E-401270FD7114}" type="presParOf" srcId="{03B4159B-73DD-44D2-B805-96EC01F9DAC3}" destId="{70AF2CF6-0B39-47C4-8EC7-F8A52585F27C}" srcOrd="1" destOrd="0" presId="urn:microsoft.com/office/officeart/2005/8/layout/hProcess9"/>
    <dgm:cxn modelId="{9B2DBE9F-D5F2-47D5-A692-70FBDC6E7EEF}" type="presParOf" srcId="{03B4159B-73DD-44D2-B805-96EC01F9DAC3}" destId="{DCB51B4C-0237-48FB-9B61-1648B269C222}" srcOrd="2" destOrd="0" presId="urn:microsoft.com/office/officeart/2005/8/layout/hProcess9"/>
    <dgm:cxn modelId="{89D627F6-78EC-43E1-8831-07D9F3528CC7}" type="presParOf" srcId="{03B4159B-73DD-44D2-B805-96EC01F9DAC3}" destId="{5EC3FA68-DC40-47FD-AB48-1D11C9EFEE70}" srcOrd="3" destOrd="0" presId="urn:microsoft.com/office/officeart/2005/8/layout/hProcess9"/>
    <dgm:cxn modelId="{CA34D4CB-B310-4DDC-B96C-282A4F3CCAB7}" type="presParOf" srcId="{03B4159B-73DD-44D2-B805-96EC01F9DAC3}" destId="{DC5EA6BE-B1FB-4B1B-AE76-90E61E956197}" srcOrd="4" destOrd="0" presId="urn:microsoft.com/office/officeart/2005/8/layout/hProcess9"/>
    <dgm:cxn modelId="{E6A1A9B5-6C25-4E7C-B273-BE69F1532EE7}" type="presParOf" srcId="{03B4159B-73DD-44D2-B805-96EC01F9DAC3}" destId="{A4326A9F-C343-47FA-8204-C519CBE0B151}" srcOrd="5" destOrd="0" presId="urn:microsoft.com/office/officeart/2005/8/layout/hProcess9"/>
    <dgm:cxn modelId="{D997750F-AB21-49E3-ABD9-307D1A0DA63C}" type="presParOf" srcId="{03B4159B-73DD-44D2-B805-96EC01F9DAC3}" destId="{9EA47A38-484F-49A4-8F46-1AAABB1B3DDA}" srcOrd="6" destOrd="0" presId="urn:microsoft.com/office/officeart/2005/8/layout/hProcess9"/>
    <dgm:cxn modelId="{E2CD4BEF-FE1C-4521-8C18-F28B4CD4D2D8}" type="presParOf" srcId="{03B4159B-73DD-44D2-B805-96EC01F9DAC3}" destId="{0576180B-A10A-459E-BEF6-DFCC5F218D3C}" srcOrd="7" destOrd="0" presId="urn:microsoft.com/office/officeart/2005/8/layout/hProcess9"/>
    <dgm:cxn modelId="{DBCDBE67-B178-4491-9EDC-F29B8D8B88EA}" type="presParOf" srcId="{03B4159B-73DD-44D2-B805-96EC01F9DAC3}" destId="{AD758774-40C3-408A-8DB3-A9B60B9EFFD0}" srcOrd="8" destOrd="0" presId="urn:microsoft.com/office/officeart/2005/8/layout/hProcess9"/>
    <dgm:cxn modelId="{96668962-2DE4-4F99-954B-14C14F37027D}" type="presParOf" srcId="{03B4159B-73DD-44D2-B805-96EC01F9DAC3}" destId="{03213759-B2E6-492B-B7CE-6252BF0E81D1}" srcOrd="9" destOrd="0" presId="urn:microsoft.com/office/officeart/2005/8/layout/hProcess9"/>
    <dgm:cxn modelId="{38B253F7-0AFC-45FA-84D4-D348CDFD4F18}" type="presParOf" srcId="{03B4159B-73DD-44D2-B805-96EC01F9DAC3}" destId="{DC49B1F2-D684-4B50-869B-FB283481A83D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CDA087B-3690-4EEC-9112-35E9B4CC9CF7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2E207569-2105-47B2-8647-2FF57359E79A}">
      <dgm:prSet/>
      <dgm:spPr/>
      <dgm:t>
        <a:bodyPr/>
        <a:lstStyle/>
        <a:p>
          <a:pPr rtl="0"/>
          <a:r>
            <a:rPr lang="uz-Cyrl-UZ" smtClean="0"/>
            <a:t>O‘zbekiston Respublikasi Vazirlar Mahkamasining </a:t>
          </a:r>
          <a:r>
            <a:rPr lang="en-US" smtClean="0"/>
            <a:t>q</a:t>
          </a:r>
          <a:r>
            <a:rPr lang="uz-Cyrl-UZ" smtClean="0"/>
            <a:t>aror</a:t>
          </a:r>
          <a:r>
            <a:rPr lang="en-US" smtClean="0"/>
            <a:t>lar</a:t>
          </a:r>
          <a:r>
            <a:rPr lang="uz-Cyrl-UZ" smtClean="0"/>
            <a:t>i</a:t>
          </a:r>
          <a:endParaRPr lang="ru-RU"/>
        </a:p>
      </dgm:t>
    </dgm:pt>
    <dgm:pt modelId="{7811E73B-E185-4E96-A7E0-8497BA53174E}" type="parTrans" cxnId="{96708F3E-9A6A-444F-949B-4EAADC020819}">
      <dgm:prSet/>
      <dgm:spPr/>
      <dgm:t>
        <a:bodyPr/>
        <a:lstStyle/>
        <a:p>
          <a:endParaRPr lang="ru-RU"/>
        </a:p>
      </dgm:t>
    </dgm:pt>
    <dgm:pt modelId="{921CFB7B-B0F0-4C92-BF65-F0FA0C7A340B}" type="sibTrans" cxnId="{96708F3E-9A6A-444F-949B-4EAADC020819}">
      <dgm:prSet/>
      <dgm:spPr/>
      <dgm:t>
        <a:bodyPr/>
        <a:lstStyle/>
        <a:p>
          <a:endParaRPr lang="ru-RU"/>
        </a:p>
      </dgm:t>
    </dgm:pt>
    <dgm:pt modelId="{9B467226-9ABC-454F-82FC-005B15F9A97A}">
      <dgm:prSet/>
      <dgm:spPr/>
      <dgm:t>
        <a:bodyPr/>
        <a:lstStyle/>
        <a:p>
          <a:pPr rtl="0"/>
          <a:r>
            <a:rPr lang="uz-Cyrl-UZ" smtClean="0"/>
            <a:t>“O‘zbekturizm” Milliy Kompaniyasi tarkibida 3 ta qo‘shma korxona</a:t>
          </a:r>
          <a:endParaRPr lang="ru-RU"/>
        </a:p>
      </dgm:t>
    </dgm:pt>
    <dgm:pt modelId="{6621CBDD-0FF6-4F69-8CA0-2D1475702203}" type="parTrans" cxnId="{34EA7603-F16C-421B-A3AB-D8CF003235DD}">
      <dgm:prSet/>
      <dgm:spPr/>
      <dgm:t>
        <a:bodyPr/>
        <a:lstStyle/>
        <a:p>
          <a:endParaRPr lang="ru-RU"/>
        </a:p>
      </dgm:t>
    </dgm:pt>
    <dgm:pt modelId="{5BC8F371-1387-428B-804F-D2B1FD995DE6}" type="sibTrans" cxnId="{34EA7603-F16C-421B-A3AB-D8CF003235DD}">
      <dgm:prSet/>
      <dgm:spPr/>
      <dgm:t>
        <a:bodyPr/>
        <a:lstStyle/>
        <a:p>
          <a:endParaRPr lang="ru-RU"/>
        </a:p>
      </dgm:t>
    </dgm:pt>
    <dgm:pt modelId="{1989FCB8-9370-4B84-A597-66B0D98073C6}">
      <dgm:prSet/>
      <dgm:spPr/>
      <dgm:t>
        <a:bodyPr/>
        <a:lstStyle/>
        <a:p>
          <a:pPr rtl="0"/>
          <a:r>
            <a:rPr lang="uz-Cyrl-UZ" smtClean="0"/>
            <a:t>Avstriya, Germaniya turistik tashkilotlari va kompaniyalari bilan muzokarala</a:t>
          </a:r>
          <a:r>
            <a:rPr lang="en-US" smtClean="0"/>
            <a:t>r</a:t>
          </a:r>
          <a:endParaRPr lang="ru-RU"/>
        </a:p>
      </dgm:t>
    </dgm:pt>
    <dgm:pt modelId="{048A45DF-8D32-4FE0-AB6F-171257F67B86}" type="parTrans" cxnId="{F25D3AED-594D-48B6-8E4D-2B70D4C8D38E}">
      <dgm:prSet/>
      <dgm:spPr/>
      <dgm:t>
        <a:bodyPr/>
        <a:lstStyle/>
        <a:p>
          <a:endParaRPr lang="ru-RU"/>
        </a:p>
      </dgm:t>
    </dgm:pt>
    <dgm:pt modelId="{B3342D08-B24A-4300-91E7-E2013AC9A034}" type="sibTrans" cxnId="{F25D3AED-594D-48B6-8E4D-2B70D4C8D38E}">
      <dgm:prSet/>
      <dgm:spPr/>
      <dgm:t>
        <a:bodyPr/>
        <a:lstStyle/>
        <a:p>
          <a:endParaRPr lang="ru-RU"/>
        </a:p>
      </dgm:t>
    </dgm:pt>
    <dgm:pt modelId="{F679F9F9-C216-4F4F-AC8B-0FD09A464E4C}">
      <dgm:prSet/>
      <dgm:spPr/>
      <dgm:t>
        <a:bodyPr/>
        <a:lstStyle/>
        <a:p>
          <a:pPr rtl="0"/>
          <a:r>
            <a:rPr lang="uz-Cyrl-UZ" smtClean="0"/>
            <a:t>“O‘zbekturizm” Milliy Kompaniyasi bilan Amerika Qo‘shma Shtatlarining savdo va taraqqiyot</a:t>
          </a:r>
          <a:r>
            <a:rPr lang="en-US" smtClean="0"/>
            <a:t>i</a:t>
          </a:r>
          <a:endParaRPr lang="ru-RU"/>
        </a:p>
      </dgm:t>
    </dgm:pt>
    <dgm:pt modelId="{E8C38325-3BE6-4AAF-8D80-50439828A50D}" type="parTrans" cxnId="{6FD70B53-4CC9-430E-A0D4-558629ED6CE6}">
      <dgm:prSet/>
      <dgm:spPr/>
      <dgm:t>
        <a:bodyPr/>
        <a:lstStyle/>
        <a:p>
          <a:endParaRPr lang="ru-RU"/>
        </a:p>
      </dgm:t>
    </dgm:pt>
    <dgm:pt modelId="{DB800BA4-CC3D-4F4A-8C29-F53F4F74A87A}" type="sibTrans" cxnId="{6FD70B53-4CC9-430E-A0D4-558629ED6CE6}">
      <dgm:prSet/>
      <dgm:spPr/>
      <dgm:t>
        <a:bodyPr/>
        <a:lstStyle/>
        <a:p>
          <a:endParaRPr lang="ru-RU"/>
        </a:p>
      </dgm:t>
    </dgm:pt>
    <dgm:pt modelId="{5FE36F24-A1E0-4237-9CDC-956FEDE70A12}">
      <dgm:prSet/>
      <dgm:spPr/>
      <dgm:t>
        <a:bodyPr/>
        <a:lstStyle/>
        <a:p>
          <a:pPr rtl="0"/>
          <a:r>
            <a:rPr lang="uz-Cyrl-UZ" smtClean="0"/>
            <a:t>Yaponiya, Germaniya, Italiya, Angliya, Fransiya bo‘lib o‘tayotgan turistik ko‘rgazmalar </a:t>
          </a:r>
          <a:endParaRPr lang="ru-RU"/>
        </a:p>
      </dgm:t>
    </dgm:pt>
    <dgm:pt modelId="{E6E3C163-148F-472F-82A4-55E6D1B4ABE0}" type="parTrans" cxnId="{A71633A6-E9E2-4E72-BD55-378CE02342B0}">
      <dgm:prSet/>
      <dgm:spPr/>
      <dgm:t>
        <a:bodyPr/>
        <a:lstStyle/>
        <a:p>
          <a:endParaRPr lang="ru-RU"/>
        </a:p>
      </dgm:t>
    </dgm:pt>
    <dgm:pt modelId="{09452145-F4A9-4C6B-90EB-199AE410A639}" type="sibTrans" cxnId="{A71633A6-E9E2-4E72-BD55-378CE02342B0}">
      <dgm:prSet/>
      <dgm:spPr/>
      <dgm:t>
        <a:bodyPr/>
        <a:lstStyle/>
        <a:p>
          <a:endParaRPr lang="ru-RU"/>
        </a:p>
      </dgm:t>
    </dgm:pt>
    <dgm:pt modelId="{8EA1AB9A-79D9-4368-8BF6-73AA831F29EC}" type="pres">
      <dgm:prSet presAssocID="{7CDA087B-3690-4EEC-9112-35E9B4CC9CF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221941E-55BE-4A23-A4B7-D6D3F4B4795F}" type="pres">
      <dgm:prSet presAssocID="{2E207569-2105-47B2-8647-2FF57359E79A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16B406-F451-4E24-A3B0-82996A7525D6}" type="pres">
      <dgm:prSet presAssocID="{921CFB7B-B0F0-4C92-BF65-F0FA0C7A340B}" presName="sibTrans" presStyleCnt="0"/>
      <dgm:spPr/>
    </dgm:pt>
    <dgm:pt modelId="{D970CAB1-60A3-43B0-8020-EAE98A9D58C4}" type="pres">
      <dgm:prSet presAssocID="{9B467226-9ABC-454F-82FC-005B15F9A97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F51B53-957B-461C-B97E-78BD9C3A4B43}" type="pres">
      <dgm:prSet presAssocID="{5BC8F371-1387-428B-804F-D2B1FD995DE6}" presName="sibTrans" presStyleCnt="0"/>
      <dgm:spPr/>
    </dgm:pt>
    <dgm:pt modelId="{7A7E41B4-4286-4BE9-9C92-A69CBF8ABAA7}" type="pres">
      <dgm:prSet presAssocID="{1989FCB8-9370-4B84-A597-66B0D98073C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E674F4-36B5-46BA-A729-6C647976B6F7}" type="pres">
      <dgm:prSet presAssocID="{B3342D08-B24A-4300-91E7-E2013AC9A034}" presName="sibTrans" presStyleCnt="0"/>
      <dgm:spPr/>
    </dgm:pt>
    <dgm:pt modelId="{DED4C257-C607-445E-8AE9-986E21D92606}" type="pres">
      <dgm:prSet presAssocID="{F679F9F9-C216-4F4F-AC8B-0FD09A464E4C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D3CD35-3289-4294-AB31-B8B70D716269}" type="pres">
      <dgm:prSet presAssocID="{DB800BA4-CC3D-4F4A-8C29-F53F4F74A87A}" presName="sibTrans" presStyleCnt="0"/>
      <dgm:spPr/>
    </dgm:pt>
    <dgm:pt modelId="{C905F0FD-148F-4AD1-8FC4-A7029436CBDC}" type="pres">
      <dgm:prSet presAssocID="{5FE36F24-A1E0-4237-9CDC-956FEDE70A1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074F794-A89D-4A89-9593-F2266DF8DC21}" type="presOf" srcId="{1989FCB8-9370-4B84-A597-66B0D98073C6}" destId="{7A7E41B4-4286-4BE9-9C92-A69CBF8ABAA7}" srcOrd="0" destOrd="0" presId="urn:microsoft.com/office/officeart/2005/8/layout/hList6"/>
    <dgm:cxn modelId="{D3F2FC99-0267-4B89-9A4B-73E10D922AB1}" type="presOf" srcId="{F679F9F9-C216-4F4F-AC8B-0FD09A464E4C}" destId="{DED4C257-C607-445E-8AE9-986E21D92606}" srcOrd="0" destOrd="0" presId="urn:microsoft.com/office/officeart/2005/8/layout/hList6"/>
    <dgm:cxn modelId="{864B2727-0252-4BB7-BB1D-75400DEFFEB8}" type="presOf" srcId="{5FE36F24-A1E0-4237-9CDC-956FEDE70A12}" destId="{C905F0FD-148F-4AD1-8FC4-A7029436CBDC}" srcOrd="0" destOrd="0" presId="urn:microsoft.com/office/officeart/2005/8/layout/hList6"/>
    <dgm:cxn modelId="{96708F3E-9A6A-444F-949B-4EAADC020819}" srcId="{7CDA087B-3690-4EEC-9112-35E9B4CC9CF7}" destId="{2E207569-2105-47B2-8647-2FF57359E79A}" srcOrd="0" destOrd="0" parTransId="{7811E73B-E185-4E96-A7E0-8497BA53174E}" sibTransId="{921CFB7B-B0F0-4C92-BF65-F0FA0C7A340B}"/>
    <dgm:cxn modelId="{F25D3AED-594D-48B6-8E4D-2B70D4C8D38E}" srcId="{7CDA087B-3690-4EEC-9112-35E9B4CC9CF7}" destId="{1989FCB8-9370-4B84-A597-66B0D98073C6}" srcOrd="2" destOrd="0" parTransId="{048A45DF-8D32-4FE0-AB6F-171257F67B86}" sibTransId="{B3342D08-B24A-4300-91E7-E2013AC9A034}"/>
    <dgm:cxn modelId="{55AF7EFB-CCBF-4291-ADDD-B1ECC07F5D0A}" type="presOf" srcId="{7CDA087B-3690-4EEC-9112-35E9B4CC9CF7}" destId="{8EA1AB9A-79D9-4368-8BF6-73AA831F29EC}" srcOrd="0" destOrd="0" presId="urn:microsoft.com/office/officeart/2005/8/layout/hList6"/>
    <dgm:cxn modelId="{A71633A6-E9E2-4E72-BD55-378CE02342B0}" srcId="{7CDA087B-3690-4EEC-9112-35E9B4CC9CF7}" destId="{5FE36F24-A1E0-4237-9CDC-956FEDE70A12}" srcOrd="4" destOrd="0" parTransId="{E6E3C163-148F-472F-82A4-55E6D1B4ABE0}" sibTransId="{09452145-F4A9-4C6B-90EB-199AE410A639}"/>
    <dgm:cxn modelId="{A54D97B0-4AB1-4BC0-82E5-479943DFD335}" type="presOf" srcId="{2E207569-2105-47B2-8647-2FF57359E79A}" destId="{8221941E-55BE-4A23-A4B7-D6D3F4B4795F}" srcOrd="0" destOrd="0" presId="urn:microsoft.com/office/officeart/2005/8/layout/hList6"/>
    <dgm:cxn modelId="{34EA7603-F16C-421B-A3AB-D8CF003235DD}" srcId="{7CDA087B-3690-4EEC-9112-35E9B4CC9CF7}" destId="{9B467226-9ABC-454F-82FC-005B15F9A97A}" srcOrd="1" destOrd="0" parTransId="{6621CBDD-0FF6-4F69-8CA0-2D1475702203}" sibTransId="{5BC8F371-1387-428B-804F-D2B1FD995DE6}"/>
    <dgm:cxn modelId="{6FD70B53-4CC9-430E-A0D4-558629ED6CE6}" srcId="{7CDA087B-3690-4EEC-9112-35E9B4CC9CF7}" destId="{F679F9F9-C216-4F4F-AC8B-0FD09A464E4C}" srcOrd="3" destOrd="0" parTransId="{E8C38325-3BE6-4AAF-8D80-50439828A50D}" sibTransId="{DB800BA4-CC3D-4F4A-8C29-F53F4F74A87A}"/>
    <dgm:cxn modelId="{A22EC95A-B3E7-4BB4-9A11-2A72C92713F4}" type="presOf" srcId="{9B467226-9ABC-454F-82FC-005B15F9A97A}" destId="{D970CAB1-60A3-43B0-8020-EAE98A9D58C4}" srcOrd="0" destOrd="0" presId="urn:microsoft.com/office/officeart/2005/8/layout/hList6"/>
    <dgm:cxn modelId="{8B327F93-4A0D-460D-8E79-D9E8F5800DA5}" type="presParOf" srcId="{8EA1AB9A-79D9-4368-8BF6-73AA831F29EC}" destId="{8221941E-55BE-4A23-A4B7-D6D3F4B4795F}" srcOrd="0" destOrd="0" presId="urn:microsoft.com/office/officeart/2005/8/layout/hList6"/>
    <dgm:cxn modelId="{C2D80A03-395F-4891-BA84-443114B0E97D}" type="presParOf" srcId="{8EA1AB9A-79D9-4368-8BF6-73AA831F29EC}" destId="{8416B406-F451-4E24-A3B0-82996A7525D6}" srcOrd="1" destOrd="0" presId="urn:microsoft.com/office/officeart/2005/8/layout/hList6"/>
    <dgm:cxn modelId="{87D4F27A-1BFB-420C-B4C8-D7072A70C3BE}" type="presParOf" srcId="{8EA1AB9A-79D9-4368-8BF6-73AA831F29EC}" destId="{D970CAB1-60A3-43B0-8020-EAE98A9D58C4}" srcOrd="2" destOrd="0" presId="urn:microsoft.com/office/officeart/2005/8/layout/hList6"/>
    <dgm:cxn modelId="{A2680B8B-261D-412E-8BB0-2F1ED93ED4C3}" type="presParOf" srcId="{8EA1AB9A-79D9-4368-8BF6-73AA831F29EC}" destId="{A7F51B53-957B-461C-B97E-78BD9C3A4B43}" srcOrd="3" destOrd="0" presId="urn:microsoft.com/office/officeart/2005/8/layout/hList6"/>
    <dgm:cxn modelId="{22AE7231-583A-484C-8D7C-E5082A47327E}" type="presParOf" srcId="{8EA1AB9A-79D9-4368-8BF6-73AA831F29EC}" destId="{7A7E41B4-4286-4BE9-9C92-A69CBF8ABAA7}" srcOrd="4" destOrd="0" presId="urn:microsoft.com/office/officeart/2005/8/layout/hList6"/>
    <dgm:cxn modelId="{CC72D1AF-D2EA-4859-8C12-1120E037EA5E}" type="presParOf" srcId="{8EA1AB9A-79D9-4368-8BF6-73AA831F29EC}" destId="{6BE674F4-36B5-46BA-A729-6C647976B6F7}" srcOrd="5" destOrd="0" presId="urn:microsoft.com/office/officeart/2005/8/layout/hList6"/>
    <dgm:cxn modelId="{8B298790-2029-4A5F-98D3-9611751BBBDE}" type="presParOf" srcId="{8EA1AB9A-79D9-4368-8BF6-73AA831F29EC}" destId="{DED4C257-C607-445E-8AE9-986E21D92606}" srcOrd="6" destOrd="0" presId="urn:microsoft.com/office/officeart/2005/8/layout/hList6"/>
    <dgm:cxn modelId="{E91B4448-9449-4926-BE64-9E490197AFDF}" type="presParOf" srcId="{8EA1AB9A-79D9-4368-8BF6-73AA831F29EC}" destId="{F5D3CD35-3289-4294-AB31-B8B70D716269}" srcOrd="7" destOrd="0" presId="urn:microsoft.com/office/officeart/2005/8/layout/hList6"/>
    <dgm:cxn modelId="{8E78B849-D362-4AD2-97FE-3D9AEE6A4560}" type="presParOf" srcId="{8EA1AB9A-79D9-4368-8BF6-73AA831F29EC}" destId="{C905F0FD-148F-4AD1-8FC4-A7029436CBDC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57341A3-765B-408D-80D0-921C823A18AE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04BC73B-DD7E-42E3-86E5-35BBEB337EB7}">
      <dgm:prSet/>
      <dgm:spPr/>
      <dgm:t>
        <a:bodyPr/>
        <a:lstStyle/>
        <a:p>
          <a:pPr rtl="0"/>
          <a:r>
            <a:rPr lang="uz-Cyrl-UZ" smtClean="0"/>
            <a:t>Turistik aloqalar turli xil mamlakatlararo siyosiy va iqtisodiy</a:t>
          </a:r>
          <a:r>
            <a:rPr lang="en-US" smtClean="0"/>
            <a:t> </a:t>
          </a:r>
          <a:r>
            <a:rPr lang="uz-Cyrl-UZ" smtClean="0"/>
            <a:t>aloqalar</a:t>
          </a:r>
          <a:endParaRPr lang="ru-RU"/>
        </a:p>
      </dgm:t>
    </dgm:pt>
    <dgm:pt modelId="{F4710797-1DB4-4FF1-924F-A8D1E0199F80}" type="parTrans" cxnId="{7FE70EF8-0064-40A3-9181-741AB448196A}">
      <dgm:prSet/>
      <dgm:spPr/>
      <dgm:t>
        <a:bodyPr/>
        <a:lstStyle/>
        <a:p>
          <a:endParaRPr lang="ru-RU"/>
        </a:p>
      </dgm:t>
    </dgm:pt>
    <dgm:pt modelId="{A46CE054-4A8B-441A-BCAD-BB99098238E0}" type="sibTrans" cxnId="{7FE70EF8-0064-40A3-9181-741AB448196A}">
      <dgm:prSet/>
      <dgm:spPr/>
      <dgm:t>
        <a:bodyPr/>
        <a:lstStyle/>
        <a:p>
          <a:endParaRPr lang="ru-RU"/>
        </a:p>
      </dgm:t>
    </dgm:pt>
    <dgm:pt modelId="{E4D8A1ED-A495-4A07-925F-4D10B7CDFC3D}">
      <dgm:prSet/>
      <dgm:spPr/>
      <dgm:t>
        <a:bodyPr/>
        <a:lstStyle/>
        <a:p>
          <a:pPr rtl="0"/>
          <a:r>
            <a:rPr lang="uz-Cyrl-UZ" smtClean="0"/>
            <a:t>1950-1970 yillarda xalqaro turmush rivojlanishi </a:t>
          </a:r>
          <a:endParaRPr lang="ru-RU"/>
        </a:p>
      </dgm:t>
    </dgm:pt>
    <dgm:pt modelId="{6582C14A-4A32-4FC3-921B-3014E0247B4F}" type="parTrans" cxnId="{831879F4-8F9D-46AA-B73E-1DA0DF24E35D}">
      <dgm:prSet/>
      <dgm:spPr/>
      <dgm:t>
        <a:bodyPr/>
        <a:lstStyle/>
        <a:p>
          <a:endParaRPr lang="ru-RU"/>
        </a:p>
      </dgm:t>
    </dgm:pt>
    <dgm:pt modelId="{4B193351-3CF0-41D1-8894-15C42FE539E5}" type="sibTrans" cxnId="{831879F4-8F9D-46AA-B73E-1DA0DF24E35D}">
      <dgm:prSet/>
      <dgm:spPr/>
      <dgm:t>
        <a:bodyPr/>
        <a:lstStyle/>
        <a:p>
          <a:endParaRPr lang="ru-RU"/>
        </a:p>
      </dgm:t>
    </dgm:pt>
    <dgm:pt modelId="{F610C817-CF4A-4700-BA54-1E8216BEE077}">
      <dgm:prSet/>
      <dgm:spPr/>
      <dgm:t>
        <a:bodyPr/>
        <a:lstStyle/>
        <a:p>
          <a:pPr rtl="0"/>
          <a:r>
            <a:rPr lang="uz-Cyrl-UZ" smtClean="0"/>
            <a:t>1985-1992 yillar oralig‘ida xalqaro turizmning yangi bosqichi </a:t>
          </a:r>
          <a:endParaRPr lang="ru-RU"/>
        </a:p>
      </dgm:t>
    </dgm:pt>
    <dgm:pt modelId="{17D4A3F3-C370-4CAF-B8B5-46A155665D16}" type="parTrans" cxnId="{2D573720-A085-4A01-A903-F94054CBDD51}">
      <dgm:prSet/>
      <dgm:spPr/>
      <dgm:t>
        <a:bodyPr/>
        <a:lstStyle/>
        <a:p>
          <a:endParaRPr lang="ru-RU"/>
        </a:p>
      </dgm:t>
    </dgm:pt>
    <dgm:pt modelId="{31407723-34E6-458B-A5EB-042376FDC8AF}" type="sibTrans" cxnId="{2D573720-A085-4A01-A903-F94054CBDD51}">
      <dgm:prSet/>
      <dgm:spPr/>
      <dgm:t>
        <a:bodyPr/>
        <a:lstStyle/>
        <a:p>
          <a:endParaRPr lang="ru-RU"/>
        </a:p>
      </dgm:t>
    </dgm:pt>
    <dgm:pt modelId="{97256F7D-8DED-4AA6-9EF5-0369AD739A85}">
      <dgm:prSet/>
      <dgm:spPr/>
      <dgm:t>
        <a:bodyPr/>
        <a:lstStyle/>
        <a:p>
          <a:pPr rtl="0"/>
          <a:r>
            <a:rPr lang="uz-Cyrl-UZ" smtClean="0"/>
            <a:t>80-yillarda Yevropa hamda Shimoliy Amerika chet el sayyohlari</a:t>
          </a:r>
          <a:endParaRPr lang="ru-RU"/>
        </a:p>
      </dgm:t>
    </dgm:pt>
    <dgm:pt modelId="{FAAC5F40-6E27-474B-8D95-D29321044A8D}" type="parTrans" cxnId="{331B0D9E-9EC5-428C-9858-2E0AE3293602}">
      <dgm:prSet/>
      <dgm:spPr/>
      <dgm:t>
        <a:bodyPr/>
        <a:lstStyle/>
        <a:p>
          <a:endParaRPr lang="ru-RU"/>
        </a:p>
      </dgm:t>
    </dgm:pt>
    <dgm:pt modelId="{5A5FC075-D4A6-4950-9F10-1A0304EB6C62}" type="sibTrans" cxnId="{331B0D9E-9EC5-428C-9858-2E0AE3293602}">
      <dgm:prSet/>
      <dgm:spPr/>
      <dgm:t>
        <a:bodyPr/>
        <a:lstStyle/>
        <a:p>
          <a:endParaRPr lang="ru-RU"/>
        </a:p>
      </dgm:t>
    </dgm:pt>
    <dgm:pt modelId="{B15FDA90-336D-48C4-B1D1-376D1090FD6E}">
      <dgm:prSet/>
      <dgm:spPr/>
      <dgm:t>
        <a:bodyPr/>
        <a:lstStyle/>
        <a:p>
          <a:pPr rtl="0"/>
          <a:r>
            <a:rPr lang="uz-Cyrl-UZ" smtClean="0"/>
            <a:t>Xalqaro turistik ayrboshlashning zamonaviy holati</a:t>
          </a:r>
          <a:endParaRPr lang="ru-RU"/>
        </a:p>
      </dgm:t>
    </dgm:pt>
    <dgm:pt modelId="{B7BAD11F-C5CB-4100-9EE7-350D20374C22}" type="parTrans" cxnId="{0C0B5C92-6DCE-4BC3-B3FB-1235BEAA9A02}">
      <dgm:prSet/>
      <dgm:spPr/>
      <dgm:t>
        <a:bodyPr/>
        <a:lstStyle/>
        <a:p>
          <a:endParaRPr lang="ru-RU"/>
        </a:p>
      </dgm:t>
    </dgm:pt>
    <dgm:pt modelId="{35BD8028-1633-4DE8-B75C-879106CA47CC}" type="sibTrans" cxnId="{0C0B5C92-6DCE-4BC3-B3FB-1235BEAA9A02}">
      <dgm:prSet/>
      <dgm:spPr/>
      <dgm:t>
        <a:bodyPr/>
        <a:lstStyle/>
        <a:p>
          <a:endParaRPr lang="ru-RU"/>
        </a:p>
      </dgm:t>
    </dgm:pt>
    <dgm:pt modelId="{72BDACC6-6CA2-499A-9657-F126C07C4607}">
      <dgm:prSet/>
      <dgm:spPr/>
      <dgm:t>
        <a:bodyPr/>
        <a:lstStyle/>
        <a:p>
          <a:endParaRPr lang="ru-RU"/>
        </a:p>
      </dgm:t>
    </dgm:pt>
    <dgm:pt modelId="{3E2238B7-6A8E-4EE8-940C-E1B3302C0CF0}" type="parTrans" cxnId="{A5759436-18A2-42E1-AD33-51E2C440EAAF}">
      <dgm:prSet/>
      <dgm:spPr/>
      <dgm:t>
        <a:bodyPr/>
        <a:lstStyle/>
        <a:p>
          <a:endParaRPr lang="ru-RU"/>
        </a:p>
      </dgm:t>
    </dgm:pt>
    <dgm:pt modelId="{9BB1B0A1-8B64-47B7-AC80-0E45A4D34346}" type="sibTrans" cxnId="{A5759436-18A2-42E1-AD33-51E2C440EAAF}">
      <dgm:prSet/>
      <dgm:spPr/>
      <dgm:t>
        <a:bodyPr/>
        <a:lstStyle/>
        <a:p>
          <a:endParaRPr lang="ru-RU"/>
        </a:p>
      </dgm:t>
    </dgm:pt>
    <dgm:pt modelId="{28620211-EF27-47A8-B63F-ED4298F145E8}">
      <dgm:prSet/>
      <dgm:spPr/>
      <dgm:t>
        <a:bodyPr/>
        <a:lstStyle/>
        <a:p>
          <a:endParaRPr lang="ru-RU"/>
        </a:p>
      </dgm:t>
    </dgm:pt>
    <dgm:pt modelId="{3E9C9E12-F5A2-42CD-975C-F216A82A1CEC}" type="parTrans" cxnId="{D25C43FB-39F7-403E-9CC2-E1381CFB5A3F}">
      <dgm:prSet/>
      <dgm:spPr/>
      <dgm:t>
        <a:bodyPr/>
        <a:lstStyle/>
        <a:p>
          <a:endParaRPr lang="ru-RU"/>
        </a:p>
      </dgm:t>
    </dgm:pt>
    <dgm:pt modelId="{3B743523-26AF-40D7-8C08-515902C368D3}" type="sibTrans" cxnId="{D25C43FB-39F7-403E-9CC2-E1381CFB5A3F}">
      <dgm:prSet/>
      <dgm:spPr/>
      <dgm:t>
        <a:bodyPr/>
        <a:lstStyle/>
        <a:p>
          <a:endParaRPr lang="ru-RU"/>
        </a:p>
      </dgm:t>
    </dgm:pt>
    <dgm:pt modelId="{6CA6801D-0DAE-4447-A6BF-FA7D057EB824}" type="pres">
      <dgm:prSet presAssocID="{A57341A3-765B-408D-80D0-921C823A18AE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286863-016A-4921-8CC5-206C0DEEF193}" type="pres">
      <dgm:prSet presAssocID="{A57341A3-765B-408D-80D0-921C823A18AE}" presName="dummyMaxCanvas" presStyleCnt="0">
        <dgm:presLayoutVars/>
      </dgm:prSet>
      <dgm:spPr/>
    </dgm:pt>
    <dgm:pt modelId="{FFE34AB3-A857-4CC5-886E-98E5E7C59FDA}" type="pres">
      <dgm:prSet presAssocID="{A57341A3-765B-408D-80D0-921C823A18AE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E6B80-9B1F-4002-BBC5-D346B8B150F2}" type="pres">
      <dgm:prSet presAssocID="{A57341A3-765B-408D-80D0-921C823A18AE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A56CEC-BD29-40F2-9ED7-F26E8D6024A0}" type="pres">
      <dgm:prSet presAssocID="{A57341A3-765B-408D-80D0-921C823A18AE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24F37E-16D7-4E04-BC58-C96638AA32F6}" type="pres">
      <dgm:prSet presAssocID="{A57341A3-765B-408D-80D0-921C823A18AE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0D0771-C185-4012-8F6F-B3FF98B34AD5}" type="pres">
      <dgm:prSet presAssocID="{A57341A3-765B-408D-80D0-921C823A18AE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26F4FE-DFA1-41EC-BE30-5A2023374E79}" type="pres">
      <dgm:prSet presAssocID="{A57341A3-765B-408D-80D0-921C823A18AE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EAB177-9468-4122-BD8B-1A1B866DA7A1}" type="pres">
      <dgm:prSet presAssocID="{A57341A3-765B-408D-80D0-921C823A18AE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87D8CF-F92A-421E-AF48-0B5EDE83B19B}" type="pres">
      <dgm:prSet presAssocID="{A57341A3-765B-408D-80D0-921C823A18AE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0F9A5B-6F1E-464E-8F8D-810DD5099A74}" type="pres">
      <dgm:prSet presAssocID="{A57341A3-765B-408D-80D0-921C823A18AE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7359D1-6A17-41E0-991E-C12FBB4368F8}" type="pres">
      <dgm:prSet presAssocID="{A57341A3-765B-408D-80D0-921C823A18AE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4A1CDA-C43D-40D6-8911-D2EAF80149E6}" type="pres">
      <dgm:prSet presAssocID="{A57341A3-765B-408D-80D0-921C823A18AE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7E98B9-C48D-401E-B942-CDDBCCB86DD3}" type="pres">
      <dgm:prSet presAssocID="{A57341A3-765B-408D-80D0-921C823A18AE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33A452-94C7-4885-B7D6-7A2F9BA99170}" type="pres">
      <dgm:prSet presAssocID="{A57341A3-765B-408D-80D0-921C823A18AE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624877-953A-412D-A1E7-2D6D31A51352}" type="pres">
      <dgm:prSet presAssocID="{A57341A3-765B-408D-80D0-921C823A18AE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277D04A-17DB-4BBA-A1E0-2EDABF0C0D96}" type="presOf" srcId="{5A5FC075-D4A6-4950-9F10-1A0304EB6C62}" destId="{D30F9A5B-6F1E-464E-8F8D-810DD5099A74}" srcOrd="0" destOrd="0" presId="urn:microsoft.com/office/officeart/2005/8/layout/vProcess5"/>
    <dgm:cxn modelId="{331B0D9E-9EC5-428C-9858-2E0AE3293602}" srcId="{A57341A3-765B-408D-80D0-921C823A18AE}" destId="{97256F7D-8DED-4AA6-9EF5-0369AD739A85}" srcOrd="3" destOrd="0" parTransId="{FAAC5F40-6E27-474B-8D95-D29321044A8D}" sibTransId="{5A5FC075-D4A6-4950-9F10-1A0304EB6C62}"/>
    <dgm:cxn modelId="{4A5A839B-972B-414B-A240-5A3006A27CA1}" type="presOf" srcId="{F610C817-CF4A-4700-BA54-1E8216BEE077}" destId="{CEA56CEC-BD29-40F2-9ED7-F26E8D6024A0}" srcOrd="0" destOrd="0" presId="urn:microsoft.com/office/officeart/2005/8/layout/vProcess5"/>
    <dgm:cxn modelId="{967BB17A-F2F3-4244-AEC1-22E2324D4DFF}" type="presOf" srcId="{F610C817-CF4A-4700-BA54-1E8216BEE077}" destId="{E07E98B9-C48D-401E-B942-CDDBCCB86DD3}" srcOrd="1" destOrd="0" presId="urn:microsoft.com/office/officeart/2005/8/layout/vProcess5"/>
    <dgm:cxn modelId="{D25C43FB-39F7-403E-9CC2-E1381CFB5A3F}" srcId="{A57341A3-765B-408D-80D0-921C823A18AE}" destId="{28620211-EF27-47A8-B63F-ED4298F145E8}" srcOrd="6" destOrd="0" parTransId="{3E9C9E12-F5A2-42CD-975C-F216A82A1CEC}" sibTransId="{3B743523-26AF-40D7-8C08-515902C368D3}"/>
    <dgm:cxn modelId="{EF3ACB20-CB35-489C-A029-9B3E21C3DC2C}" type="presOf" srcId="{A46CE054-4A8B-441A-BCAD-BB99098238E0}" destId="{F326F4FE-DFA1-41EC-BE30-5A2023374E79}" srcOrd="0" destOrd="0" presId="urn:microsoft.com/office/officeart/2005/8/layout/vProcess5"/>
    <dgm:cxn modelId="{75B9FF1D-0C4B-496B-9B70-299F15D4935A}" type="presOf" srcId="{97256F7D-8DED-4AA6-9EF5-0369AD739A85}" destId="{AD33A452-94C7-4885-B7D6-7A2F9BA99170}" srcOrd="1" destOrd="0" presId="urn:microsoft.com/office/officeart/2005/8/layout/vProcess5"/>
    <dgm:cxn modelId="{2AE99D79-BA14-4F6E-B42E-99C5DB4299AA}" type="presOf" srcId="{A57341A3-765B-408D-80D0-921C823A18AE}" destId="{6CA6801D-0DAE-4447-A6BF-FA7D057EB824}" srcOrd="0" destOrd="0" presId="urn:microsoft.com/office/officeart/2005/8/layout/vProcess5"/>
    <dgm:cxn modelId="{ED44282D-8AC5-453D-A893-A41E5BA726C6}" type="presOf" srcId="{4B193351-3CF0-41D1-8894-15C42FE539E5}" destId="{8DEAB177-9468-4122-BD8B-1A1B866DA7A1}" srcOrd="0" destOrd="0" presId="urn:microsoft.com/office/officeart/2005/8/layout/vProcess5"/>
    <dgm:cxn modelId="{A5759436-18A2-42E1-AD33-51E2C440EAAF}" srcId="{A57341A3-765B-408D-80D0-921C823A18AE}" destId="{72BDACC6-6CA2-499A-9657-F126C07C4607}" srcOrd="5" destOrd="0" parTransId="{3E2238B7-6A8E-4EE8-940C-E1B3302C0CF0}" sibTransId="{9BB1B0A1-8B64-47B7-AC80-0E45A4D34346}"/>
    <dgm:cxn modelId="{84E51900-3EB6-485F-ADB7-3DF686F755C5}" type="presOf" srcId="{B15FDA90-336D-48C4-B1D1-376D1090FD6E}" destId="{0A0D0771-C185-4012-8F6F-B3FF98B34AD5}" srcOrd="0" destOrd="0" presId="urn:microsoft.com/office/officeart/2005/8/layout/vProcess5"/>
    <dgm:cxn modelId="{E772585B-4EB9-438B-9C7F-6967BC34981A}" type="presOf" srcId="{97256F7D-8DED-4AA6-9EF5-0369AD739A85}" destId="{DD24F37E-16D7-4E04-BC58-C96638AA32F6}" srcOrd="0" destOrd="0" presId="urn:microsoft.com/office/officeart/2005/8/layout/vProcess5"/>
    <dgm:cxn modelId="{03B4B82D-AE60-4E29-BDC3-A0B0B73EDC77}" type="presOf" srcId="{E4D8A1ED-A495-4A07-925F-4D10B7CDFC3D}" destId="{0AFE6B80-9B1F-4002-BBC5-D346B8B150F2}" srcOrd="0" destOrd="0" presId="urn:microsoft.com/office/officeart/2005/8/layout/vProcess5"/>
    <dgm:cxn modelId="{83DB5F85-01D9-4426-9DD7-0B184639D3D8}" type="presOf" srcId="{B15FDA90-336D-48C4-B1D1-376D1090FD6E}" destId="{56624877-953A-412D-A1E7-2D6D31A51352}" srcOrd="1" destOrd="0" presId="urn:microsoft.com/office/officeart/2005/8/layout/vProcess5"/>
    <dgm:cxn modelId="{34AD729E-BAE5-49BE-B434-30E285E1CDCA}" type="presOf" srcId="{E04BC73B-DD7E-42E3-86E5-35BBEB337EB7}" destId="{EC7359D1-6A17-41E0-991E-C12FBB4368F8}" srcOrd="1" destOrd="0" presId="urn:microsoft.com/office/officeart/2005/8/layout/vProcess5"/>
    <dgm:cxn modelId="{ADEC746D-3BFD-49E2-B671-185E5C4B90E5}" type="presOf" srcId="{E4D8A1ED-A495-4A07-925F-4D10B7CDFC3D}" destId="{1E4A1CDA-C43D-40D6-8911-D2EAF80149E6}" srcOrd="1" destOrd="0" presId="urn:microsoft.com/office/officeart/2005/8/layout/vProcess5"/>
    <dgm:cxn modelId="{2D573720-A085-4A01-A903-F94054CBDD51}" srcId="{A57341A3-765B-408D-80D0-921C823A18AE}" destId="{F610C817-CF4A-4700-BA54-1E8216BEE077}" srcOrd="2" destOrd="0" parTransId="{17D4A3F3-C370-4CAF-B8B5-46A155665D16}" sibTransId="{31407723-34E6-458B-A5EB-042376FDC8AF}"/>
    <dgm:cxn modelId="{0C0B5C92-6DCE-4BC3-B3FB-1235BEAA9A02}" srcId="{A57341A3-765B-408D-80D0-921C823A18AE}" destId="{B15FDA90-336D-48C4-B1D1-376D1090FD6E}" srcOrd="4" destOrd="0" parTransId="{B7BAD11F-C5CB-4100-9EE7-350D20374C22}" sibTransId="{35BD8028-1633-4DE8-B75C-879106CA47CC}"/>
    <dgm:cxn modelId="{831879F4-8F9D-46AA-B73E-1DA0DF24E35D}" srcId="{A57341A3-765B-408D-80D0-921C823A18AE}" destId="{E4D8A1ED-A495-4A07-925F-4D10B7CDFC3D}" srcOrd="1" destOrd="0" parTransId="{6582C14A-4A32-4FC3-921B-3014E0247B4F}" sibTransId="{4B193351-3CF0-41D1-8894-15C42FE539E5}"/>
    <dgm:cxn modelId="{811DB36F-9ED0-4C75-AABA-854D5863E7AC}" type="presOf" srcId="{E04BC73B-DD7E-42E3-86E5-35BBEB337EB7}" destId="{FFE34AB3-A857-4CC5-886E-98E5E7C59FDA}" srcOrd="0" destOrd="0" presId="urn:microsoft.com/office/officeart/2005/8/layout/vProcess5"/>
    <dgm:cxn modelId="{26516DC5-3303-4A24-9F43-86374E3F3A49}" type="presOf" srcId="{31407723-34E6-458B-A5EB-042376FDC8AF}" destId="{B887D8CF-F92A-421E-AF48-0B5EDE83B19B}" srcOrd="0" destOrd="0" presId="urn:microsoft.com/office/officeart/2005/8/layout/vProcess5"/>
    <dgm:cxn modelId="{7FE70EF8-0064-40A3-9181-741AB448196A}" srcId="{A57341A3-765B-408D-80D0-921C823A18AE}" destId="{E04BC73B-DD7E-42E3-86E5-35BBEB337EB7}" srcOrd="0" destOrd="0" parTransId="{F4710797-1DB4-4FF1-924F-A8D1E0199F80}" sibTransId="{A46CE054-4A8B-441A-BCAD-BB99098238E0}"/>
    <dgm:cxn modelId="{0834A3E6-26D4-4FC3-B9F4-51DA7D718422}" type="presParOf" srcId="{6CA6801D-0DAE-4447-A6BF-FA7D057EB824}" destId="{CD286863-016A-4921-8CC5-206C0DEEF193}" srcOrd="0" destOrd="0" presId="urn:microsoft.com/office/officeart/2005/8/layout/vProcess5"/>
    <dgm:cxn modelId="{C614906C-8AAA-4D2E-8002-049C5ABB29FA}" type="presParOf" srcId="{6CA6801D-0DAE-4447-A6BF-FA7D057EB824}" destId="{FFE34AB3-A857-4CC5-886E-98E5E7C59FDA}" srcOrd="1" destOrd="0" presId="urn:microsoft.com/office/officeart/2005/8/layout/vProcess5"/>
    <dgm:cxn modelId="{EEC1F8AF-F8F0-48DA-8560-3D64E213C330}" type="presParOf" srcId="{6CA6801D-0DAE-4447-A6BF-FA7D057EB824}" destId="{0AFE6B80-9B1F-4002-BBC5-D346B8B150F2}" srcOrd="2" destOrd="0" presId="urn:microsoft.com/office/officeart/2005/8/layout/vProcess5"/>
    <dgm:cxn modelId="{3F79CF34-7E0D-40AD-A723-E70DCA49F146}" type="presParOf" srcId="{6CA6801D-0DAE-4447-A6BF-FA7D057EB824}" destId="{CEA56CEC-BD29-40F2-9ED7-F26E8D6024A0}" srcOrd="3" destOrd="0" presId="urn:microsoft.com/office/officeart/2005/8/layout/vProcess5"/>
    <dgm:cxn modelId="{38568004-FB86-441F-94E8-DA61590F4EF5}" type="presParOf" srcId="{6CA6801D-0DAE-4447-A6BF-FA7D057EB824}" destId="{DD24F37E-16D7-4E04-BC58-C96638AA32F6}" srcOrd="4" destOrd="0" presId="urn:microsoft.com/office/officeart/2005/8/layout/vProcess5"/>
    <dgm:cxn modelId="{11FE2A12-16D3-4D20-93E6-465FB0DEAD66}" type="presParOf" srcId="{6CA6801D-0DAE-4447-A6BF-FA7D057EB824}" destId="{0A0D0771-C185-4012-8F6F-B3FF98B34AD5}" srcOrd="5" destOrd="0" presId="urn:microsoft.com/office/officeart/2005/8/layout/vProcess5"/>
    <dgm:cxn modelId="{ECA4868E-BE98-43C9-B46F-DD23A87F404A}" type="presParOf" srcId="{6CA6801D-0DAE-4447-A6BF-FA7D057EB824}" destId="{F326F4FE-DFA1-41EC-BE30-5A2023374E79}" srcOrd="6" destOrd="0" presId="urn:microsoft.com/office/officeart/2005/8/layout/vProcess5"/>
    <dgm:cxn modelId="{90630194-992B-459B-B75A-ACA6AA38C8F2}" type="presParOf" srcId="{6CA6801D-0DAE-4447-A6BF-FA7D057EB824}" destId="{8DEAB177-9468-4122-BD8B-1A1B866DA7A1}" srcOrd="7" destOrd="0" presId="urn:microsoft.com/office/officeart/2005/8/layout/vProcess5"/>
    <dgm:cxn modelId="{91E2271F-2BCA-4FED-8A10-8BF934CF071B}" type="presParOf" srcId="{6CA6801D-0DAE-4447-A6BF-FA7D057EB824}" destId="{B887D8CF-F92A-421E-AF48-0B5EDE83B19B}" srcOrd="8" destOrd="0" presId="urn:microsoft.com/office/officeart/2005/8/layout/vProcess5"/>
    <dgm:cxn modelId="{D80F548F-5438-44DF-9281-48430ABC51EA}" type="presParOf" srcId="{6CA6801D-0DAE-4447-A6BF-FA7D057EB824}" destId="{D30F9A5B-6F1E-464E-8F8D-810DD5099A74}" srcOrd="9" destOrd="0" presId="urn:microsoft.com/office/officeart/2005/8/layout/vProcess5"/>
    <dgm:cxn modelId="{2555C2F7-1AFC-4282-B9E5-D51D76B05617}" type="presParOf" srcId="{6CA6801D-0DAE-4447-A6BF-FA7D057EB824}" destId="{EC7359D1-6A17-41E0-991E-C12FBB4368F8}" srcOrd="10" destOrd="0" presId="urn:microsoft.com/office/officeart/2005/8/layout/vProcess5"/>
    <dgm:cxn modelId="{375AEBA3-85BF-4FBD-98BF-E70CF4A53253}" type="presParOf" srcId="{6CA6801D-0DAE-4447-A6BF-FA7D057EB824}" destId="{1E4A1CDA-C43D-40D6-8911-D2EAF80149E6}" srcOrd="11" destOrd="0" presId="urn:microsoft.com/office/officeart/2005/8/layout/vProcess5"/>
    <dgm:cxn modelId="{0BF6EBCE-48C3-4C58-A351-49F3C9A80B7C}" type="presParOf" srcId="{6CA6801D-0DAE-4447-A6BF-FA7D057EB824}" destId="{E07E98B9-C48D-401E-B942-CDDBCCB86DD3}" srcOrd="12" destOrd="0" presId="urn:microsoft.com/office/officeart/2005/8/layout/vProcess5"/>
    <dgm:cxn modelId="{463FE752-9528-4436-A319-48A05A9541B9}" type="presParOf" srcId="{6CA6801D-0DAE-4447-A6BF-FA7D057EB824}" destId="{AD33A452-94C7-4885-B7D6-7A2F9BA99170}" srcOrd="13" destOrd="0" presId="urn:microsoft.com/office/officeart/2005/8/layout/vProcess5"/>
    <dgm:cxn modelId="{B6B37FEE-7FF9-43AD-9152-AE19E59D762E}" type="presParOf" srcId="{6CA6801D-0DAE-4447-A6BF-FA7D057EB824}" destId="{56624877-953A-412D-A1E7-2D6D31A51352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0610C29-2C06-4E53-BB50-B34EC8F35066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2B0F6FDB-4780-4FF6-8212-F20590F99168}">
      <dgm:prSet/>
      <dgm:spPr/>
      <dgm:t>
        <a:bodyPr/>
        <a:lstStyle/>
        <a:p>
          <a:pPr rtl="0"/>
          <a:r>
            <a:rPr lang="uz-Cyrl-UZ" i="1" smtClean="0"/>
            <a:t>Mavzuli parklar</a:t>
          </a:r>
          <a:endParaRPr lang="ru-RU"/>
        </a:p>
      </dgm:t>
    </dgm:pt>
    <dgm:pt modelId="{13890E82-28F3-46D8-94BE-6C4133C28DBD}" type="parTrans" cxnId="{E88C3CFD-8209-46ED-AEFA-1CAE515F6D40}">
      <dgm:prSet/>
      <dgm:spPr/>
      <dgm:t>
        <a:bodyPr/>
        <a:lstStyle/>
        <a:p>
          <a:endParaRPr lang="ru-RU"/>
        </a:p>
      </dgm:t>
    </dgm:pt>
    <dgm:pt modelId="{1E24CCC0-5489-44B1-BB53-665041240F48}" type="sibTrans" cxnId="{E88C3CFD-8209-46ED-AEFA-1CAE515F6D40}">
      <dgm:prSet/>
      <dgm:spPr/>
      <dgm:t>
        <a:bodyPr/>
        <a:lstStyle/>
        <a:p>
          <a:endParaRPr lang="ru-RU"/>
        </a:p>
      </dgm:t>
    </dgm:pt>
    <dgm:pt modelId="{9CAC3AA6-098D-4337-AE8B-0DB10A8DE499}">
      <dgm:prSet/>
      <dgm:spPr/>
      <dgm:t>
        <a:bodyPr/>
        <a:lstStyle/>
        <a:p>
          <a:pPr rtl="0"/>
          <a:r>
            <a:rPr lang="uz-Cyrl-UZ" i="1" smtClean="0"/>
            <a:t>Klublar</a:t>
          </a:r>
          <a:endParaRPr lang="ru-RU"/>
        </a:p>
      </dgm:t>
    </dgm:pt>
    <dgm:pt modelId="{6C0DCF7A-DF73-48C2-9BC0-81BF77C7BCAF}" type="parTrans" cxnId="{6066AB69-FD3E-4622-98EF-900DC91EB331}">
      <dgm:prSet/>
      <dgm:spPr/>
      <dgm:t>
        <a:bodyPr/>
        <a:lstStyle/>
        <a:p>
          <a:endParaRPr lang="ru-RU"/>
        </a:p>
      </dgm:t>
    </dgm:pt>
    <dgm:pt modelId="{DFC7322B-E2F7-479A-BE7D-AFE592839F38}" type="sibTrans" cxnId="{6066AB69-FD3E-4622-98EF-900DC91EB331}">
      <dgm:prSet/>
      <dgm:spPr/>
      <dgm:t>
        <a:bodyPr/>
        <a:lstStyle/>
        <a:p>
          <a:endParaRPr lang="ru-RU"/>
        </a:p>
      </dgm:t>
    </dgm:pt>
    <dgm:pt modelId="{C24D7D4C-3BC9-4670-BA07-3F253FCCEAFF}" type="pres">
      <dgm:prSet presAssocID="{80610C29-2C06-4E53-BB50-B34EC8F3506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3162E53-F910-44F0-A329-5A6A8F0772C6}" type="pres">
      <dgm:prSet presAssocID="{2B0F6FDB-4780-4FF6-8212-F20590F99168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840F4A-0A12-488D-903F-557EDF31F208}" type="pres">
      <dgm:prSet presAssocID="{9CAC3AA6-098D-4337-AE8B-0DB10A8DE499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25BF91-3C6E-4976-A254-A76F06C9A310}" type="presOf" srcId="{9CAC3AA6-098D-4337-AE8B-0DB10A8DE499}" destId="{4F840F4A-0A12-488D-903F-557EDF31F208}" srcOrd="0" destOrd="0" presId="urn:microsoft.com/office/officeart/2005/8/layout/arrow5"/>
    <dgm:cxn modelId="{F9D99726-EC80-40DF-B9AD-ADA071217A85}" type="presOf" srcId="{80610C29-2C06-4E53-BB50-B34EC8F35066}" destId="{C24D7D4C-3BC9-4670-BA07-3F253FCCEAFF}" srcOrd="0" destOrd="0" presId="urn:microsoft.com/office/officeart/2005/8/layout/arrow5"/>
    <dgm:cxn modelId="{E88C3CFD-8209-46ED-AEFA-1CAE515F6D40}" srcId="{80610C29-2C06-4E53-BB50-B34EC8F35066}" destId="{2B0F6FDB-4780-4FF6-8212-F20590F99168}" srcOrd="0" destOrd="0" parTransId="{13890E82-28F3-46D8-94BE-6C4133C28DBD}" sibTransId="{1E24CCC0-5489-44B1-BB53-665041240F48}"/>
    <dgm:cxn modelId="{70F0CA51-2787-46AF-81CF-05D2382E0DE6}" type="presOf" srcId="{2B0F6FDB-4780-4FF6-8212-F20590F99168}" destId="{73162E53-F910-44F0-A329-5A6A8F0772C6}" srcOrd="0" destOrd="0" presId="urn:microsoft.com/office/officeart/2005/8/layout/arrow5"/>
    <dgm:cxn modelId="{6066AB69-FD3E-4622-98EF-900DC91EB331}" srcId="{80610C29-2C06-4E53-BB50-B34EC8F35066}" destId="{9CAC3AA6-098D-4337-AE8B-0DB10A8DE499}" srcOrd="1" destOrd="0" parTransId="{6C0DCF7A-DF73-48C2-9BC0-81BF77C7BCAF}" sibTransId="{DFC7322B-E2F7-479A-BE7D-AFE592839F38}"/>
    <dgm:cxn modelId="{CA09C829-5111-403A-BA75-09DFBF911621}" type="presParOf" srcId="{C24D7D4C-3BC9-4670-BA07-3F253FCCEAFF}" destId="{73162E53-F910-44F0-A329-5A6A8F0772C6}" srcOrd="0" destOrd="0" presId="urn:microsoft.com/office/officeart/2005/8/layout/arrow5"/>
    <dgm:cxn modelId="{CAF0A901-AD90-48E8-B30E-E0AC476AB50C}" type="presParOf" srcId="{C24D7D4C-3BC9-4670-BA07-3F253FCCEAFF}" destId="{4F840F4A-0A12-488D-903F-557EDF31F208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C630EBB-D38D-4C47-B7BD-41518A03C3A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14F47E58-DF54-45C3-B8DB-F4C15F93B40C}">
      <dgm:prSet/>
      <dgm:spPr/>
      <dgm:t>
        <a:bodyPr/>
        <a:lstStyle/>
        <a:p>
          <a:pPr rtl="0"/>
          <a:r>
            <a:rPr lang="uz-Cyrl-UZ" dirty="0" smtClean="0"/>
            <a:t>Klub menejeri klub a’zolariga munosabatda kasbiy masofani saqlagan holda ehtiyotkor bo‘lishlari lozim.</a:t>
          </a:r>
          <a:endParaRPr lang="ru-RU" dirty="0"/>
        </a:p>
      </dgm:t>
    </dgm:pt>
    <dgm:pt modelId="{FAE617AC-EE19-46B2-A73B-C6B5DF8365CC}" type="parTrans" cxnId="{89DA487B-2B1A-492B-A8D9-2EF6D9C6ACB5}">
      <dgm:prSet/>
      <dgm:spPr/>
      <dgm:t>
        <a:bodyPr/>
        <a:lstStyle/>
        <a:p>
          <a:endParaRPr lang="ru-RU"/>
        </a:p>
      </dgm:t>
    </dgm:pt>
    <dgm:pt modelId="{85E84726-06F6-4F4A-A0C2-A442CF0E3131}" type="sibTrans" cxnId="{89DA487B-2B1A-492B-A8D9-2EF6D9C6ACB5}">
      <dgm:prSet/>
      <dgm:spPr/>
      <dgm:t>
        <a:bodyPr/>
        <a:lstStyle/>
        <a:p>
          <a:endParaRPr lang="ru-RU"/>
        </a:p>
      </dgm:t>
    </dgm:pt>
    <dgm:pt modelId="{5194FC80-5E2E-46ED-8FFD-26073C311046}">
      <dgm:prSet/>
      <dgm:spPr/>
      <dgm:t>
        <a:bodyPr/>
        <a:lstStyle/>
        <a:p>
          <a:pPr rtl="0"/>
          <a:r>
            <a:rPr lang="uz-Cyrl-UZ" smtClean="0"/>
            <a:t>Klub menejeri o‘z xizmatchilariga klub a’zolari va ularning mehmonlariga axloqiy namuna ko‘rsatishi lozim.</a:t>
          </a:r>
          <a:endParaRPr lang="ru-RU"/>
        </a:p>
      </dgm:t>
    </dgm:pt>
    <dgm:pt modelId="{E225DF5D-2F4E-46B1-8806-2C015E235719}" type="parTrans" cxnId="{616CFE0F-0C70-438D-8AEF-ADC4A77072E3}">
      <dgm:prSet/>
      <dgm:spPr/>
      <dgm:t>
        <a:bodyPr/>
        <a:lstStyle/>
        <a:p>
          <a:endParaRPr lang="ru-RU"/>
        </a:p>
      </dgm:t>
    </dgm:pt>
    <dgm:pt modelId="{D9818853-DFBC-45FB-8731-50E4EDFC307B}" type="sibTrans" cxnId="{616CFE0F-0C70-438D-8AEF-ADC4A77072E3}">
      <dgm:prSet/>
      <dgm:spPr/>
      <dgm:t>
        <a:bodyPr/>
        <a:lstStyle/>
        <a:p>
          <a:endParaRPr lang="ru-RU"/>
        </a:p>
      </dgm:t>
    </dgm:pt>
    <dgm:pt modelId="{305E8056-D813-42F6-9379-C98A298B7E36}">
      <dgm:prSet/>
      <dgm:spPr/>
      <dgm:t>
        <a:bodyPr/>
        <a:lstStyle/>
        <a:p>
          <a:pPr rtl="0"/>
          <a:r>
            <a:rPr lang="uz-Cyrl-UZ" smtClean="0"/>
            <a:t>Klub menejiyeri jamoatchilikka barcha mavjud vositalar orqali xizmat qilishi lozim.</a:t>
          </a:r>
          <a:endParaRPr lang="ru-RU"/>
        </a:p>
      </dgm:t>
    </dgm:pt>
    <dgm:pt modelId="{81C03AD0-465B-47D1-88E0-8670EC824E81}" type="parTrans" cxnId="{2418BAA7-5AB7-43EE-84A5-16ABFE98B2ED}">
      <dgm:prSet/>
      <dgm:spPr/>
      <dgm:t>
        <a:bodyPr/>
        <a:lstStyle/>
        <a:p>
          <a:endParaRPr lang="ru-RU"/>
        </a:p>
      </dgm:t>
    </dgm:pt>
    <dgm:pt modelId="{653F22E9-E111-4B79-B01E-565B07FE1755}" type="sibTrans" cxnId="{2418BAA7-5AB7-43EE-84A5-16ABFE98B2ED}">
      <dgm:prSet/>
      <dgm:spPr/>
      <dgm:t>
        <a:bodyPr/>
        <a:lstStyle/>
        <a:p>
          <a:endParaRPr lang="ru-RU"/>
        </a:p>
      </dgm:t>
    </dgm:pt>
    <dgm:pt modelId="{DFBD9557-B829-420E-87DD-9CE0BE098C27}">
      <dgm:prSet/>
      <dgm:spPr/>
      <dgm:t>
        <a:bodyPr/>
        <a:lstStyle/>
        <a:p>
          <a:pPr rtl="0"/>
          <a:r>
            <a:rPr lang="uz-Cyrl-UZ" smtClean="0"/>
            <a:t>Klub menejeri  unga topshirilgan muassasa ishini yaxshilash maqsadida anjuman va seminarlarda ishtirok etib, o‘z professional malakasini oshirib borishi lozim.</a:t>
          </a:r>
          <a:endParaRPr lang="ru-RU"/>
        </a:p>
      </dgm:t>
    </dgm:pt>
    <dgm:pt modelId="{2485A497-5076-47AC-A1CB-689191A623C1}" type="parTrans" cxnId="{6572B7B8-41D7-4C96-9D5D-6435F6AFBCEB}">
      <dgm:prSet/>
      <dgm:spPr/>
      <dgm:t>
        <a:bodyPr/>
        <a:lstStyle/>
        <a:p>
          <a:endParaRPr lang="ru-RU"/>
        </a:p>
      </dgm:t>
    </dgm:pt>
    <dgm:pt modelId="{E1F7C6A3-290A-4282-8C85-80E9055ADF6B}" type="sibTrans" cxnId="{6572B7B8-41D7-4C96-9D5D-6435F6AFBCEB}">
      <dgm:prSet/>
      <dgm:spPr/>
      <dgm:t>
        <a:bodyPr/>
        <a:lstStyle/>
        <a:p>
          <a:endParaRPr lang="ru-RU"/>
        </a:p>
      </dgm:t>
    </dgm:pt>
    <dgm:pt modelId="{55B15186-9E53-4E8B-9088-6D4B4C1634FA}">
      <dgm:prSet/>
      <dgm:spPr/>
      <dgm:t>
        <a:bodyPr/>
        <a:lstStyle/>
        <a:p>
          <a:pPr rtl="0"/>
          <a:r>
            <a:rPr lang="uz-Cyrl-UZ" dirty="0" smtClean="0"/>
            <a:t>Klub menejeri mahalliy va  umumamerika  uyushma yig‘ilishlarida faol ishtirok etishish lozim.</a:t>
          </a:r>
          <a:endParaRPr lang="ru-RU" dirty="0"/>
        </a:p>
      </dgm:t>
    </dgm:pt>
    <dgm:pt modelId="{6D192B96-2177-4B6B-A969-538FF88FF32F}" type="parTrans" cxnId="{79425A2B-8CFE-47AE-82E8-C76B72701BC2}">
      <dgm:prSet/>
      <dgm:spPr/>
      <dgm:t>
        <a:bodyPr/>
        <a:lstStyle/>
        <a:p>
          <a:endParaRPr lang="ru-RU"/>
        </a:p>
      </dgm:t>
    </dgm:pt>
    <dgm:pt modelId="{BC388798-4C30-4D0D-9A7B-B70E3C04E664}" type="sibTrans" cxnId="{79425A2B-8CFE-47AE-82E8-C76B72701BC2}">
      <dgm:prSet/>
      <dgm:spPr/>
      <dgm:t>
        <a:bodyPr/>
        <a:lstStyle/>
        <a:p>
          <a:endParaRPr lang="ru-RU"/>
        </a:p>
      </dgm:t>
    </dgm:pt>
    <dgm:pt modelId="{CD616DD5-9FE5-496F-9B89-F2FF23E4E4E1}">
      <dgm:prSet/>
      <dgm:spPr/>
      <dgm:t>
        <a:bodyPr/>
        <a:lstStyle/>
        <a:p>
          <a:pPr rtl="0"/>
          <a:r>
            <a:rPr lang="uz-Cyrl-UZ" smtClean="0"/>
            <a:t>Klub menejeri  klub oldidagi, xizmatchilar, klub a’zolari va yetkazib beruvchilar bilan bitimlarda o‘z majburiyatlarini bajarib, yaxshi xizmatchi namunasini ko‘rsatishi lozim.</a:t>
          </a:r>
          <a:endParaRPr lang="ru-RU"/>
        </a:p>
      </dgm:t>
    </dgm:pt>
    <dgm:pt modelId="{5B1B3FEA-F929-437A-A1C9-7B3A5535DF2F}" type="parTrans" cxnId="{BBB10400-4043-443F-BCA1-0590D2C7D2A2}">
      <dgm:prSet/>
      <dgm:spPr/>
      <dgm:t>
        <a:bodyPr/>
        <a:lstStyle/>
        <a:p>
          <a:endParaRPr lang="ru-RU"/>
        </a:p>
      </dgm:t>
    </dgm:pt>
    <dgm:pt modelId="{79948D33-E54D-483F-902C-11B6170B243A}" type="sibTrans" cxnId="{BBB10400-4043-443F-BCA1-0590D2C7D2A2}">
      <dgm:prSet/>
      <dgm:spPr/>
      <dgm:t>
        <a:bodyPr/>
        <a:lstStyle/>
        <a:p>
          <a:endParaRPr lang="ru-RU"/>
        </a:p>
      </dgm:t>
    </dgm:pt>
    <dgm:pt modelId="{03BCA93C-BA0E-43D8-AF70-6C54B2E93692}">
      <dgm:prSet/>
      <dgm:spPr/>
      <dgm:t>
        <a:bodyPr/>
        <a:lstStyle/>
        <a:p>
          <a:pPr rtl="0"/>
          <a:r>
            <a:rPr lang="uz-Cyrl-UZ" smtClean="0"/>
            <a:t>Klub menejeri har qanday minutda klub boshqaruvi a’zolariga, o‘z yordamchilariga va klub ishida yordam ko‘rsatayotgan hammaga ko‘maklashishga tayyor bo‘lishi lozim.</a:t>
          </a:r>
          <a:endParaRPr lang="ru-RU"/>
        </a:p>
      </dgm:t>
    </dgm:pt>
    <dgm:pt modelId="{E6E4F685-EA91-4589-B906-772025B4FDDD}" type="parTrans" cxnId="{A1BC3773-2FB8-4619-883B-578FF9003639}">
      <dgm:prSet/>
      <dgm:spPr/>
      <dgm:t>
        <a:bodyPr/>
        <a:lstStyle/>
        <a:p>
          <a:endParaRPr lang="ru-RU"/>
        </a:p>
      </dgm:t>
    </dgm:pt>
    <dgm:pt modelId="{9B6FD3D0-CA07-4C7C-AE22-265504960548}" type="sibTrans" cxnId="{A1BC3773-2FB8-4619-883B-578FF9003639}">
      <dgm:prSet/>
      <dgm:spPr/>
      <dgm:t>
        <a:bodyPr/>
        <a:lstStyle/>
        <a:p>
          <a:endParaRPr lang="ru-RU"/>
        </a:p>
      </dgm:t>
    </dgm:pt>
    <dgm:pt modelId="{F2C4ED10-6C52-4105-ACD3-E32F7B9E93C1}">
      <dgm:prSet/>
      <dgm:spPr/>
      <dgm:t>
        <a:bodyPr/>
        <a:lstStyle/>
        <a:p>
          <a:pPr rtl="0"/>
          <a:r>
            <a:rPr lang="uz-Cyrl-UZ" dirty="0" smtClean="0"/>
            <a:t>Klub menejeri klub mansub bo‘lgan muassasalar faoliyatini muvofiqlashtiruvchi qonunlarni hech qachon buzmaydi</a:t>
          </a:r>
          <a:endParaRPr lang="ru-RU" dirty="0"/>
        </a:p>
      </dgm:t>
    </dgm:pt>
    <dgm:pt modelId="{A30CD5F7-DF0E-44DB-95B6-BCB028BE7F0F}" type="parTrans" cxnId="{C1A86B63-1D03-4438-AEC3-6175841634E1}">
      <dgm:prSet/>
      <dgm:spPr/>
      <dgm:t>
        <a:bodyPr/>
        <a:lstStyle/>
        <a:p>
          <a:endParaRPr lang="ru-RU"/>
        </a:p>
      </dgm:t>
    </dgm:pt>
    <dgm:pt modelId="{3C8FFBD5-2977-4DCC-9701-28D0EBD8B46C}" type="sibTrans" cxnId="{C1A86B63-1D03-4438-AEC3-6175841634E1}">
      <dgm:prSet/>
      <dgm:spPr/>
      <dgm:t>
        <a:bodyPr/>
        <a:lstStyle/>
        <a:p>
          <a:endParaRPr lang="ru-RU"/>
        </a:p>
      </dgm:t>
    </dgm:pt>
    <dgm:pt modelId="{54164662-C72A-43AB-A12F-E28E9CC1EFBA}" type="pres">
      <dgm:prSet presAssocID="{9C630EBB-D38D-4C47-B7BD-41518A03C3A4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8F9B23B-53AC-4EF4-B9A0-3104B445B4B7}" type="pres">
      <dgm:prSet presAssocID="{14F47E58-DF54-45C3-B8DB-F4C15F93B40C}" presName="thickLine" presStyleLbl="alignNode1" presStyleIdx="0" presStyleCnt="8"/>
      <dgm:spPr/>
    </dgm:pt>
    <dgm:pt modelId="{68B077B7-3B53-4B40-9E89-B8E2C71B7AF3}" type="pres">
      <dgm:prSet presAssocID="{14F47E58-DF54-45C3-B8DB-F4C15F93B40C}" presName="horz1" presStyleCnt="0"/>
      <dgm:spPr/>
    </dgm:pt>
    <dgm:pt modelId="{E4868197-8EBA-40BD-AB28-52F0C2317782}" type="pres">
      <dgm:prSet presAssocID="{14F47E58-DF54-45C3-B8DB-F4C15F93B40C}" presName="tx1" presStyleLbl="revTx" presStyleIdx="0" presStyleCnt="8"/>
      <dgm:spPr/>
      <dgm:t>
        <a:bodyPr/>
        <a:lstStyle/>
        <a:p>
          <a:endParaRPr lang="ru-RU"/>
        </a:p>
      </dgm:t>
    </dgm:pt>
    <dgm:pt modelId="{0804F435-051A-400C-9803-CC030663A973}" type="pres">
      <dgm:prSet presAssocID="{14F47E58-DF54-45C3-B8DB-F4C15F93B40C}" presName="vert1" presStyleCnt="0"/>
      <dgm:spPr/>
    </dgm:pt>
    <dgm:pt modelId="{1D7D6E8A-98DF-49E9-9D50-2C3E454EF251}" type="pres">
      <dgm:prSet presAssocID="{5194FC80-5E2E-46ED-8FFD-26073C311046}" presName="thickLine" presStyleLbl="alignNode1" presStyleIdx="1" presStyleCnt="8"/>
      <dgm:spPr/>
    </dgm:pt>
    <dgm:pt modelId="{E03D4A12-6F3D-46A4-99A9-771BECF69B61}" type="pres">
      <dgm:prSet presAssocID="{5194FC80-5E2E-46ED-8FFD-26073C311046}" presName="horz1" presStyleCnt="0"/>
      <dgm:spPr/>
    </dgm:pt>
    <dgm:pt modelId="{819B8FED-2FB2-4FEC-B598-D934F5C3A10B}" type="pres">
      <dgm:prSet presAssocID="{5194FC80-5E2E-46ED-8FFD-26073C311046}" presName="tx1" presStyleLbl="revTx" presStyleIdx="1" presStyleCnt="8"/>
      <dgm:spPr/>
      <dgm:t>
        <a:bodyPr/>
        <a:lstStyle/>
        <a:p>
          <a:endParaRPr lang="ru-RU"/>
        </a:p>
      </dgm:t>
    </dgm:pt>
    <dgm:pt modelId="{5097681A-BDB1-4FA4-99DD-61E847DA7F3E}" type="pres">
      <dgm:prSet presAssocID="{5194FC80-5E2E-46ED-8FFD-26073C311046}" presName="vert1" presStyleCnt="0"/>
      <dgm:spPr/>
    </dgm:pt>
    <dgm:pt modelId="{CE4B117E-FD9A-4A0B-8F0E-822EA21A8511}" type="pres">
      <dgm:prSet presAssocID="{305E8056-D813-42F6-9379-C98A298B7E36}" presName="thickLine" presStyleLbl="alignNode1" presStyleIdx="2" presStyleCnt="8"/>
      <dgm:spPr/>
    </dgm:pt>
    <dgm:pt modelId="{F5A83A08-BF67-4FCC-8F70-BC2BE01B4CD9}" type="pres">
      <dgm:prSet presAssocID="{305E8056-D813-42F6-9379-C98A298B7E36}" presName="horz1" presStyleCnt="0"/>
      <dgm:spPr/>
    </dgm:pt>
    <dgm:pt modelId="{6717A2E7-B186-4177-AA53-A6BB55188AF4}" type="pres">
      <dgm:prSet presAssocID="{305E8056-D813-42F6-9379-C98A298B7E36}" presName="tx1" presStyleLbl="revTx" presStyleIdx="2" presStyleCnt="8"/>
      <dgm:spPr/>
      <dgm:t>
        <a:bodyPr/>
        <a:lstStyle/>
        <a:p>
          <a:endParaRPr lang="ru-RU"/>
        </a:p>
      </dgm:t>
    </dgm:pt>
    <dgm:pt modelId="{50F6CE98-633D-4CB5-9367-8FD11D848D09}" type="pres">
      <dgm:prSet presAssocID="{305E8056-D813-42F6-9379-C98A298B7E36}" presName="vert1" presStyleCnt="0"/>
      <dgm:spPr/>
    </dgm:pt>
    <dgm:pt modelId="{9DD9F04C-7B9A-45B6-A5A9-C98029C72837}" type="pres">
      <dgm:prSet presAssocID="{DFBD9557-B829-420E-87DD-9CE0BE098C27}" presName="thickLine" presStyleLbl="alignNode1" presStyleIdx="3" presStyleCnt="8"/>
      <dgm:spPr/>
    </dgm:pt>
    <dgm:pt modelId="{099222FE-6439-438A-937E-9B4B8C544C3F}" type="pres">
      <dgm:prSet presAssocID="{DFBD9557-B829-420E-87DD-9CE0BE098C27}" presName="horz1" presStyleCnt="0"/>
      <dgm:spPr/>
    </dgm:pt>
    <dgm:pt modelId="{5BFB4072-9DD4-4610-8807-33E1B08930F3}" type="pres">
      <dgm:prSet presAssocID="{DFBD9557-B829-420E-87DD-9CE0BE098C27}" presName="tx1" presStyleLbl="revTx" presStyleIdx="3" presStyleCnt="8"/>
      <dgm:spPr/>
      <dgm:t>
        <a:bodyPr/>
        <a:lstStyle/>
        <a:p>
          <a:endParaRPr lang="ru-RU"/>
        </a:p>
      </dgm:t>
    </dgm:pt>
    <dgm:pt modelId="{7A9146EC-63CC-43EF-B061-2043E8DDFB6D}" type="pres">
      <dgm:prSet presAssocID="{DFBD9557-B829-420E-87DD-9CE0BE098C27}" presName="vert1" presStyleCnt="0"/>
      <dgm:spPr/>
    </dgm:pt>
    <dgm:pt modelId="{0BFEE022-AB46-46EF-A323-E6556643145A}" type="pres">
      <dgm:prSet presAssocID="{55B15186-9E53-4E8B-9088-6D4B4C1634FA}" presName="thickLine" presStyleLbl="alignNode1" presStyleIdx="4" presStyleCnt="8"/>
      <dgm:spPr/>
    </dgm:pt>
    <dgm:pt modelId="{1F992C68-3AA5-4084-9831-065D1D50A918}" type="pres">
      <dgm:prSet presAssocID="{55B15186-9E53-4E8B-9088-6D4B4C1634FA}" presName="horz1" presStyleCnt="0"/>
      <dgm:spPr/>
    </dgm:pt>
    <dgm:pt modelId="{DEAE4535-79CB-4B48-A1C2-80FD05F0B1C1}" type="pres">
      <dgm:prSet presAssocID="{55B15186-9E53-4E8B-9088-6D4B4C1634FA}" presName="tx1" presStyleLbl="revTx" presStyleIdx="4" presStyleCnt="8"/>
      <dgm:spPr/>
      <dgm:t>
        <a:bodyPr/>
        <a:lstStyle/>
        <a:p>
          <a:endParaRPr lang="ru-RU"/>
        </a:p>
      </dgm:t>
    </dgm:pt>
    <dgm:pt modelId="{97BEDA8B-99FA-40A4-A522-FA13D3C27124}" type="pres">
      <dgm:prSet presAssocID="{55B15186-9E53-4E8B-9088-6D4B4C1634FA}" presName="vert1" presStyleCnt="0"/>
      <dgm:spPr/>
    </dgm:pt>
    <dgm:pt modelId="{FC7B1BC4-65CC-4EFF-89CB-0739D1C03E93}" type="pres">
      <dgm:prSet presAssocID="{CD616DD5-9FE5-496F-9B89-F2FF23E4E4E1}" presName="thickLine" presStyleLbl="alignNode1" presStyleIdx="5" presStyleCnt="8"/>
      <dgm:spPr/>
    </dgm:pt>
    <dgm:pt modelId="{5D46244F-DFB0-429A-8682-6E774832D6A9}" type="pres">
      <dgm:prSet presAssocID="{CD616DD5-9FE5-496F-9B89-F2FF23E4E4E1}" presName="horz1" presStyleCnt="0"/>
      <dgm:spPr/>
    </dgm:pt>
    <dgm:pt modelId="{13C6C9FD-BAE7-4B77-A854-AA739575AD6C}" type="pres">
      <dgm:prSet presAssocID="{CD616DD5-9FE5-496F-9B89-F2FF23E4E4E1}" presName="tx1" presStyleLbl="revTx" presStyleIdx="5" presStyleCnt="8"/>
      <dgm:spPr/>
      <dgm:t>
        <a:bodyPr/>
        <a:lstStyle/>
        <a:p>
          <a:endParaRPr lang="ru-RU"/>
        </a:p>
      </dgm:t>
    </dgm:pt>
    <dgm:pt modelId="{310D74D6-1B3A-4CB5-A860-ED5DFCDEF0D5}" type="pres">
      <dgm:prSet presAssocID="{CD616DD5-9FE5-496F-9B89-F2FF23E4E4E1}" presName="vert1" presStyleCnt="0"/>
      <dgm:spPr/>
    </dgm:pt>
    <dgm:pt modelId="{9775251A-A15B-493F-8B1B-0F28293BA88B}" type="pres">
      <dgm:prSet presAssocID="{03BCA93C-BA0E-43D8-AF70-6C54B2E93692}" presName="thickLine" presStyleLbl="alignNode1" presStyleIdx="6" presStyleCnt="8"/>
      <dgm:spPr/>
    </dgm:pt>
    <dgm:pt modelId="{ABF8C38A-97C9-4F38-A7F3-FC8225AE278F}" type="pres">
      <dgm:prSet presAssocID="{03BCA93C-BA0E-43D8-AF70-6C54B2E93692}" presName="horz1" presStyleCnt="0"/>
      <dgm:spPr/>
    </dgm:pt>
    <dgm:pt modelId="{05C400D0-5F11-4995-94C2-FE7AAB0BAC3B}" type="pres">
      <dgm:prSet presAssocID="{03BCA93C-BA0E-43D8-AF70-6C54B2E93692}" presName="tx1" presStyleLbl="revTx" presStyleIdx="6" presStyleCnt="8"/>
      <dgm:spPr/>
      <dgm:t>
        <a:bodyPr/>
        <a:lstStyle/>
        <a:p>
          <a:endParaRPr lang="ru-RU"/>
        </a:p>
      </dgm:t>
    </dgm:pt>
    <dgm:pt modelId="{05F0015B-D368-4A1D-B912-F01E5F049EE6}" type="pres">
      <dgm:prSet presAssocID="{03BCA93C-BA0E-43D8-AF70-6C54B2E93692}" presName="vert1" presStyleCnt="0"/>
      <dgm:spPr/>
    </dgm:pt>
    <dgm:pt modelId="{3B2301E7-10A9-4257-A018-6191033F77FD}" type="pres">
      <dgm:prSet presAssocID="{F2C4ED10-6C52-4105-ACD3-E32F7B9E93C1}" presName="thickLine" presStyleLbl="alignNode1" presStyleIdx="7" presStyleCnt="8"/>
      <dgm:spPr/>
    </dgm:pt>
    <dgm:pt modelId="{10224EB1-68DE-4A7E-B986-25761596135B}" type="pres">
      <dgm:prSet presAssocID="{F2C4ED10-6C52-4105-ACD3-E32F7B9E93C1}" presName="horz1" presStyleCnt="0"/>
      <dgm:spPr/>
    </dgm:pt>
    <dgm:pt modelId="{B01C72A5-54AA-4C41-97C1-AB5688F436C7}" type="pres">
      <dgm:prSet presAssocID="{F2C4ED10-6C52-4105-ACD3-E32F7B9E93C1}" presName="tx1" presStyleLbl="revTx" presStyleIdx="7" presStyleCnt="8"/>
      <dgm:spPr/>
      <dgm:t>
        <a:bodyPr/>
        <a:lstStyle/>
        <a:p>
          <a:endParaRPr lang="ru-RU"/>
        </a:p>
      </dgm:t>
    </dgm:pt>
    <dgm:pt modelId="{C2C08D5D-966E-48A4-BCE7-D62FF6F931C8}" type="pres">
      <dgm:prSet presAssocID="{F2C4ED10-6C52-4105-ACD3-E32F7B9E93C1}" presName="vert1" presStyleCnt="0"/>
      <dgm:spPr/>
    </dgm:pt>
  </dgm:ptLst>
  <dgm:cxnLst>
    <dgm:cxn modelId="{C6839A6C-1494-474C-A9A2-3B746A788457}" type="presOf" srcId="{5194FC80-5E2E-46ED-8FFD-26073C311046}" destId="{819B8FED-2FB2-4FEC-B598-D934F5C3A10B}" srcOrd="0" destOrd="0" presId="urn:microsoft.com/office/officeart/2008/layout/LinedList"/>
    <dgm:cxn modelId="{FC59EB5D-5EE8-4080-9C30-4CA13D9894B4}" type="presOf" srcId="{03BCA93C-BA0E-43D8-AF70-6C54B2E93692}" destId="{05C400D0-5F11-4995-94C2-FE7AAB0BAC3B}" srcOrd="0" destOrd="0" presId="urn:microsoft.com/office/officeart/2008/layout/LinedList"/>
    <dgm:cxn modelId="{4734A0E6-65C9-42C1-AE10-0535E7BC7904}" type="presOf" srcId="{DFBD9557-B829-420E-87DD-9CE0BE098C27}" destId="{5BFB4072-9DD4-4610-8807-33E1B08930F3}" srcOrd="0" destOrd="0" presId="urn:microsoft.com/office/officeart/2008/layout/LinedList"/>
    <dgm:cxn modelId="{A1BC3773-2FB8-4619-883B-578FF9003639}" srcId="{9C630EBB-D38D-4C47-B7BD-41518A03C3A4}" destId="{03BCA93C-BA0E-43D8-AF70-6C54B2E93692}" srcOrd="6" destOrd="0" parTransId="{E6E4F685-EA91-4589-B906-772025B4FDDD}" sibTransId="{9B6FD3D0-CA07-4C7C-AE22-265504960548}"/>
    <dgm:cxn modelId="{2418BAA7-5AB7-43EE-84A5-16ABFE98B2ED}" srcId="{9C630EBB-D38D-4C47-B7BD-41518A03C3A4}" destId="{305E8056-D813-42F6-9379-C98A298B7E36}" srcOrd="2" destOrd="0" parTransId="{81C03AD0-465B-47D1-88E0-8670EC824E81}" sibTransId="{653F22E9-E111-4B79-B01E-565B07FE1755}"/>
    <dgm:cxn modelId="{E18AFCE3-37FA-4F60-943A-44D7DC28BFCC}" type="presOf" srcId="{CD616DD5-9FE5-496F-9B89-F2FF23E4E4E1}" destId="{13C6C9FD-BAE7-4B77-A854-AA739575AD6C}" srcOrd="0" destOrd="0" presId="urn:microsoft.com/office/officeart/2008/layout/LinedList"/>
    <dgm:cxn modelId="{89DA487B-2B1A-492B-A8D9-2EF6D9C6ACB5}" srcId="{9C630EBB-D38D-4C47-B7BD-41518A03C3A4}" destId="{14F47E58-DF54-45C3-B8DB-F4C15F93B40C}" srcOrd="0" destOrd="0" parTransId="{FAE617AC-EE19-46B2-A73B-C6B5DF8365CC}" sibTransId="{85E84726-06F6-4F4A-A0C2-A442CF0E3131}"/>
    <dgm:cxn modelId="{E15CBD17-9F6F-4728-84C5-2A11D34E3EA3}" type="presOf" srcId="{55B15186-9E53-4E8B-9088-6D4B4C1634FA}" destId="{DEAE4535-79CB-4B48-A1C2-80FD05F0B1C1}" srcOrd="0" destOrd="0" presId="urn:microsoft.com/office/officeart/2008/layout/LinedList"/>
    <dgm:cxn modelId="{843B1073-E495-44B6-9D9D-3474EB11BD88}" type="presOf" srcId="{9C630EBB-D38D-4C47-B7BD-41518A03C3A4}" destId="{54164662-C72A-43AB-A12F-E28E9CC1EFBA}" srcOrd="0" destOrd="0" presId="urn:microsoft.com/office/officeart/2008/layout/LinedList"/>
    <dgm:cxn modelId="{BBB10400-4043-443F-BCA1-0590D2C7D2A2}" srcId="{9C630EBB-D38D-4C47-B7BD-41518A03C3A4}" destId="{CD616DD5-9FE5-496F-9B89-F2FF23E4E4E1}" srcOrd="5" destOrd="0" parTransId="{5B1B3FEA-F929-437A-A1C9-7B3A5535DF2F}" sibTransId="{79948D33-E54D-483F-902C-11B6170B243A}"/>
    <dgm:cxn modelId="{79425A2B-8CFE-47AE-82E8-C76B72701BC2}" srcId="{9C630EBB-D38D-4C47-B7BD-41518A03C3A4}" destId="{55B15186-9E53-4E8B-9088-6D4B4C1634FA}" srcOrd="4" destOrd="0" parTransId="{6D192B96-2177-4B6B-A969-538FF88FF32F}" sibTransId="{BC388798-4C30-4D0D-9A7B-B70E3C04E664}"/>
    <dgm:cxn modelId="{6572B7B8-41D7-4C96-9D5D-6435F6AFBCEB}" srcId="{9C630EBB-D38D-4C47-B7BD-41518A03C3A4}" destId="{DFBD9557-B829-420E-87DD-9CE0BE098C27}" srcOrd="3" destOrd="0" parTransId="{2485A497-5076-47AC-A1CB-689191A623C1}" sibTransId="{E1F7C6A3-290A-4282-8C85-80E9055ADF6B}"/>
    <dgm:cxn modelId="{D0770468-4678-4D9D-AD55-A28CFF26814C}" type="presOf" srcId="{305E8056-D813-42F6-9379-C98A298B7E36}" destId="{6717A2E7-B186-4177-AA53-A6BB55188AF4}" srcOrd="0" destOrd="0" presId="urn:microsoft.com/office/officeart/2008/layout/LinedList"/>
    <dgm:cxn modelId="{616CFE0F-0C70-438D-8AEF-ADC4A77072E3}" srcId="{9C630EBB-D38D-4C47-B7BD-41518A03C3A4}" destId="{5194FC80-5E2E-46ED-8FFD-26073C311046}" srcOrd="1" destOrd="0" parTransId="{E225DF5D-2F4E-46B1-8806-2C015E235719}" sibTransId="{D9818853-DFBC-45FB-8731-50E4EDFC307B}"/>
    <dgm:cxn modelId="{EB811CB0-EFEA-48BD-B200-6881CE046A71}" type="presOf" srcId="{14F47E58-DF54-45C3-B8DB-F4C15F93B40C}" destId="{E4868197-8EBA-40BD-AB28-52F0C2317782}" srcOrd="0" destOrd="0" presId="urn:microsoft.com/office/officeart/2008/layout/LinedList"/>
    <dgm:cxn modelId="{C1A86B63-1D03-4438-AEC3-6175841634E1}" srcId="{9C630EBB-D38D-4C47-B7BD-41518A03C3A4}" destId="{F2C4ED10-6C52-4105-ACD3-E32F7B9E93C1}" srcOrd="7" destOrd="0" parTransId="{A30CD5F7-DF0E-44DB-95B6-BCB028BE7F0F}" sibTransId="{3C8FFBD5-2977-4DCC-9701-28D0EBD8B46C}"/>
    <dgm:cxn modelId="{7B3B50B6-99CE-4C09-BE05-CA6969B93BE2}" type="presOf" srcId="{F2C4ED10-6C52-4105-ACD3-E32F7B9E93C1}" destId="{B01C72A5-54AA-4C41-97C1-AB5688F436C7}" srcOrd="0" destOrd="0" presId="urn:microsoft.com/office/officeart/2008/layout/LinedList"/>
    <dgm:cxn modelId="{D4F7DB61-5581-44B2-A840-C1227B21AE7F}" type="presParOf" srcId="{54164662-C72A-43AB-A12F-E28E9CC1EFBA}" destId="{88F9B23B-53AC-4EF4-B9A0-3104B445B4B7}" srcOrd="0" destOrd="0" presId="urn:microsoft.com/office/officeart/2008/layout/LinedList"/>
    <dgm:cxn modelId="{0A55EFA0-35B5-425E-A057-CE2A4F4BE733}" type="presParOf" srcId="{54164662-C72A-43AB-A12F-E28E9CC1EFBA}" destId="{68B077B7-3B53-4B40-9E89-B8E2C71B7AF3}" srcOrd="1" destOrd="0" presId="urn:microsoft.com/office/officeart/2008/layout/LinedList"/>
    <dgm:cxn modelId="{BC050748-AE2D-4726-AA63-88979C0775B5}" type="presParOf" srcId="{68B077B7-3B53-4B40-9E89-B8E2C71B7AF3}" destId="{E4868197-8EBA-40BD-AB28-52F0C2317782}" srcOrd="0" destOrd="0" presId="urn:microsoft.com/office/officeart/2008/layout/LinedList"/>
    <dgm:cxn modelId="{7A136F8F-4151-4EE5-A5D5-D5C641F2E81C}" type="presParOf" srcId="{68B077B7-3B53-4B40-9E89-B8E2C71B7AF3}" destId="{0804F435-051A-400C-9803-CC030663A973}" srcOrd="1" destOrd="0" presId="urn:microsoft.com/office/officeart/2008/layout/LinedList"/>
    <dgm:cxn modelId="{AD7D8844-09D0-428B-8037-01864E38F9EE}" type="presParOf" srcId="{54164662-C72A-43AB-A12F-E28E9CC1EFBA}" destId="{1D7D6E8A-98DF-49E9-9D50-2C3E454EF251}" srcOrd="2" destOrd="0" presId="urn:microsoft.com/office/officeart/2008/layout/LinedList"/>
    <dgm:cxn modelId="{8283D344-E1FC-499A-9B52-2E982BBF5B9F}" type="presParOf" srcId="{54164662-C72A-43AB-A12F-E28E9CC1EFBA}" destId="{E03D4A12-6F3D-46A4-99A9-771BECF69B61}" srcOrd="3" destOrd="0" presId="urn:microsoft.com/office/officeart/2008/layout/LinedList"/>
    <dgm:cxn modelId="{3BDB6682-B239-4BF8-8BE7-EAC28037B26F}" type="presParOf" srcId="{E03D4A12-6F3D-46A4-99A9-771BECF69B61}" destId="{819B8FED-2FB2-4FEC-B598-D934F5C3A10B}" srcOrd="0" destOrd="0" presId="urn:microsoft.com/office/officeart/2008/layout/LinedList"/>
    <dgm:cxn modelId="{44963956-A95F-40EA-A144-00F50B93473E}" type="presParOf" srcId="{E03D4A12-6F3D-46A4-99A9-771BECF69B61}" destId="{5097681A-BDB1-4FA4-99DD-61E847DA7F3E}" srcOrd="1" destOrd="0" presId="urn:microsoft.com/office/officeart/2008/layout/LinedList"/>
    <dgm:cxn modelId="{9C1FF5DB-7AD6-4A5B-959E-F7BE59FDF0BA}" type="presParOf" srcId="{54164662-C72A-43AB-A12F-E28E9CC1EFBA}" destId="{CE4B117E-FD9A-4A0B-8F0E-822EA21A8511}" srcOrd="4" destOrd="0" presId="urn:microsoft.com/office/officeart/2008/layout/LinedList"/>
    <dgm:cxn modelId="{BE35540E-AF3C-4838-8B73-5458B722658C}" type="presParOf" srcId="{54164662-C72A-43AB-A12F-E28E9CC1EFBA}" destId="{F5A83A08-BF67-4FCC-8F70-BC2BE01B4CD9}" srcOrd="5" destOrd="0" presId="urn:microsoft.com/office/officeart/2008/layout/LinedList"/>
    <dgm:cxn modelId="{45620EF3-4CF9-443F-B6EE-C6F4909FD95B}" type="presParOf" srcId="{F5A83A08-BF67-4FCC-8F70-BC2BE01B4CD9}" destId="{6717A2E7-B186-4177-AA53-A6BB55188AF4}" srcOrd="0" destOrd="0" presId="urn:microsoft.com/office/officeart/2008/layout/LinedList"/>
    <dgm:cxn modelId="{F6E79B45-B7D9-41ED-B22A-F502E27D1D1E}" type="presParOf" srcId="{F5A83A08-BF67-4FCC-8F70-BC2BE01B4CD9}" destId="{50F6CE98-633D-4CB5-9367-8FD11D848D09}" srcOrd="1" destOrd="0" presId="urn:microsoft.com/office/officeart/2008/layout/LinedList"/>
    <dgm:cxn modelId="{29CA14C5-88A9-4FC4-9F2D-7FDD5B974931}" type="presParOf" srcId="{54164662-C72A-43AB-A12F-E28E9CC1EFBA}" destId="{9DD9F04C-7B9A-45B6-A5A9-C98029C72837}" srcOrd="6" destOrd="0" presId="urn:microsoft.com/office/officeart/2008/layout/LinedList"/>
    <dgm:cxn modelId="{CC47D975-63B0-404F-BC98-16FE39CBF959}" type="presParOf" srcId="{54164662-C72A-43AB-A12F-E28E9CC1EFBA}" destId="{099222FE-6439-438A-937E-9B4B8C544C3F}" srcOrd="7" destOrd="0" presId="urn:microsoft.com/office/officeart/2008/layout/LinedList"/>
    <dgm:cxn modelId="{AEF9FFEA-C114-4BE4-A7D3-A12728222C9C}" type="presParOf" srcId="{099222FE-6439-438A-937E-9B4B8C544C3F}" destId="{5BFB4072-9DD4-4610-8807-33E1B08930F3}" srcOrd="0" destOrd="0" presId="urn:microsoft.com/office/officeart/2008/layout/LinedList"/>
    <dgm:cxn modelId="{1C65A4CC-71BB-4178-9A9F-EB5A4D9B02F6}" type="presParOf" srcId="{099222FE-6439-438A-937E-9B4B8C544C3F}" destId="{7A9146EC-63CC-43EF-B061-2043E8DDFB6D}" srcOrd="1" destOrd="0" presId="urn:microsoft.com/office/officeart/2008/layout/LinedList"/>
    <dgm:cxn modelId="{728D9422-3F8D-434A-B034-D3145EBB8305}" type="presParOf" srcId="{54164662-C72A-43AB-A12F-E28E9CC1EFBA}" destId="{0BFEE022-AB46-46EF-A323-E6556643145A}" srcOrd="8" destOrd="0" presId="urn:microsoft.com/office/officeart/2008/layout/LinedList"/>
    <dgm:cxn modelId="{D5F33706-169C-4AD1-91D7-9C319883A057}" type="presParOf" srcId="{54164662-C72A-43AB-A12F-E28E9CC1EFBA}" destId="{1F992C68-3AA5-4084-9831-065D1D50A918}" srcOrd="9" destOrd="0" presId="urn:microsoft.com/office/officeart/2008/layout/LinedList"/>
    <dgm:cxn modelId="{3D3CA474-AC66-4A6A-8153-0E3219AE3F47}" type="presParOf" srcId="{1F992C68-3AA5-4084-9831-065D1D50A918}" destId="{DEAE4535-79CB-4B48-A1C2-80FD05F0B1C1}" srcOrd="0" destOrd="0" presId="urn:microsoft.com/office/officeart/2008/layout/LinedList"/>
    <dgm:cxn modelId="{25E3C6AD-2D17-481F-A83A-0175CB7A7B9B}" type="presParOf" srcId="{1F992C68-3AA5-4084-9831-065D1D50A918}" destId="{97BEDA8B-99FA-40A4-A522-FA13D3C27124}" srcOrd="1" destOrd="0" presId="urn:microsoft.com/office/officeart/2008/layout/LinedList"/>
    <dgm:cxn modelId="{4DA639CC-926C-4AE4-B07F-D1F7BFD90815}" type="presParOf" srcId="{54164662-C72A-43AB-A12F-E28E9CC1EFBA}" destId="{FC7B1BC4-65CC-4EFF-89CB-0739D1C03E93}" srcOrd="10" destOrd="0" presId="urn:microsoft.com/office/officeart/2008/layout/LinedList"/>
    <dgm:cxn modelId="{448E5A90-A926-4BAE-8AF2-A13A1E381B8B}" type="presParOf" srcId="{54164662-C72A-43AB-A12F-E28E9CC1EFBA}" destId="{5D46244F-DFB0-429A-8682-6E774832D6A9}" srcOrd="11" destOrd="0" presId="urn:microsoft.com/office/officeart/2008/layout/LinedList"/>
    <dgm:cxn modelId="{989807C1-74B4-4797-B98C-16A9974CF1D7}" type="presParOf" srcId="{5D46244F-DFB0-429A-8682-6E774832D6A9}" destId="{13C6C9FD-BAE7-4B77-A854-AA739575AD6C}" srcOrd="0" destOrd="0" presId="urn:microsoft.com/office/officeart/2008/layout/LinedList"/>
    <dgm:cxn modelId="{1A60D92F-E26F-4962-AE31-E2C8D2F389E3}" type="presParOf" srcId="{5D46244F-DFB0-429A-8682-6E774832D6A9}" destId="{310D74D6-1B3A-4CB5-A860-ED5DFCDEF0D5}" srcOrd="1" destOrd="0" presId="urn:microsoft.com/office/officeart/2008/layout/LinedList"/>
    <dgm:cxn modelId="{B26D6562-07D0-43B2-9FC4-979E9918517A}" type="presParOf" srcId="{54164662-C72A-43AB-A12F-E28E9CC1EFBA}" destId="{9775251A-A15B-493F-8B1B-0F28293BA88B}" srcOrd="12" destOrd="0" presId="urn:microsoft.com/office/officeart/2008/layout/LinedList"/>
    <dgm:cxn modelId="{C10337EF-5057-4D9D-B32E-F2D7888DEA08}" type="presParOf" srcId="{54164662-C72A-43AB-A12F-E28E9CC1EFBA}" destId="{ABF8C38A-97C9-4F38-A7F3-FC8225AE278F}" srcOrd="13" destOrd="0" presId="urn:microsoft.com/office/officeart/2008/layout/LinedList"/>
    <dgm:cxn modelId="{5CCE741A-4B04-4AE6-912F-1CC534A982D3}" type="presParOf" srcId="{ABF8C38A-97C9-4F38-A7F3-FC8225AE278F}" destId="{05C400D0-5F11-4995-94C2-FE7AAB0BAC3B}" srcOrd="0" destOrd="0" presId="urn:microsoft.com/office/officeart/2008/layout/LinedList"/>
    <dgm:cxn modelId="{72444975-4110-436D-A085-27EB4EE9E845}" type="presParOf" srcId="{ABF8C38A-97C9-4F38-A7F3-FC8225AE278F}" destId="{05F0015B-D368-4A1D-B912-F01E5F049EE6}" srcOrd="1" destOrd="0" presId="urn:microsoft.com/office/officeart/2008/layout/LinedList"/>
    <dgm:cxn modelId="{B5EB2545-F39D-4C2A-BA68-6AB5137A000F}" type="presParOf" srcId="{54164662-C72A-43AB-A12F-E28E9CC1EFBA}" destId="{3B2301E7-10A9-4257-A018-6191033F77FD}" srcOrd="14" destOrd="0" presId="urn:microsoft.com/office/officeart/2008/layout/LinedList"/>
    <dgm:cxn modelId="{F466C8A1-F8E0-474B-97FB-CFC99397A689}" type="presParOf" srcId="{54164662-C72A-43AB-A12F-E28E9CC1EFBA}" destId="{10224EB1-68DE-4A7E-B986-25761596135B}" srcOrd="15" destOrd="0" presId="urn:microsoft.com/office/officeart/2008/layout/LinedList"/>
    <dgm:cxn modelId="{434874F9-E313-4DD0-A340-D9B86FA0F0BB}" type="presParOf" srcId="{10224EB1-68DE-4A7E-B986-25761596135B}" destId="{B01C72A5-54AA-4C41-97C1-AB5688F436C7}" srcOrd="0" destOrd="0" presId="urn:microsoft.com/office/officeart/2008/layout/LinedList"/>
    <dgm:cxn modelId="{BC52A2E5-4F1E-476E-8A6E-1EF8467EF8FB}" type="presParOf" srcId="{10224EB1-68DE-4A7E-B986-25761596135B}" destId="{C2C08D5D-966E-48A4-BCE7-D62FF6F931C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818A936-ED25-4F82-BCCC-7B23B8A98AE8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264E2DE1-F80D-42C4-95B2-B58CEA76A890}">
      <dgm:prSet/>
      <dgm:spPr/>
      <dgm:t>
        <a:bodyPr/>
        <a:lstStyle/>
        <a:p>
          <a:pPr rtl="0"/>
          <a:r>
            <a:rPr lang="uz-Cyrl-UZ" smtClean="0"/>
            <a:t>Shahar tashqarisidagi klublar odatda sport mashg‘ulotlari uchun </a:t>
          </a:r>
          <a:endParaRPr lang="ru-RU"/>
        </a:p>
      </dgm:t>
    </dgm:pt>
    <dgm:pt modelId="{475F945D-56BD-4922-8270-11F0FF3AA59D}" type="parTrans" cxnId="{597257A8-EE08-452C-ACED-63B517527B02}">
      <dgm:prSet/>
      <dgm:spPr/>
      <dgm:t>
        <a:bodyPr/>
        <a:lstStyle/>
        <a:p>
          <a:endParaRPr lang="ru-RU"/>
        </a:p>
      </dgm:t>
    </dgm:pt>
    <dgm:pt modelId="{CD65E5FE-8D46-486A-9AEB-69747D615808}" type="sibTrans" cxnId="{597257A8-EE08-452C-ACED-63B517527B02}">
      <dgm:prSet/>
      <dgm:spPr/>
      <dgm:t>
        <a:bodyPr/>
        <a:lstStyle/>
        <a:p>
          <a:endParaRPr lang="ru-RU"/>
        </a:p>
      </dgm:t>
    </dgm:pt>
    <dgm:pt modelId="{D18840CA-773D-460D-8450-0E2181F19839}">
      <dgm:prSet/>
      <dgm:spPr/>
      <dgm:t>
        <a:bodyPr/>
        <a:lstStyle/>
        <a:p>
          <a:pPr rtl="0"/>
          <a:r>
            <a:rPr lang="uz-Cyrl-UZ" smtClean="0"/>
            <a:t>Shahar tashqarisidagi barcha uylar bir yoki ko‘proq dam olish xonalariga ega</a:t>
          </a:r>
          <a:endParaRPr lang="ru-RU"/>
        </a:p>
      </dgm:t>
    </dgm:pt>
    <dgm:pt modelId="{D198CC7A-B6F2-4A31-A25D-EE8FD0F4C456}" type="parTrans" cxnId="{D9899235-38EA-4320-91DF-4D67E4B4AB53}">
      <dgm:prSet/>
      <dgm:spPr/>
      <dgm:t>
        <a:bodyPr/>
        <a:lstStyle/>
        <a:p>
          <a:endParaRPr lang="ru-RU"/>
        </a:p>
      </dgm:t>
    </dgm:pt>
    <dgm:pt modelId="{63930094-2B84-4335-86CB-3FFBB6A5BB89}" type="sibTrans" cxnId="{D9899235-38EA-4320-91DF-4D67E4B4AB53}">
      <dgm:prSet/>
      <dgm:spPr/>
      <dgm:t>
        <a:bodyPr/>
        <a:lstStyle/>
        <a:p>
          <a:endParaRPr lang="ru-RU"/>
        </a:p>
      </dgm:t>
    </dgm:pt>
    <dgm:pt modelId="{35934D46-A5EC-41D1-BCEC-0ED4597D9DD1}">
      <dgm:prSet/>
      <dgm:spPr/>
      <dgm:t>
        <a:bodyPr/>
        <a:lstStyle/>
        <a:p>
          <a:pPr rtl="0"/>
          <a:r>
            <a:rPr lang="uz-Cyrl-UZ" smtClean="0"/>
            <a:t>Shahar tashqarisidagi klublarga a’zolik asosan ikki turda bo‘ladi</a:t>
          </a:r>
          <a:endParaRPr lang="ru-RU"/>
        </a:p>
      </dgm:t>
    </dgm:pt>
    <dgm:pt modelId="{9CF951CF-476E-4850-9441-8A77C2E77E95}" type="parTrans" cxnId="{69A11A69-2BE8-445E-9C78-46E9D4481D62}">
      <dgm:prSet/>
      <dgm:spPr/>
      <dgm:t>
        <a:bodyPr/>
        <a:lstStyle/>
        <a:p>
          <a:endParaRPr lang="ru-RU"/>
        </a:p>
      </dgm:t>
    </dgm:pt>
    <dgm:pt modelId="{A71BC764-360A-44A7-8274-309BE5A85B39}" type="sibTrans" cxnId="{69A11A69-2BE8-445E-9C78-46E9D4481D62}">
      <dgm:prSet/>
      <dgm:spPr/>
      <dgm:t>
        <a:bodyPr/>
        <a:lstStyle/>
        <a:p>
          <a:endParaRPr lang="ru-RU"/>
        </a:p>
      </dgm:t>
    </dgm:pt>
    <dgm:pt modelId="{76AF686F-DA66-4C8F-B119-CAFE7F19FA2A}">
      <dgm:prSet/>
      <dgm:spPr/>
      <dgm:t>
        <a:bodyPr/>
        <a:lstStyle/>
        <a:p>
          <a:pPr rtl="0"/>
          <a:r>
            <a:rPr lang="uz-Cyrl-UZ" smtClean="0"/>
            <a:t>Bir necha yil ilgari shahar tashqarisidagi klublar ijtimoiy zodagonlarning yig’iladigan joyi hisoblanardi</a:t>
          </a:r>
          <a:endParaRPr lang="ru-RU"/>
        </a:p>
      </dgm:t>
    </dgm:pt>
    <dgm:pt modelId="{7E857B19-94B3-4325-84B0-9E8797DAB93E}" type="parTrans" cxnId="{A3C079D9-3B92-46E0-BC19-603EEFAC75C5}">
      <dgm:prSet/>
      <dgm:spPr/>
      <dgm:t>
        <a:bodyPr/>
        <a:lstStyle/>
        <a:p>
          <a:endParaRPr lang="ru-RU"/>
        </a:p>
      </dgm:t>
    </dgm:pt>
    <dgm:pt modelId="{FD5F3941-D142-4C32-A503-19316D71B02E}" type="sibTrans" cxnId="{A3C079D9-3B92-46E0-BC19-603EEFAC75C5}">
      <dgm:prSet/>
      <dgm:spPr/>
      <dgm:t>
        <a:bodyPr/>
        <a:lstStyle/>
        <a:p>
          <a:endParaRPr lang="ru-RU"/>
        </a:p>
      </dgm:t>
    </dgm:pt>
    <dgm:pt modelId="{187B84CC-A97D-4131-B327-C2CCBF2A242E}" type="pres">
      <dgm:prSet presAssocID="{0818A936-ED25-4F82-BCCC-7B23B8A98AE8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A14F83F9-045E-4EC6-ACA0-6F79A4B33621}" type="pres">
      <dgm:prSet presAssocID="{264E2DE1-F80D-42C4-95B2-B58CEA76A890}" presName="parenttextcomposite" presStyleCnt="0"/>
      <dgm:spPr/>
    </dgm:pt>
    <dgm:pt modelId="{B194D4B3-257D-415E-945F-EF7ED8D5B4E4}" type="pres">
      <dgm:prSet presAssocID="{264E2DE1-F80D-42C4-95B2-B58CEA76A890}" presName="parenttext" presStyleLbl="revTx" presStyleIdx="0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EE86EC-B4DC-42EE-8E5D-856DCFE87C81}" type="pres">
      <dgm:prSet presAssocID="{264E2DE1-F80D-42C4-95B2-B58CEA76A890}" presName="parallelogramComposite" presStyleCnt="0"/>
      <dgm:spPr/>
    </dgm:pt>
    <dgm:pt modelId="{6FB63273-6E01-4F74-910F-EE6655F8429C}" type="pres">
      <dgm:prSet presAssocID="{264E2DE1-F80D-42C4-95B2-B58CEA76A890}" presName="parallelogram1" presStyleLbl="alignNode1" presStyleIdx="0" presStyleCnt="28"/>
      <dgm:spPr/>
    </dgm:pt>
    <dgm:pt modelId="{80928FCA-F795-4F5B-BFC0-8B92E806D31A}" type="pres">
      <dgm:prSet presAssocID="{264E2DE1-F80D-42C4-95B2-B58CEA76A890}" presName="parallelogram2" presStyleLbl="alignNode1" presStyleIdx="1" presStyleCnt="28"/>
      <dgm:spPr/>
    </dgm:pt>
    <dgm:pt modelId="{8461AD40-33A6-420D-8316-548F414FF8F0}" type="pres">
      <dgm:prSet presAssocID="{264E2DE1-F80D-42C4-95B2-B58CEA76A890}" presName="parallelogram3" presStyleLbl="alignNode1" presStyleIdx="2" presStyleCnt="28"/>
      <dgm:spPr/>
    </dgm:pt>
    <dgm:pt modelId="{76E82F95-2838-4147-BAD4-B9C9FFC83FAA}" type="pres">
      <dgm:prSet presAssocID="{264E2DE1-F80D-42C4-95B2-B58CEA76A890}" presName="parallelogram4" presStyleLbl="alignNode1" presStyleIdx="3" presStyleCnt="28"/>
      <dgm:spPr/>
    </dgm:pt>
    <dgm:pt modelId="{63AD3C3A-65B2-42E4-9247-0FDE2A005928}" type="pres">
      <dgm:prSet presAssocID="{264E2DE1-F80D-42C4-95B2-B58CEA76A890}" presName="parallelogram5" presStyleLbl="alignNode1" presStyleIdx="4" presStyleCnt="28"/>
      <dgm:spPr/>
    </dgm:pt>
    <dgm:pt modelId="{707E8986-29D3-4717-BFD6-F18F5711873B}" type="pres">
      <dgm:prSet presAssocID="{264E2DE1-F80D-42C4-95B2-B58CEA76A890}" presName="parallelogram6" presStyleLbl="alignNode1" presStyleIdx="5" presStyleCnt="28"/>
      <dgm:spPr/>
    </dgm:pt>
    <dgm:pt modelId="{8368A438-3A20-4AF4-8373-D965444D154A}" type="pres">
      <dgm:prSet presAssocID="{264E2DE1-F80D-42C4-95B2-B58CEA76A890}" presName="parallelogram7" presStyleLbl="alignNode1" presStyleIdx="6" presStyleCnt="28"/>
      <dgm:spPr/>
    </dgm:pt>
    <dgm:pt modelId="{2C7A4034-CEAE-4701-BA71-4874C80DE2A1}" type="pres">
      <dgm:prSet presAssocID="{CD65E5FE-8D46-486A-9AEB-69747D615808}" presName="sibTrans" presStyleCnt="0"/>
      <dgm:spPr/>
    </dgm:pt>
    <dgm:pt modelId="{470FE49E-F487-417B-A6D1-ACE3C11027D7}" type="pres">
      <dgm:prSet presAssocID="{D18840CA-773D-460D-8450-0E2181F19839}" presName="parenttextcomposite" presStyleCnt="0"/>
      <dgm:spPr/>
    </dgm:pt>
    <dgm:pt modelId="{7B9CBD58-63F3-4941-AB93-77ADE2BD24EA}" type="pres">
      <dgm:prSet presAssocID="{D18840CA-773D-460D-8450-0E2181F19839}" presName="parenttext" presStyleLbl="revTx" presStyleIdx="1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B74D5C-9ADE-45D3-91E8-8A787DD06435}" type="pres">
      <dgm:prSet presAssocID="{D18840CA-773D-460D-8450-0E2181F19839}" presName="parallelogramComposite" presStyleCnt="0"/>
      <dgm:spPr/>
    </dgm:pt>
    <dgm:pt modelId="{6AA74F9E-9886-44A7-8E7D-C6D666A5F659}" type="pres">
      <dgm:prSet presAssocID="{D18840CA-773D-460D-8450-0E2181F19839}" presName="parallelogram1" presStyleLbl="alignNode1" presStyleIdx="7" presStyleCnt="28"/>
      <dgm:spPr/>
    </dgm:pt>
    <dgm:pt modelId="{4BCAFDC2-CF4C-4D19-9011-15464FC6B762}" type="pres">
      <dgm:prSet presAssocID="{D18840CA-773D-460D-8450-0E2181F19839}" presName="parallelogram2" presStyleLbl="alignNode1" presStyleIdx="8" presStyleCnt="28"/>
      <dgm:spPr/>
    </dgm:pt>
    <dgm:pt modelId="{87F98C59-6C97-4064-84FC-41B4A4E9E580}" type="pres">
      <dgm:prSet presAssocID="{D18840CA-773D-460D-8450-0E2181F19839}" presName="parallelogram3" presStyleLbl="alignNode1" presStyleIdx="9" presStyleCnt="28"/>
      <dgm:spPr/>
    </dgm:pt>
    <dgm:pt modelId="{B1E112C8-D9C1-4AF9-9D99-999345AFA578}" type="pres">
      <dgm:prSet presAssocID="{D18840CA-773D-460D-8450-0E2181F19839}" presName="parallelogram4" presStyleLbl="alignNode1" presStyleIdx="10" presStyleCnt="28"/>
      <dgm:spPr/>
    </dgm:pt>
    <dgm:pt modelId="{056CE325-EA50-46A5-BF5E-82CEAEE02F5E}" type="pres">
      <dgm:prSet presAssocID="{D18840CA-773D-460D-8450-0E2181F19839}" presName="parallelogram5" presStyleLbl="alignNode1" presStyleIdx="11" presStyleCnt="28"/>
      <dgm:spPr/>
    </dgm:pt>
    <dgm:pt modelId="{011C9657-BEFD-4915-8A35-B540415803AA}" type="pres">
      <dgm:prSet presAssocID="{D18840CA-773D-460D-8450-0E2181F19839}" presName="parallelogram6" presStyleLbl="alignNode1" presStyleIdx="12" presStyleCnt="28"/>
      <dgm:spPr/>
    </dgm:pt>
    <dgm:pt modelId="{2E64D717-1007-4EE9-877D-ED5F519C900A}" type="pres">
      <dgm:prSet presAssocID="{D18840CA-773D-460D-8450-0E2181F19839}" presName="parallelogram7" presStyleLbl="alignNode1" presStyleIdx="13" presStyleCnt="28"/>
      <dgm:spPr/>
    </dgm:pt>
    <dgm:pt modelId="{8052FB2C-F6D1-4F9F-81A7-0080C3919897}" type="pres">
      <dgm:prSet presAssocID="{63930094-2B84-4335-86CB-3FFBB6A5BB89}" presName="sibTrans" presStyleCnt="0"/>
      <dgm:spPr/>
    </dgm:pt>
    <dgm:pt modelId="{F7B0158C-CE1F-43FC-808E-8AE25A2A2002}" type="pres">
      <dgm:prSet presAssocID="{35934D46-A5EC-41D1-BCEC-0ED4597D9DD1}" presName="parenttextcomposite" presStyleCnt="0"/>
      <dgm:spPr/>
    </dgm:pt>
    <dgm:pt modelId="{009623C9-7BAB-4F3F-8504-A99AFAAC5AC5}" type="pres">
      <dgm:prSet presAssocID="{35934D46-A5EC-41D1-BCEC-0ED4597D9DD1}" presName="parenttext" presStyleLbl="revTx" presStyleIdx="2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5BBFDC-EADE-4863-BBC2-CE096A51E8F5}" type="pres">
      <dgm:prSet presAssocID="{35934D46-A5EC-41D1-BCEC-0ED4597D9DD1}" presName="parallelogramComposite" presStyleCnt="0"/>
      <dgm:spPr/>
    </dgm:pt>
    <dgm:pt modelId="{B8F52D3D-E227-475A-A88F-96C0E05ADD21}" type="pres">
      <dgm:prSet presAssocID="{35934D46-A5EC-41D1-BCEC-0ED4597D9DD1}" presName="parallelogram1" presStyleLbl="alignNode1" presStyleIdx="14" presStyleCnt="28"/>
      <dgm:spPr/>
    </dgm:pt>
    <dgm:pt modelId="{FB3EBB28-26AC-48D8-BC4B-A0EB74865FF3}" type="pres">
      <dgm:prSet presAssocID="{35934D46-A5EC-41D1-BCEC-0ED4597D9DD1}" presName="parallelogram2" presStyleLbl="alignNode1" presStyleIdx="15" presStyleCnt="28"/>
      <dgm:spPr/>
    </dgm:pt>
    <dgm:pt modelId="{B47F2CFF-00DB-4203-9531-3C930A897C60}" type="pres">
      <dgm:prSet presAssocID="{35934D46-A5EC-41D1-BCEC-0ED4597D9DD1}" presName="parallelogram3" presStyleLbl="alignNode1" presStyleIdx="16" presStyleCnt="28"/>
      <dgm:spPr/>
    </dgm:pt>
    <dgm:pt modelId="{D907CFEB-19AC-4E10-987E-9332A26B1475}" type="pres">
      <dgm:prSet presAssocID="{35934D46-A5EC-41D1-BCEC-0ED4597D9DD1}" presName="parallelogram4" presStyleLbl="alignNode1" presStyleIdx="17" presStyleCnt="28"/>
      <dgm:spPr/>
    </dgm:pt>
    <dgm:pt modelId="{8F5A4BA6-6029-43CD-8933-AC8808D50554}" type="pres">
      <dgm:prSet presAssocID="{35934D46-A5EC-41D1-BCEC-0ED4597D9DD1}" presName="parallelogram5" presStyleLbl="alignNode1" presStyleIdx="18" presStyleCnt="28"/>
      <dgm:spPr/>
    </dgm:pt>
    <dgm:pt modelId="{D8EEFA42-F45C-41BC-B003-E344CC81E811}" type="pres">
      <dgm:prSet presAssocID="{35934D46-A5EC-41D1-BCEC-0ED4597D9DD1}" presName="parallelogram6" presStyleLbl="alignNode1" presStyleIdx="19" presStyleCnt="28"/>
      <dgm:spPr/>
    </dgm:pt>
    <dgm:pt modelId="{D2A20217-5185-467E-9246-D7B07060A22A}" type="pres">
      <dgm:prSet presAssocID="{35934D46-A5EC-41D1-BCEC-0ED4597D9DD1}" presName="parallelogram7" presStyleLbl="alignNode1" presStyleIdx="20" presStyleCnt="28"/>
      <dgm:spPr/>
    </dgm:pt>
    <dgm:pt modelId="{32416692-0520-4B4D-93B8-8878117188A8}" type="pres">
      <dgm:prSet presAssocID="{A71BC764-360A-44A7-8274-309BE5A85B39}" presName="sibTrans" presStyleCnt="0"/>
      <dgm:spPr/>
    </dgm:pt>
    <dgm:pt modelId="{4B4A6896-D93B-4D96-8FC3-4F06FC5AB32A}" type="pres">
      <dgm:prSet presAssocID="{76AF686F-DA66-4C8F-B119-CAFE7F19FA2A}" presName="parenttextcomposite" presStyleCnt="0"/>
      <dgm:spPr/>
    </dgm:pt>
    <dgm:pt modelId="{5EB89EF1-0EC8-491A-9969-2CA269C5A112}" type="pres">
      <dgm:prSet presAssocID="{76AF686F-DA66-4C8F-B119-CAFE7F19FA2A}" presName="parenttext" presStyleLbl="revTx" presStyleIdx="3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0AA8E8-0A55-49B8-8A4E-AEB9F30A88D2}" type="pres">
      <dgm:prSet presAssocID="{76AF686F-DA66-4C8F-B119-CAFE7F19FA2A}" presName="parallelogramComposite" presStyleCnt="0"/>
      <dgm:spPr/>
    </dgm:pt>
    <dgm:pt modelId="{8D5DFC6D-B3E5-4B56-803E-54644E61C97A}" type="pres">
      <dgm:prSet presAssocID="{76AF686F-DA66-4C8F-B119-CAFE7F19FA2A}" presName="parallelogram1" presStyleLbl="alignNode1" presStyleIdx="21" presStyleCnt="28"/>
      <dgm:spPr/>
    </dgm:pt>
    <dgm:pt modelId="{024309BC-5690-4309-8A4E-AF347C003751}" type="pres">
      <dgm:prSet presAssocID="{76AF686F-DA66-4C8F-B119-CAFE7F19FA2A}" presName="parallelogram2" presStyleLbl="alignNode1" presStyleIdx="22" presStyleCnt="28"/>
      <dgm:spPr/>
    </dgm:pt>
    <dgm:pt modelId="{47C9E9E9-CA19-4F2A-84AB-0EBB3B55B4F7}" type="pres">
      <dgm:prSet presAssocID="{76AF686F-DA66-4C8F-B119-CAFE7F19FA2A}" presName="parallelogram3" presStyleLbl="alignNode1" presStyleIdx="23" presStyleCnt="28"/>
      <dgm:spPr/>
    </dgm:pt>
    <dgm:pt modelId="{2F3E7921-4C32-4415-8456-83337762B13B}" type="pres">
      <dgm:prSet presAssocID="{76AF686F-DA66-4C8F-B119-CAFE7F19FA2A}" presName="parallelogram4" presStyleLbl="alignNode1" presStyleIdx="24" presStyleCnt="28"/>
      <dgm:spPr/>
    </dgm:pt>
    <dgm:pt modelId="{6B5EA7C8-85EC-4B3E-87A1-4D8F4108ADCD}" type="pres">
      <dgm:prSet presAssocID="{76AF686F-DA66-4C8F-B119-CAFE7F19FA2A}" presName="parallelogram5" presStyleLbl="alignNode1" presStyleIdx="25" presStyleCnt="28"/>
      <dgm:spPr/>
    </dgm:pt>
    <dgm:pt modelId="{9A35B5C7-CB74-4D84-B090-9492522C68BF}" type="pres">
      <dgm:prSet presAssocID="{76AF686F-DA66-4C8F-B119-CAFE7F19FA2A}" presName="parallelogram6" presStyleLbl="alignNode1" presStyleIdx="26" presStyleCnt="28"/>
      <dgm:spPr/>
    </dgm:pt>
    <dgm:pt modelId="{85E3844C-2573-42B0-9D7B-F1DBE592A554}" type="pres">
      <dgm:prSet presAssocID="{76AF686F-DA66-4C8F-B119-CAFE7F19FA2A}" presName="parallelogram7" presStyleLbl="alignNode1" presStyleIdx="27" presStyleCnt="28"/>
      <dgm:spPr/>
    </dgm:pt>
  </dgm:ptLst>
  <dgm:cxnLst>
    <dgm:cxn modelId="{F44BE920-F23A-4E7A-8F87-68BE19B5B7CE}" type="presOf" srcId="{264E2DE1-F80D-42C4-95B2-B58CEA76A890}" destId="{B194D4B3-257D-415E-945F-EF7ED8D5B4E4}" srcOrd="0" destOrd="0" presId="urn:microsoft.com/office/officeart/2008/layout/VerticalAccentList"/>
    <dgm:cxn modelId="{B4D79886-E902-40E9-AB28-5DBDD24BF3A8}" type="presOf" srcId="{76AF686F-DA66-4C8F-B119-CAFE7F19FA2A}" destId="{5EB89EF1-0EC8-491A-9969-2CA269C5A112}" srcOrd="0" destOrd="0" presId="urn:microsoft.com/office/officeart/2008/layout/VerticalAccentList"/>
    <dgm:cxn modelId="{811FD0F7-712C-42C9-85D8-396690045FB9}" type="presOf" srcId="{0818A936-ED25-4F82-BCCC-7B23B8A98AE8}" destId="{187B84CC-A97D-4131-B327-C2CCBF2A242E}" srcOrd="0" destOrd="0" presId="urn:microsoft.com/office/officeart/2008/layout/VerticalAccentList"/>
    <dgm:cxn modelId="{1D71E61E-76E7-442A-947E-E8159685C5DD}" type="presOf" srcId="{D18840CA-773D-460D-8450-0E2181F19839}" destId="{7B9CBD58-63F3-4941-AB93-77ADE2BD24EA}" srcOrd="0" destOrd="0" presId="urn:microsoft.com/office/officeart/2008/layout/VerticalAccentList"/>
    <dgm:cxn modelId="{66A9D38A-F819-42F6-933A-89094C8AC0B4}" type="presOf" srcId="{35934D46-A5EC-41D1-BCEC-0ED4597D9DD1}" destId="{009623C9-7BAB-4F3F-8504-A99AFAAC5AC5}" srcOrd="0" destOrd="0" presId="urn:microsoft.com/office/officeart/2008/layout/VerticalAccentList"/>
    <dgm:cxn modelId="{D9899235-38EA-4320-91DF-4D67E4B4AB53}" srcId="{0818A936-ED25-4F82-BCCC-7B23B8A98AE8}" destId="{D18840CA-773D-460D-8450-0E2181F19839}" srcOrd="1" destOrd="0" parTransId="{D198CC7A-B6F2-4A31-A25D-EE8FD0F4C456}" sibTransId="{63930094-2B84-4335-86CB-3FFBB6A5BB89}"/>
    <dgm:cxn modelId="{597257A8-EE08-452C-ACED-63B517527B02}" srcId="{0818A936-ED25-4F82-BCCC-7B23B8A98AE8}" destId="{264E2DE1-F80D-42C4-95B2-B58CEA76A890}" srcOrd="0" destOrd="0" parTransId="{475F945D-56BD-4922-8270-11F0FF3AA59D}" sibTransId="{CD65E5FE-8D46-486A-9AEB-69747D615808}"/>
    <dgm:cxn modelId="{A3C079D9-3B92-46E0-BC19-603EEFAC75C5}" srcId="{0818A936-ED25-4F82-BCCC-7B23B8A98AE8}" destId="{76AF686F-DA66-4C8F-B119-CAFE7F19FA2A}" srcOrd="3" destOrd="0" parTransId="{7E857B19-94B3-4325-84B0-9E8797DAB93E}" sibTransId="{FD5F3941-D142-4C32-A503-19316D71B02E}"/>
    <dgm:cxn modelId="{69A11A69-2BE8-445E-9C78-46E9D4481D62}" srcId="{0818A936-ED25-4F82-BCCC-7B23B8A98AE8}" destId="{35934D46-A5EC-41D1-BCEC-0ED4597D9DD1}" srcOrd="2" destOrd="0" parTransId="{9CF951CF-476E-4850-9441-8A77C2E77E95}" sibTransId="{A71BC764-360A-44A7-8274-309BE5A85B39}"/>
    <dgm:cxn modelId="{022D2300-8215-49C6-8E9E-144B6030C560}" type="presParOf" srcId="{187B84CC-A97D-4131-B327-C2CCBF2A242E}" destId="{A14F83F9-045E-4EC6-ACA0-6F79A4B33621}" srcOrd="0" destOrd="0" presId="urn:microsoft.com/office/officeart/2008/layout/VerticalAccentList"/>
    <dgm:cxn modelId="{2D45C7F8-A229-4953-B571-AA0B48FECC25}" type="presParOf" srcId="{A14F83F9-045E-4EC6-ACA0-6F79A4B33621}" destId="{B194D4B3-257D-415E-945F-EF7ED8D5B4E4}" srcOrd="0" destOrd="0" presId="urn:microsoft.com/office/officeart/2008/layout/VerticalAccentList"/>
    <dgm:cxn modelId="{CF2CD08B-77BC-4EAD-A5D6-5477C48041A0}" type="presParOf" srcId="{187B84CC-A97D-4131-B327-C2CCBF2A242E}" destId="{FFEE86EC-B4DC-42EE-8E5D-856DCFE87C81}" srcOrd="1" destOrd="0" presId="urn:microsoft.com/office/officeart/2008/layout/VerticalAccentList"/>
    <dgm:cxn modelId="{234259E7-1E3F-47D0-84EB-ADF734A4E2F6}" type="presParOf" srcId="{FFEE86EC-B4DC-42EE-8E5D-856DCFE87C81}" destId="{6FB63273-6E01-4F74-910F-EE6655F8429C}" srcOrd="0" destOrd="0" presId="urn:microsoft.com/office/officeart/2008/layout/VerticalAccentList"/>
    <dgm:cxn modelId="{C7CF8917-F7A2-443B-90EC-D9B3C44265F1}" type="presParOf" srcId="{FFEE86EC-B4DC-42EE-8E5D-856DCFE87C81}" destId="{80928FCA-F795-4F5B-BFC0-8B92E806D31A}" srcOrd="1" destOrd="0" presId="urn:microsoft.com/office/officeart/2008/layout/VerticalAccentList"/>
    <dgm:cxn modelId="{6AAF3C32-0938-4D7F-914F-12AABE571A51}" type="presParOf" srcId="{FFEE86EC-B4DC-42EE-8E5D-856DCFE87C81}" destId="{8461AD40-33A6-420D-8316-548F414FF8F0}" srcOrd="2" destOrd="0" presId="urn:microsoft.com/office/officeart/2008/layout/VerticalAccentList"/>
    <dgm:cxn modelId="{7CD66C92-1CD4-45A9-9686-47F4D743E85B}" type="presParOf" srcId="{FFEE86EC-B4DC-42EE-8E5D-856DCFE87C81}" destId="{76E82F95-2838-4147-BAD4-B9C9FFC83FAA}" srcOrd="3" destOrd="0" presId="urn:microsoft.com/office/officeart/2008/layout/VerticalAccentList"/>
    <dgm:cxn modelId="{3BAEAFC7-1CB7-4564-8EDA-0AFFF331DFFD}" type="presParOf" srcId="{FFEE86EC-B4DC-42EE-8E5D-856DCFE87C81}" destId="{63AD3C3A-65B2-42E4-9247-0FDE2A005928}" srcOrd="4" destOrd="0" presId="urn:microsoft.com/office/officeart/2008/layout/VerticalAccentList"/>
    <dgm:cxn modelId="{CF52A310-393E-4364-8881-FC9EEEA65146}" type="presParOf" srcId="{FFEE86EC-B4DC-42EE-8E5D-856DCFE87C81}" destId="{707E8986-29D3-4717-BFD6-F18F5711873B}" srcOrd="5" destOrd="0" presId="urn:microsoft.com/office/officeart/2008/layout/VerticalAccentList"/>
    <dgm:cxn modelId="{58115211-2861-4876-BF7E-92CEA99E2248}" type="presParOf" srcId="{FFEE86EC-B4DC-42EE-8E5D-856DCFE87C81}" destId="{8368A438-3A20-4AF4-8373-D965444D154A}" srcOrd="6" destOrd="0" presId="urn:microsoft.com/office/officeart/2008/layout/VerticalAccentList"/>
    <dgm:cxn modelId="{67332887-C0E1-4E44-A807-6E2257AF1D86}" type="presParOf" srcId="{187B84CC-A97D-4131-B327-C2CCBF2A242E}" destId="{2C7A4034-CEAE-4701-BA71-4874C80DE2A1}" srcOrd="2" destOrd="0" presId="urn:microsoft.com/office/officeart/2008/layout/VerticalAccentList"/>
    <dgm:cxn modelId="{662DEC82-4718-432D-B4F6-995DEC1EBFF7}" type="presParOf" srcId="{187B84CC-A97D-4131-B327-C2CCBF2A242E}" destId="{470FE49E-F487-417B-A6D1-ACE3C11027D7}" srcOrd="3" destOrd="0" presId="urn:microsoft.com/office/officeart/2008/layout/VerticalAccentList"/>
    <dgm:cxn modelId="{6BA81397-AB06-48DA-915D-000F86AE7B9C}" type="presParOf" srcId="{470FE49E-F487-417B-A6D1-ACE3C11027D7}" destId="{7B9CBD58-63F3-4941-AB93-77ADE2BD24EA}" srcOrd="0" destOrd="0" presId="urn:microsoft.com/office/officeart/2008/layout/VerticalAccentList"/>
    <dgm:cxn modelId="{D1617F14-E85E-400B-9A96-FAE3FD81CC30}" type="presParOf" srcId="{187B84CC-A97D-4131-B327-C2CCBF2A242E}" destId="{F9B74D5C-9ADE-45D3-91E8-8A787DD06435}" srcOrd="4" destOrd="0" presId="urn:microsoft.com/office/officeart/2008/layout/VerticalAccentList"/>
    <dgm:cxn modelId="{7F3A51ED-B5C1-4775-8628-D08B7484217D}" type="presParOf" srcId="{F9B74D5C-9ADE-45D3-91E8-8A787DD06435}" destId="{6AA74F9E-9886-44A7-8E7D-C6D666A5F659}" srcOrd="0" destOrd="0" presId="urn:microsoft.com/office/officeart/2008/layout/VerticalAccentList"/>
    <dgm:cxn modelId="{37076249-7862-48BC-B4A6-DC991AD7EB9E}" type="presParOf" srcId="{F9B74D5C-9ADE-45D3-91E8-8A787DD06435}" destId="{4BCAFDC2-CF4C-4D19-9011-15464FC6B762}" srcOrd="1" destOrd="0" presId="urn:microsoft.com/office/officeart/2008/layout/VerticalAccentList"/>
    <dgm:cxn modelId="{A60120AD-1BFD-4CAE-ABC6-A7068ED2269C}" type="presParOf" srcId="{F9B74D5C-9ADE-45D3-91E8-8A787DD06435}" destId="{87F98C59-6C97-4064-84FC-41B4A4E9E580}" srcOrd="2" destOrd="0" presId="urn:microsoft.com/office/officeart/2008/layout/VerticalAccentList"/>
    <dgm:cxn modelId="{5053C7D3-A7BC-4DE7-B5ED-BC17679B54FC}" type="presParOf" srcId="{F9B74D5C-9ADE-45D3-91E8-8A787DD06435}" destId="{B1E112C8-D9C1-4AF9-9D99-999345AFA578}" srcOrd="3" destOrd="0" presId="urn:microsoft.com/office/officeart/2008/layout/VerticalAccentList"/>
    <dgm:cxn modelId="{02E6F53A-DD37-40F9-8184-7EA35175EDEC}" type="presParOf" srcId="{F9B74D5C-9ADE-45D3-91E8-8A787DD06435}" destId="{056CE325-EA50-46A5-BF5E-82CEAEE02F5E}" srcOrd="4" destOrd="0" presId="urn:microsoft.com/office/officeart/2008/layout/VerticalAccentList"/>
    <dgm:cxn modelId="{715F152D-814E-4366-BDC0-058E6EEB522C}" type="presParOf" srcId="{F9B74D5C-9ADE-45D3-91E8-8A787DD06435}" destId="{011C9657-BEFD-4915-8A35-B540415803AA}" srcOrd="5" destOrd="0" presId="urn:microsoft.com/office/officeart/2008/layout/VerticalAccentList"/>
    <dgm:cxn modelId="{62CDA62C-883E-4901-A80F-1B201F53528D}" type="presParOf" srcId="{F9B74D5C-9ADE-45D3-91E8-8A787DD06435}" destId="{2E64D717-1007-4EE9-877D-ED5F519C900A}" srcOrd="6" destOrd="0" presId="urn:microsoft.com/office/officeart/2008/layout/VerticalAccentList"/>
    <dgm:cxn modelId="{8655789E-0059-45DD-9A93-F093E9052D1C}" type="presParOf" srcId="{187B84CC-A97D-4131-B327-C2CCBF2A242E}" destId="{8052FB2C-F6D1-4F9F-81A7-0080C3919897}" srcOrd="5" destOrd="0" presId="urn:microsoft.com/office/officeart/2008/layout/VerticalAccentList"/>
    <dgm:cxn modelId="{D25FFCF2-CB2D-4ECD-B903-FDA29141FB87}" type="presParOf" srcId="{187B84CC-A97D-4131-B327-C2CCBF2A242E}" destId="{F7B0158C-CE1F-43FC-808E-8AE25A2A2002}" srcOrd="6" destOrd="0" presId="urn:microsoft.com/office/officeart/2008/layout/VerticalAccentList"/>
    <dgm:cxn modelId="{EA4552F3-3A7B-4937-97AE-AF339F067700}" type="presParOf" srcId="{F7B0158C-CE1F-43FC-808E-8AE25A2A2002}" destId="{009623C9-7BAB-4F3F-8504-A99AFAAC5AC5}" srcOrd="0" destOrd="0" presId="urn:microsoft.com/office/officeart/2008/layout/VerticalAccentList"/>
    <dgm:cxn modelId="{B07E8DEC-5636-405C-96CD-3FC76DBE8988}" type="presParOf" srcId="{187B84CC-A97D-4131-B327-C2CCBF2A242E}" destId="{EC5BBFDC-EADE-4863-BBC2-CE096A51E8F5}" srcOrd="7" destOrd="0" presId="urn:microsoft.com/office/officeart/2008/layout/VerticalAccentList"/>
    <dgm:cxn modelId="{24AEF970-285D-4267-831C-CA32570311D3}" type="presParOf" srcId="{EC5BBFDC-EADE-4863-BBC2-CE096A51E8F5}" destId="{B8F52D3D-E227-475A-A88F-96C0E05ADD21}" srcOrd="0" destOrd="0" presId="urn:microsoft.com/office/officeart/2008/layout/VerticalAccentList"/>
    <dgm:cxn modelId="{00FEB89F-8635-4ADA-8A68-8A896149FDE2}" type="presParOf" srcId="{EC5BBFDC-EADE-4863-BBC2-CE096A51E8F5}" destId="{FB3EBB28-26AC-48D8-BC4B-A0EB74865FF3}" srcOrd="1" destOrd="0" presId="urn:microsoft.com/office/officeart/2008/layout/VerticalAccentList"/>
    <dgm:cxn modelId="{D39E1000-5858-41F4-A1A9-D6713994B387}" type="presParOf" srcId="{EC5BBFDC-EADE-4863-BBC2-CE096A51E8F5}" destId="{B47F2CFF-00DB-4203-9531-3C930A897C60}" srcOrd="2" destOrd="0" presId="urn:microsoft.com/office/officeart/2008/layout/VerticalAccentList"/>
    <dgm:cxn modelId="{C65D5D3F-D1D9-4E5A-BD9E-6A28DDEABFE9}" type="presParOf" srcId="{EC5BBFDC-EADE-4863-BBC2-CE096A51E8F5}" destId="{D907CFEB-19AC-4E10-987E-9332A26B1475}" srcOrd="3" destOrd="0" presId="urn:microsoft.com/office/officeart/2008/layout/VerticalAccentList"/>
    <dgm:cxn modelId="{A34966A5-3D91-482D-BE4E-9D863E048BAE}" type="presParOf" srcId="{EC5BBFDC-EADE-4863-BBC2-CE096A51E8F5}" destId="{8F5A4BA6-6029-43CD-8933-AC8808D50554}" srcOrd="4" destOrd="0" presId="urn:microsoft.com/office/officeart/2008/layout/VerticalAccentList"/>
    <dgm:cxn modelId="{4C782FE2-8DFA-43A2-895D-96F30930FA3A}" type="presParOf" srcId="{EC5BBFDC-EADE-4863-BBC2-CE096A51E8F5}" destId="{D8EEFA42-F45C-41BC-B003-E344CC81E811}" srcOrd="5" destOrd="0" presId="urn:microsoft.com/office/officeart/2008/layout/VerticalAccentList"/>
    <dgm:cxn modelId="{77BB6E09-65A4-45E8-A9E9-7597D5D98805}" type="presParOf" srcId="{EC5BBFDC-EADE-4863-BBC2-CE096A51E8F5}" destId="{D2A20217-5185-467E-9246-D7B07060A22A}" srcOrd="6" destOrd="0" presId="urn:microsoft.com/office/officeart/2008/layout/VerticalAccentList"/>
    <dgm:cxn modelId="{8B17FFAA-69CE-4CFC-A5C6-5C6BC807250B}" type="presParOf" srcId="{187B84CC-A97D-4131-B327-C2CCBF2A242E}" destId="{32416692-0520-4B4D-93B8-8878117188A8}" srcOrd="8" destOrd="0" presId="urn:microsoft.com/office/officeart/2008/layout/VerticalAccentList"/>
    <dgm:cxn modelId="{C421C519-37B1-4912-964A-7B77CD5F4B7C}" type="presParOf" srcId="{187B84CC-A97D-4131-B327-C2CCBF2A242E}" destId="{4B4A6896-D93B-4D96-8FC3-4F06FC5AB32A}" srcOrd="9" destOrd="0" presId="urn:microsoft.com/office/officeart/2008/layout/VerticalAccentList"/>
    <dgm:cxn modelId="{C3EE0842-DFCD-4004-B44F-4BFBDAEC3953}" type="presParOf" srcId="{4B4A6896-D93B-4D96-8FC3-4F06FC5AB32A}" destId="{5EB89EF1-0EC8-491A-9969-2CA269C5A112}" srcOrd="0" destOrd="0" presId="urn:microsoft.com/office/officeart/2008/layout/VerticalAccentList"/>
    <dgm:cxn modelId="{BE3763B6-76E5-4C16-857D-88AEDB1D7317}" type="presParOf" srcId="{187B84CC-A97D-4131-B327-C2CCBF2A242E}" destId="{860AA8E8-0A55-49B8-8A4E-AEB9F30A88D2}" srcOrd="10" destOrd="0" presId="urn:microsoft.com/office/officeart/2008/layout/VerticalAccentList"/>
    <dgm:cxn modelId="{DA5CF6B7-FFFE-48DB-912E-C30F5B6802B2}" type="presParOf" srcId="{860AA8E8-0A55-49B8-8A4E-AEB9F30A88D2}" destId="{8D5DFC6D-B3E5-4B56-803E-54644E61C97A}" srcOrd="0" destOrd="0" presId="urn:microsoft.com/office/officeart/2008/layout/VerticalAccentList"/>
    <dgm:cxn modelId="{5CB6CB2A-0D21-4432-87EF-80CFE86D8192}" type="presParOf" srcId="{860AA8E8-0A55-49B8-8A4E-AEB9F30A88D2}" destId="{024309BC-5690-4309-8A4E-AF347C003751}" srcOrd="1" destOrd="0" presId="urn:microsoft.com/office/officeart/2008/layout/VerticalAccentList"/>
    <dgm:cxn modelId="{7CE31400-C2BC-4653-8731-6952D6B4D345}" type="presParOf" srcId="{860AA8E8-0A55-49B8-8A4E-AEB9F30A88D2}" destId="{47C9E9E9-CA19-4F2A-84AB-0EBB3B55B4F7}" srcOrd="2" destOrd="0" presId="urn:microsoft.com/office/officeart/2008/layout/VerticalAccentList"/>
    <dgm:cxn modelId="{953B440F-720F-4075-AC66-CCFA14B2232A}" type="presParOf" srcId="{860AA8E8-0A55-49B8-8A4E-AEB9F30A88D2}" destId="{2F3E7921-4C32-4415-8456-83337762B13B}" srcOrd="3" destOrd="0" presId="urn:microsoft.com/office/officeart/2008/layout/VerticalAccentList"/>
    <dgm:cxn modelId="{504D707F-EE3B-47BB-BCB7-B2454C539C85}" type="presParOf" srcId="{860AA8E8-0A55-49B8-8A4E-AEB9F30A88D2}" destId="{6B5EA7C8-85EC-4B3E-87A1-4D8F4108ADCD}" srcOrd="4" destOrd="0" presId="urn:microsoft.com/office/officeart/2008/layout/VerticalAccentList"/>
    <dgm:cxn modelId="{9AF86F37-AED4-4DCD-878C-917FFE496A35}" type="presParOf" srcId="{860AA8E8-0A55-49B8-8A4E-AEB9F30A88D2}" destId="{9A35B5C7-CB74-4D84-B090-9492522C68BF}" srcOrd="5" destOrd="0" presId="urn:microsoft.com/office/officeart/2008/layout/VerticalAccentList"/>
    <dgm:cxn modelId="{374FB188-B1C4-419D-8B9E-E3606FF01BCE}" type="presParOf" srcId="{860AA8E8-0A55-49B8-8A4E-AEB9F30A88D2}" destId="{85E3844C-2573-42B0-9D7B-F1DBE592A554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FE6B25F-7813-4731-ADC0-83A2F0B0B2A9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11D3FA4-2596-49BD-9DDC-2525E6F0740B}">
      <dgm:prSet/>
      <dgm:spPr/>
      <dgm:t>
        <a:bodyPr/>
        <a:lstStyle/>
        <a:p>
          <a:pPr rtl="0"/>
          <a:r>
            <a:rPr lang="uz-Cyrl-UZ" smtClean="0"/>
            <a:t>Shahar klublari o‘zini katta ishbilarmonligi bilan farqlanadi</a:t>
          </a:r>
          <a:endParaRPr lang="ru-RU"/>
        </a:p>
      </dgm:t>
    </dgm:pt>
    <dgm:pt modelId="{920B0941-8D66-4882-8749-85A13A007731}" type="parTrans" cxnId="{3BC32936-9EE0-402C-9BBC-8D402ACA04AC}">
      <dgm:prSet/>
      <dgm:spPr/>
      <dgm:t>
        <a:bodyPr/>
        <a:lstStyle/>
        <a:p>
          <a:endParaRPr lang="ru-RU"/>
        </a:p>
      </dgm:t>
    </dgm:pt>
    <dgm:pt modelId="{B1D630BB-64EA-489E-A31D-7608E9C3853F}" type="sibTrans" cxnId="{3BC32936-9EE0-402C-9BBC-8D402ACA04AC}">
      <dgm:prSet/>
      <dgm:spPr/>
      <dgm:t>
        <a:bodyPr/>
        <a:lstStyle/>
        <a:p>
          <a:endParaRPr lang="ru-RU"/>
        </a:p>
      </dgm:t>
    </dgm:pt>
    <dgm:pt modelId="{D7E8F34E-398D-4EBD-99E4-2C38EC1DACAF}">
      <dgm:prSet/>
      <dgm:spPr/>
      <dgm:t>
        <a:bodyPr/>
        <a:lstStyle/>
        <a:p>
          <a:pPr rtl="0"/>
          <a:r>
            <a:rPr lang="uz-Cyrl-UZ" smtClean="0"/>
            <a:t>Klub</a:t>
          </a:r>
          <a:r>
            <a:rPr lang="en-US" smtClean="0"/>
            <a:t> </a:t>
          </a:r>
          <a:r>
            <a:rPr lang="uz-Cyrl-UZ" smtClean="0"/>
            <a:t>o‘z a’zolarining didlariga mos kelmasa faoliyat ko‘rsatishi mumkin emas</a:t>
          </a:r>
          <a:endParaRPr lang="ru-RU"/>
        </a:p>
      </dgm:t>
    </dgm:pt>
    <dgm:pt modelId="{36F1A0C3-95A8-4637-A860-3D5DC05E94B6}" type="parTrans" cxnId="{20620897-F9F7-4489-BEFC-1E7C02C05FA4}">
      <dgm:prSet/>
      <dgm:spPr/>
      <dgm:t>
        <a:bodyPr/>
        <a:lstStyle/>
        <a:p>
          <a:endParaRPr lang="ru-RU"/>
        </a:p>
      </dgm:t>
    </dgm:pt>
    <dgm:pt modelId="{BEBFC95A-07B2-43E3-9D55-CE5E328F847E}" type="sibTrans" cxnId="{20620897-F9F7-4489-BEFC-1E7C02C05FA4}">
      <dgm:prSet/>
      <dgm:spPr/>
      <dgm:t>
        <a:bodyPr/>
        <a:lstStyle/>
        <a:p>
          <a:endParaRPr lang="ru-RU"/>
        </a:p>
      </dgm:t>
    </dgm:pt>
    <dgm:pt modelId="{B164D810-15FE-4923-9A9A-7E4185DA83B9}">
      <dgm:prSet/>
      <dgm:spPr/>
      <dgm:t>
        <a:bodyPr/>
        <a:lstStyle/>
        <a:p>
          <a:pPr rtl="0"/>
          <a:r>
            <a:rPr lang="uz-Cyrl-UZ" smtClean="0"/>
            <a:t>Elitar klublar </a:t>
          </a:r>
          <a:endParaRPr lang="ru-RU"/>
        </a:p>
      </dgm:t>
    </dgm:pt>
    <dgm:pt modelId="{829A7A20-85BE-487F-BBD0-27C9E37EBB53}" type="parTrans" cxnId="{A5778BFA-FBAE-4E61-8239-7CF0D2C3CA7A}">
      <dgm:prSet/>
      <dgm:spPr/>
      <dgm:t>
        <a:bodyPr/>
        <a:lstStyle/>
        <a:p>
          <a:endParaRPr lang="ru-RU"/>
        </a:p>
      </dgm:t>
    </dgm:pt>
    <dgm:pt modelId="{E45B0240-475C-449F-9623-735DFE0A9120}" type="sibTrans" cxnId="{A5778BFA-FBAE-4E61-8239-7CF0D2C3CA7A}">
      <dgm:prSet/>
      <dgm:spPr/>
      <dgm:t>
        <a:bodyPr/>
        <a:lstStyle/>
        <a:p>
          <a:endParaRPr lang="ru-RU"/>
        </a:p>
      </dgm:t>
    </dgm:pt>
    <dgm:pt modelId="{1979BD28-F9F1-4685-ABA4-D22AD37E3359}">
      <dgm:prSet/>
      <dgm:spPr/>
      <dgm:t>
        <a:bodyPr/>
        <a:lstStyle/>
        <a:p>
          <a:pPr rtl="0"/>
          <a:r>
            <a:rPr lang="uz-Cyrl-UZ" smtClean="0"/>
            <a:t>Sport klublari </a:t>
          </a:r>
          <a:endParaRPr lang="ru-RU"/>
        </a:p>
      </dgm:t>
    </dgm:pt>
    <dgm:pt modelId="{CC824055-97FF-4172-A376-0225211BD9B6}" type="parTrans" cxnId="{650BCE05-6714-49A5-8340-E8D0FA098403}">
      <dgm:prSet/>
      <dgm:spPr/>
      <dgm:t>
        <a:bodyPr/>
        <a:lstStyle/>
        <a:p>
          <a:endParaRPr lang="ru-RU"/>
        </a:p>
      </dgm:t>
    </dgm:pt>
    <dgm:pt modelId="{6C6A35E5-D20C-4AAC-B957-91F8EBCB122D}" type="sibTrans" cxnId="{650BCE05-6714-49A5-8340-E8D0FA098403}">
      <dgm:prSet/>
      <dgm:spPr/>
      <dgm:t>
        <a:bodyPr/>
        <a:lstStyle/>
        <a:p>
          <a:endParaRPr lang="ru-RU"/>
        </a:p>
      </dgm:t>
    </dgm:pt>
    <dgm:pt modelId="{55984B1D-4EFA-47D2-8E43-3B96F1675653}">
      <dgm:prSet/>
      <dgm:spPr/>
      <dgm:t>
        <a:bodyPr/>
        <a:lstStyle/>
        <a:p>
          <a:pPr rtl="0"/>
          <a:r>
            <a:rPr lang="uz-Cyrl-UZ" smtClean="0"/>
            <a:t>Tushlik klublari </a:t>
          </a:r>
          <a:endParaRPr lang="ru-RU"/>
        </a:p>
      </dgm:t>
    </dgm:pt>
    <dgm:pt modelId="{0523F2DB-F48B-4EA6-8F53-A0CD714A3274}" type="parTrans" cxnId="{837191D5-EF61-4314-B470-EA4018F5904E}">
      <dgm:prSet/>
      <dgm:spPr/>
      <dgm:t>
        <a:bodyPr/>
        <a:lstStyle/>
        <a:p>
          <a:endParaRPr lang="ru-RU"/>
        </a:p>
      </dgm:t>
    </dgm:pt>
    <dgm:pt modelId="{EAA6B2A9-C980-4A60-928A-DE1F7B23D64D}" type="sibTrans" cxnId="{837191D5-EF61-4314-B470-EA4018F5904E}">
      <dgm:prSet/>
      <dgm:spPr/>
      <dgm:t>
        <a:bodyPr/>
        <a:lstStyle/>
        <a:p>
          <a:endParaRPr lang="ru-RU"/>
        </a:p>
      </dgm:t>
    </dgm:pt>
    <dgm:pt modelId="{1FD82E16-FD4F-4B70-A4DC-97F8032A6017}">
      <dgm:prSet/>
      <dgm:spPr/>
      <dgm:t>
        <a:bodyPr/>
        <a:lstStyle/>
        <a:p>
          <a:pPr rtl="0"/>
          <a:r>
            <a:rPr lang="uz-Cyrl-UZ" smtClean="0"/>
            <a:t>Universitet klublari </a:t>
          </a:r>
          <a:endParaRPr lang="ru-RU"/>
        </a:p>
      </dgm:t>
    </dgm:pt>
    <dgm:pt modelId="{DA3E697A-50CB-4D97-9BCC-C6D187BE3D82}" type="parTrans" cxnId="{93D51C0D-53A2-4C11-BD7F-EBCB4390E3D8}">
      <dgm:prSet/>
      <dgm:spPr/>
      <dgm:t>
        <a:bodyPr/>
        <a:lstStyle/>
        <a:p>
          <a:endParaRPr lang="ru-RU"/>
        </a:p>
      </dgm:t>
    </dgm:pt>
    <dgm:pt modelId="{4FE52815-3055-46E0-B387-5A8747314370}" type="sibTrans" cxnId="{93D51C0D-53A2-4C11-BD7F-EBCB4390E3D8}">
      <dgm:prSet/>
      <dgm:spPr/>
      <dgm:t>
        <a:bodyPr/>
        <a:lstStyle/>
        <a:p>
          <a:endParaRPr lang="ru-RU"/>
        </a:p>
      </dgm:t>
    </dgm:pt>
    <dgm:pt modelId="{04753B7E-FF92-4D0D-B82E-98599458F9DD}">
      <dgm:prSet/>
      <dgm:spPr/>
      <dgm:t>
        <a:bodyPr/>
        <a:lstStyle/>
        <a:p>
          <a:pPr rtl="0"/>
          <a:r>
            <a:rPr lang="uz-Cyrl-UZ" smtClean="0"/>
            <a:t>Yaxta klubi</a:t>
          </a:r>
          <a:endParaRPr lang="ru-RU"/>
        </a:p>
      </dgm:t>
    </dgm:pt>
    <dgm:pt modelId="{C056CA12-480B-47C7-A1AF-12E47A6E7DD4}" type="parTrans" cxnId="{16A9ECE2-30DC-422F-8C87-59F4C4C9B139}">
      <dgm:prSet/>
      <dgm:spPr/>
      <dgm:t>
        <a:bodyPr/>
        <a:lstStyle/>
        <a:p>
          <a:endParaRPr lang="ru-RU"/>
        </a:p>
      </dgm:t>
    </dgm:pt>
    <dgm:pt modelId="{92BF4EB8-A171-4E17-AEF3-F87E9B802AF9}" type="sibTrans" cxnId="{16A9ECE2-30DC-422F-8C87-59F4C4C9B139}">
      <dgm:prSet/>
      <dgm:spPr/>
      <dgm:t>
        <a:bodyPr/>
        <a:lstStyle/>
        <a:p>
          <a:endParaRPr lang="ru-RU"/>
        </a:p>
      </dgm:t>
    </dgm:pt>
    <dgm:pt modelId="{1D09FC67-B1B0-4A6D-B7EB-9CADE3640F85}">
      <dgm:prSet/>
      <dgm:spPr/>
      <dgm:t>
        <a:bodyPr/>
        <a:lstStyle/>
        <a:p>
          <a:endParaRPr lang="ru-RU"/>
        </a:p>
      </dgm:t>
    </dgm:pt>
    <dgm:pt modelId="{4AD75BE3-418E-4C8E-A124-BA6D0B61B587}" type="parTrans" cxnId="{1EFAB90C-FB69-42AC-AB86-4307C50E94C2}">
      <dgm:prSet/>
      <dgm:spPr/>
      <dgm:t>
        <a:bodyPr/>
        <a:lstStyle/>
        <a:p>
          <a:endParaRPr lang="ru-RU"/>
        </a:p>
      </dgm:t>
    </dgm:pt>
    <dgm:pt modelId="{01C86529-B1D7-4B09-8A95-4AAA7F3571BD}" type="sibTrans" cxnId="{1EFAB90C-FB69-42AC-AB86-4307C50E94C2}">
      <dgm:prSet/>
      <dgm:spPr/>
      <dgm:t>
        <a:bodyPr/>
        <a:lstStyle/>
        <a:p>
          <a:endParaRPr lang="ru-RU"/>
        </a:p>
      </dgm:t>
    </dgm:pt>
    <dgm:pt modelId="{C5340371-B250-4965-8BA8-F93C52998F28}">
      <dgm:prSet/>
      <dgm:spPr/>
      <dgm:t>
        <a:bodyPr/>
        <a:lstStyle/>
        <a:p>
          <a:endParaRPr lang="ru-RU"/>
        </a:p>
      </dgm:t>
    </dgm:pt>
    <dgm:pt modelId="{0712681C-1478-42CC-928C-2AC51003828C}" type="parTrans" cxnId="{FB1B1716-B70B-4D41-91B3-71A77963A72E}">
      <dgm:prSet/>
      <dgm:spPr/>
      <dgm:t>
        <a:bodyPr/>
        <a:lstStyle/>
        <a:p>
          <a:endParaRPr lang="ru-RU"/>
        </a:p>
      </dgm:t>
    </dgm:pt>
    <dgm:pt modelId="{A3781F28-8F29-4940-9FB9-46FAC484B592}" type="sibTrans" cxnId="{FB1B1716-B70B-4D41-91B3-71A77963A72E}">
      <dgm:prSet/>
      <dgm:spPr/>
      <dgm:t>
        <a:bodyPr/>
        <a:lstStyle/>
        <a:p>
          <a:endParaRPr lang="ru-RU"/>
        </a:p>
      </dgm:t>
    </dgm:pt>
    <dgm:pt modelId="{3A0AFB4F-0B95-45ED-A20C-9ABA75B7BAB6}" type="pres">
      <dgm:prSet presAssocID="{7FE6B25F-7813-4731-ADC0-83A2F0B0B2A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0860E71-7830-47EC-B487-696762070DCD}" type="pres">
      <dgm:prSet presAssocID="{7FE6B25F-7813-4731-ADC0-83A2F0B0B2A9}" presName="Name1" presStyleCnt="0"/>
      <dgm:spPr/>
    </dgm:pt>
    <dgm:pt modelId="{A79BC6FC-F681-4391-BBB2-7156805FC18A}" type="pres">
      <dgm:prSet presAssocID="{7FE6B25F-7813-4731-ADC0-83A2F0B0B2A9}" presName="cycle" presStyleCnt="0"/>
      <dgm:spPr/>
    </dgm:pt>
    <dgm:pt modelId="{82C2AE4C-5A4E-4E1E-8106-6EB2B7F20C10}" type="pres">
      <dgm:prSet presAssocID="{7FE6B25F-7813-4731-ADC0-83A2F0B0B2A9}" presName="srcNode" presStyleLbl="node1" presStyleIdx="0" presStyleCnt="7"/>
      <dgm:spPr/>
    </dgm:pt>
    <dgm:pt modelId="{6DF4B8EF-ACBC-4D82-BF73-A373D112617D}" type="pres">
      <dgm:prSet presAssocID="{7FE6B25F-7813-4731-ADC0-83A2F0B0B2A9}" presName="conn" presStyleLbl="parChTrans1D2" presStyleIdx="0" presStyleCnt="1"/>
      <dgm:spPr/>
      <dgm:t>
        <a:bodyPr/>
        <a:lstStyle/>
        <a:p>
          <a:endParaRPr lang="ru-RU"/>
        </a:p>
      </dgm:t>
    </dgm:pt>
    <dgm:pt modelId="{2C69B0E0-8CD0-424B-8630-02F18B6A962D}" type="pres">
      <dgm:prSet presAssocID="{7FE6B25F-7813-4731-ADC0-83A2F0B0B2A9}" presName="extraNode" presStyleLbl="node1" presStyleIdx="0" presStyleCnt="7"/>
      <dgm:spPr/>
    </dgm:pt>
    <dgm:pt modelId="{A5879CD3-59FA-4447-95EF-F619C93FE488}" type="pres">
      <dgm:prSet presAssocID="{7FE6B25F-7813-4731-ADC0-83A2F0B0B2A9}" presName="dstNode" presStyleLbl="node1" presStyleIdx="0" presStyleCnt="7"/>
      <dgm:spPr/>
    </dgm:pt>
    <dgm:pt modelId="{1522726F-E8DE-404F-9D72-987A27348B73}" type="pres">
      <dgm:prSet presAssocID="{811D3FA4-2596-49BD-9DDC-2525E6F0740B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5FD6EB-BB39-451C-9702-E11D1BC273A9}" type="pres">
      <dgm:prSet presAssocID="{811D3FA4-2596-49BD-9DDC-2525E6F0740B}" presName="accent_1" presStyleCnt="0"/>
      <dgm:spPr/>
    </dgm:pt>
    <dgm:pt modelId="{B99EBE3A-9295-4726-9D09-4B58AB87C30C}" type="pres">
      <dgm:prSet presAssocID="{811D3FA4-2596-49BD-9DDC-2525E6F0740B}" presName="accentRepeatNode" presStyleLbl="solidFgAcc1" presStyleIdx="0" presStyleCnt="7"/>
      <dgm:spPr/>
    </dgm:pt>
    <dgm:pt modelId="{64FAC61C-7214-416D-89CC-9A15DC5DA451}" type="pres">
      <dgm:prSet presAssocID="{D7E8F34E-398D-4EBD-99E4-2C38EC1DACAF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7D1472-03A6-49B9-B8CE-2B2767B65F1B}" type="pres">
      <dgm:prSet presAssocID="{D7E8F34E-398D-4EBD-99E4-2C38EC1DACAF}" presName="accent_2" presStyleCnt="0"/>
      <dgm:spPr/>
    </dgm:pt>
    <dgm:pt modelId="{77973CC9-EC26-47D2-BDEC-0DEAF8D6F95C}" type="pres">
      <dgm:prSet presAssocID="{D7E8F34E-398D-4EBD-99E4-2C38EC1DACAF}" presName="accentRepeatNode" presStyleLbl="solidFgAcc1" presStyleIdx="1" presStyleCnt="7"/>
      <dgm:spPr/>
    </dgm:pt>
    <dgm:pt modelId="{C33F1790-C162-46F9-9C43-1DA269E4B1E9}" type="pres">
      <dgm:prSet presAssocID="{B164D810-15FE-4923-9A9A-7E4185DA83B9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D34051-EA7E-4619-A80A-50604C3F84B9}" type="pres">
      <dgm:prSet presAssocID="{B164D810-15FE-4923-9A9A-7E4185DA83B9}" presName="accent_3" presStyleCnt="0"/>
      <dgm:spPr/>
    </dgm:pt>
    <dgm:pt modelId="{4A0E1A48-AED8-4DA2-8B2F-409DFDC8D56C}" type="pres">
      <dgm:prSet presAssocID="{B164D810-15FE-4923-9A9A-7E4185DA83B9}" presName="accentRepeatNode" presStyleLbl="solidFgAcc1" presStyleIdx="2" presStyleCnt="7"/>
      <dgm:spPr/>
    </dgm:pt>
    <dgm:pt modelId="{8B04BA5B-8094-4497-9C88-8396E420A620}" type="pres">
      <dgm:prSet presAssocID="{1979BD28-F9F1-4685-ABA4-D22AD37E3359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7D9C9F-CCB5-4BBB-AEBC-84DF300E9909}" type="pres">
      <dgm:prSet presAssocID="{1979BD28-F9F1-4685-ABA4-D22AD37E3359}" presName="accent_4" presStyleCnt="0"/>
      <dgm:spPr/>
    </dgm:pt>
    <dgm:pt modelId="{302239F0-B779-409F-A277-5A9D25DF6473}" type="pres">
      <dgm:prSet presAssocID="{1979BD28-F9F1-4685-ABA4-D22AD37E3359}" presName="accentRepeatNode" presStyleLbl="solidFgAcc1" presStyleIdx="3" presStyleCnt="7"/>
      <dgm:spPr/>
    </dgm:pt>
    <dgm:pt modelId="{36557A41-C80F-4C5D-8F99-5D7944ED5CB7}" type="pres">
      <dgm:prSet presAssocID="{55984B1D-4EFA-47D2-8E43-3B96F1675653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10671C-E247-44C8-BAE9-159FD1DD9F70}" type="pres">
      <dgm:prSet presAssocID="{55984B1D-4EFA-47D2-8E43-3B96F1675653}" presName="accent_5" presStyleCnt="0"/>
      <dgm:spPr/>
    </dgm:pt>
    <dgm:pt modelId="{CB006F86-21BD-4BDF-AE74-EF00EE1588E7}" type="pres">
      <dgm:prSet presAssocID="{55984B1D-4EFA-47D2-8E43-3B96F1675653}" presName="accentRepeatNode" presStyleLbl="solidFgAcc1" presStyleIdx="4" presStyleCnt="7"/>
      <dgm:spPr/>
    </dgm:pt>
    <dgm:pt modelId="{FD02DC86-D72B-4628-8B29-111AD90B8E4B}" type="pres">
      <dgm:prSet presAssocID="{1FD82E16-FD4F-4B70-A4DC-97F8032A6017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ED43FB-366B-4073-8B39-428F7C32F6A6}" type="pres">
      <dgm:prSet presAssocID="{1FD82E16-FD4F-4B70-A4DC-97F8032A6017}" presName="accent_6" presStyleCnt="0"/>
      <dgm:spPr/>
    </dgm:pt>
    <dgm:pt modelId="{7BD524EF-58D2-4CC2-A403-53DB55EBEBC7}" type="pres">
      <dgm:prSet presAssocID="{1FD82E16-FD4F-4B70-A4DC-97F8032A6017}" presName="accentRepeatNode" presStyleLbl="solidFgAcc1" presStyleIdx="5" presStyleCnt="7"/>
      <dgm:spPr/>
    </dgm:pt>
    <dgm:pt modelId="{D37659B1-FC2F-40F6-8AC2-A76C806D4ECE}" type="pres">
      <dgm:prSet presAssocID="{04753B7E-FF92-4D0D-B82E-98599458F9DD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B30B03-0B8A-4D30-AE09-E69728817BAC}" type="pres">
      <dgm:prSet presAssocID="{04753B7E-FF92-4D0D-B82E-98599458F9DD}" presName="accent_7" presStyleCnt="0"/>
      <dgm:spPr/>
    </dgm:pt>
    <dgm:pt modelId="{B78FC64E-D276-484D-A622-8E625746ABC8}" type="pres">
      <dgm:prSet presAssocID="{04753B7E-FF92-4D0D-B82E-98599458F9DD}" presName="accentRepeatNode" presStyleLbl="solidFgAcc1" presStyleIdx="6" presStyleCnt="7"/>
      <dgm:spPr/>
    </dgm:pt>
  </dgm:ptLst>
  <dgm:cxnLst>
    <dgm:cxn modelId="{3BC32936-9EE0-402C-9BBC-8D402ACA04AC}" srcId="{7FE6B25F-7813-4731-ADC0-83A2F0B0B2A9}" destId="{811D3FA4-2596-49BD-9DDC-2525E6F0740B}" srcOrd="0" destOrd="0" parTransId="{920B0941-8D66-4882-8749-85A13A007731}" sibTransId="{B1D630BB-64EA-489E-A31D-7608E9C3853F}"/>
    <dgm:cxn modelId="{ECE7E4AD-DCB5-4487-B7ED-6757A800E23D}" type="presOf" srcId="{811D3FA4-2596-49BD-9DDC-2525E6F0740B}" destId="{1522726F-E8DE-404F-9D72-987A27348B73}" srcOrd="0" destOrd="0" presId="urn:microsoft.com/office/officeart/2008/layout/VerticalCurvedList"/>
    <dgm:cxn modelId="{5CC502F0-7DB5-42B5-A7F9-19DE26FF0FB3}" type="presOf" srcId="{7FE6B25F-7813-4731-ADC0-83A2F0B0B2A9}" destId="{3A0AFB4F-0B95-45ED-A20C-9ABA75B7BAB6}" srcOrd="0" destOrd="0" presId="urn:microsoft.com/office/officeart/2008/layout/VerticalCurvedList"/>
    <dgm:cxn modelId="{93D51C0D-53A2-4C11-BD7F-EBCB4390E3D8}" srcId="{7FE6B25F-7813-4731-ADC0-83A2F0B0B2A9}" destId="{1FD82E16-FD4F-4B70-A4DC-97F8032A6017}" srcOrd="5" destOrd="0" parTransId="{DA3E697A-50CB-4D97-9BCC-C6D187BE3D82}" sibTransId="{4FE52815-3055-46E0-B387-5A8747314370}"/>
    <dgm:cxn modelId="{16A9ECE2-30DC-422F-8C87-59F4C4C9B139}" srcId="{7FE6B25F-7813-4731-ADC0-83A2F0B0B2A9}" destId="{04753B7E-FF92-4D0D-B82E-98599458F9DD}" srcOrd="6" destOrd="0" parTransId="{C056CA12-480B-47C7-A1AF-12E47A6E7DD4}" sibTransId="{92BF4EB8-A171-4E17-AEF3-F87E9B802AF9}"/>
    <dgm:cxn modelId="{20620897-F9F7-4489-BEFC-1E7C02C05FA4}" srcId="{7FE6B25F-7813-4731-ADC0-83A2F0B0B2A9}" destId="{D7E8F34E-398D-4EBD-99E4-2C38EC1DACAF}" srcOrd="1" destOrd="0" parTransId="{36F1A0C3-95A8-4637-A860-3D5DC05E94B6}" sibTransId="{BEBFC95A-07B2-43E3-9D55-CE5E328F847E}"/>
    <dgm:cxn modelId="{85854980-CC6F-4C20-936E-422DCB106B11}" type="presOf" srcId="{55984B1D-4EFA-47D2-8E43-3B96F1675653}" destId="{36557A41-C80F-4C5D-8F99-5D7944ED5CB7}" srcOrd="0" destOrd="0" presId="urn:microsoft.com/office/officeart/2008/layout/VerticalCurvedList"/>
    <dgm:cxn modelId="{21C54C8C-D368-4E08-B892-6172CECFA850}" type="presOf" srcId="{04753B7E-FF92-4D0D-B82E-98599458F9DD}" destId="{D37659B1-FC2F-40F6-8AC2-A76C806D4ECE}" srcOrd="0" destOrd="0" presId="urn:microsoft.com/office/officeart/2008/layout/VerticalCurvedList"/>
    <dgm:cxn modelId="{1EFAB90C-FB69-42AC-AB86-4307C50E94C2}" srcId="{7FE6B25F-7813-4731-ADC0-83A2F0B0B2A9}" destId="{1D09FC67-B1B0-4A6D-B7EB-9CADE3640F85}" srcOrd="7" destOrd="0" parTransId="{4AD75BE3-418E-4C8E-A124-BA6D0B61B587}" sibTransId="{01C86529-B1D7-4B09-8A95-4AAA7F3571BD}"/>
    <dgm:cxn modelId="{7BA0BCE8-D4BB-4A57-8264-08D578B8ED21}" type="presOf" srcId="{B164D810-15FE-4923-9A9A-7E4185DA83B9}" destId="{C33F1790-C162-46F9-9C43-1DA269E4B1E9}" srcOrd="0" destOrd="0" presId="urn:microsoft.com/office/officeart/2008/layout/VerticalCurvedList"/>
    <dgm:cxn modelId="{FB1B1716-B70B-4D41-91B3-71A77963A72E}" srcId="{7FE6B25F-7813-4731-ADC0-83A2F0B0B2A9}" destId="{C5340371-B250-4965-8BA8-F93C52998F28}" srcOrd="8" destOrd="0" parTransId="{0712681C-1478-42CC-928C-2AC51003828C}" sibTransId="{A3781F28-8F29-4940-9FB9-46FAC484B592}"/>
    <dgm:cxn modelId="{A9533EED-F2D6-475F-94D0-70C47AB2A8D7}" type="presOf" srcId="{1FD82E16-FD4F-4B70-A4DC-97F8032A6017}" destId="{FD02DC86-D72B-4628-8B29-111AD90B8E4B}" srcOrd="0" destOrd="0" presId="urn:microsoft.com/office/officeart/2008/layout/VerticalCurvedList"/>
    <dgm:cxn modelId="{A5778BFA-FBAE-4E61-8239-7CF0D2C3CA7A}" srcId="{7FE6B25F-7813-4731-ADC0-83A2F0B0B2A9}" destId="{B164D810-15FE-4923-9A9A-7E4185DA83B9}" srcOrd="2" destOrd="0" parTransId="{829A7A20-85BE-487F-BBD0-27C9E37EBB53}" sibTransId="{E45B0240-475C-449F-9623-735DFE0A9120}"/>
    <dgm:cxn modelId="{A56940FC-6231-44B2-9B3A-F52A10196419}" type="presOf" srcId="{1979BD28-F9F1-4685-ABA4-D22AD37E3359}" destId="{8B04BA5B-8094-4497-9C88-8396E420A620}" srcOrd="0" destOrd="0" presId="urn:microsoft.com/office/officeart/2008/layout/VerticalCurvedList"/>
    <dgm:cxn modelId="{837191D5-EF61-4314-B470-EA4018F5904E}" srcId="{7FE6B25F-7813-4731-ADC0-83A2F0B0B2A9}" destId="{55984B1D-4EFA-47D2-8E43-3B96F1675653}" srcOrd="4" destOrd="0" parTransId="{0523F2DB-F48B-4EA6-8F53-A0CD714A3274}" sibTransId="{EAA6B2A9-C980-4A60-928A-DE1F7B23D64D}"/>
    <dgm:cxn modelId="{650BCE05-6714-49A5-8340-E8D0FA098403}" srcId="{7FE6B25F-7813-4731-ADC0-83A2F0B0B2A9}" destId="{1979BD28-F9F1-4685-ABA4-D22AD37E3359}" srcOrd="3" destOrd="0" parTransId="{CC824055-97FF-4172-A376-0225211BD9B6}" sibTransId="{6C6A35E5-D20C-4AAC-B957-91F8EBCB122D}"/>
    <dgm:cxn modelId="{4B0FA620-FB72-48D5-8939-C72DC83AA974}" type="presOf" srcId="{B1D630BB-64EA-489E-A31D-7608E9C3853F}" destId="{6DF4B8EF-ACBC-4D82-BF73-A373D112617D}" srcOrd="0" destOrd="0" presId="urn:microsoft.com/office/officeart/2008/layout/VerticalCurvedList"/>
    <dgm:cxn modelId="{7F3C58ED-8C03-4888-A241-BE1CA782F811}" type="presOf" srcId="{D7E8F34E-398D-4EBD-99E4-2C38EC1DACAF}" destId="{64FAC61C-7214-416D-89CC-9A15DC5DA451}" srcOrd="0" destOrd="0" presId="urn:microsoft.com/office/officeart/2008/layout/VerticalCurvedList"/>
    <dgm:cxn modelId="{339E6C5A-B9E6-4FF4-88A6-B65391B2653E}" type="presParOf" srcId="{3A0AFB4F-0B95-45ED-A20C-9ABA75B7BAB6}" destId="{90860E71-7830-47EC-B487-696762070DCD}" srcOrd="0" destOrd="0" presId="urn:microsoft.com/office/officeart/2008/layout/VerticalCurvedList"/>
    <dgm:cxn modelId="{35822C2E-492D-4121-B561-2920A91C34AA}" type="presParOf" srcId="{90860E71-7830-47EC-B487-696762070DCD}" destId="{A79BC6FC-F681-4391-BBB2-7156805FC18A}" srcOrd="0" destOrd="0" presId="urn:microsoft.com/office/officeart/2008/layout/VerticalCurvedList"/>
    <dgm:cxn modelId="{45A658B8-E150-4BC3-B753-12DBAEC83E94}" type="presParOf" srcId="{A79BC6FC-F681-4391-BBB2-7156805FC18A}" destId="{82C2AE4C-5A4E-4E1E-8106-6EB2B7F20C10}" srcOrd="0" destOrd="0" presId="urn:microsoft.com/office/officeart/2008/layout/VerticalCurvedList"/>
    <dgm:cxn modelId="{6E5364D4-F2C5-4EB1-AFC5-06CC12527AF1}" type="presParOf" srcId="{A79BC6FC-F681-4391-BBB2-7156805FC18A}" destId="{6DF4B8EF-ACBC-4D82-BF73-A373D112617D}" srcOrd="1" destOrd="0" presId="urn:microsoft.com/office/officeart/2008/layout/VerticalCurvedList"/>
    <dgm:cxn modelId="{160C11E6-5366-4567-AEF0-1E68BC2F4C0E}" type="presParOf" srcId="{A79BC6FC-F681-4391-BBB2-7156805FC18A}" destId="{2C69B0E0-8CD0-424B-8630-02F18B6A962D}" srcOrd="2" destOrd="0" presId="urn:microsoft.com/office/officeart/2008/layout/VerticalCurvedList"/>
    <dgm:cxn modelId="{CA1F69C5-749E-47F4-ABE6-59A832B0BB34}" type="presParOf" srcId="{A79BC6FC-F681-4391-BBB2-7156805FC18A}" destId="{A5879CD3-59FA-4447-95EF-F619C93FE488}" srcOrd="3" destOrd="0" presId="urn:microsoft.com/office/officeart/2008/layout/VerticalCurvedList"/>
    <dgm:cxn modelId="{A84CE312-44F7-484A-ADA9-83FEDD8360D6}" type="presParOf" srcId="{90860E71-7830-47EC-B487-696762070DCD}" destId="{1522726F-E8DE-404F-9D72-987A27348B73}" srcOrd="1" destOrd="0" presId="urn:microsoft.com/office/officeart/2008/layout/VerticalCurvedList"/>
    <dgm:cxn modelId="{273E7A62-0F4B-4BBC-B765-2695A48A2965}" type="presParOf" srcId="{90860E71-7830-47EC-B487-696762070DCD}" destId="{2B5FD6EB-BB39-451C-9702-E11D1BC273A9}" srcOrd="2" destOrd="0" presId="urn:microsoft.com/office/officeart/2008/layout/VerticalCurvedList"/>
    <dgm:cxn modelId="{ED519154-6493-4CDA-B6B3-34B0F051A437}" type="presParOf" srcId="{2B5FD6EB-BB39-451C-9702-E11D1BC273A9}" destId="{B99EBE3A-9295-4726-9D09-4B58AB87C30C}" srcOrd="0" destOrd="0" presId="urn:microsoft.com/office/officeart/2008/layout/VerticalCurvedList"/>
    <dgm:cxn modelId="{20730A3A-D50F-4C6C-A7A4-B2EEBF7EB7B3}" type="presParOf" srcId="{90860E71-7830-47EC-B487-696762070DCD}" destId="{64FAC61C-7214-416D-89CC-9A15DC5DA451}" srcOrd="3" destOrd="0" presId="urn:microsoft.com/office/officeart/2008/layout/VerticalCurvedList"/>
    <dgm:cxn modelId="{7FB38D09-2668-47B6-A708-FDA0BB56F299}" type="presParOf" srcId="{90860E71-7830-47EC-B487-696762070DCD}" destId="{B17D1472-03A6-49B9-B8CE-2B2767B65F1B}" srcOrd="4" destOrd="0" presId="urn:microsoft.com/office/officeart/2008/layout/VerticalCurvedList"/>
    <dgm:cxn modelId="{2290A4F1-ABCF-41B3-B912-70244C283573}" type="presParOf" srcId="{B17D1472-03A6-49B9-B8CE-2B2767B65F1B}" destId="{77973CC9-EC26-47D2-BDEC-0DEAF8D6F95C}" srcOrd="0" destOrd="0" presId="urn:microsoft.com/office/officeart/2008/layout/VerticalCurvedList"/>
    <dgm:cxn modelId="{B1DC2483-35F2-4C2E-94AB-EC6AB1DEE6C3}" type="presParOf" srcId="{90860E71-7830-47EC-B487-696762070DCD}" destId="{C33F1790-C162-46F9-9C43-1DA269E4B1E9}" srcOrd="5" destOrd="0" presId="urn:microsoft.com/office/officeart/2008/layout/VerticalCurvedList"/>
    <dgm:cxn modelId="{7D013157-19A7-40D7-8998-0CE8BAB49930}" type="presParOf" srcId="{90860E71-7830-47EC-B487-696762070DCD}" destId="{EED34051-EA7E-4619-A80A-50604C3F84B9}" srcOrd="6" destOrd="0" presId="urn:microsoft.com/office/officeart/2008/layout/VerticalCurvedList"/>
    <dgm:cxn modelId="{C9E93D69-9697-4DF6-A286-16C7A482127D}" type="presParOf" srcId="{EED34051-EA7E-4619-A80A-50604C3F84B9}" destId="{4A0E1A48-AED8-4DA2-8B2F-409DFDC8D56C}" srcOrd="0" destOrd="0" presId="urn:microsoft.com/office/officeart/2008/layout/VerticalCurvedList"/>
    <dgm:cxn modelId="{5F807076-6BC8-4484-90EF-FAEB6F210AAB}" type="presParOf" srcId="{90860E71-7830-47EC-B487-696762070DCD}" destId="{8B04BA5B-8094-4497-9C88-8396E420A620}" srcOrd="7" destOrd="0" presId="urn:microsoft.com/office/officeart/2008/layout/VerticalCurvedList"/>
    <dgm:cxn modelId="{0ECF5913-A936-4E8E-8BBF-859113C0BD38}" type="presParOf" srcId="{90860E71-7830-47EC-B487-696762070DCD}" destId="{787D9C9F-CCB5-4BBB-AEBC-84DF300E9909}" srcOrd="8" destOrd="0" presId="urn:microsoft.com/office/officeart/2008/layout/VerticalCurvedList"/>
    <dgm:cxn modelId="{FAD04A70-224C-4741-A9D7-DA90FB019621}" type="presParOf" srcId="{787D9C9F-CCB5-4BBB-AEBC-84DF300E9909}" destId="{302239F0-B779-409F-A277-5A9D25DF6473}" srcOrd="0" destOrd="0" presId="urn:microsoft.com/office/officeart/2008/layout/VerticalCurvedList"/>
    <dgm:cxn modelId="{6AE6B6BE-8A3E-45BE-96E6-CDEF4D340435}" type="presParOf" srcId="{90860E71-7830-47EC-B487-696762070DCD}" destId="{36557A41-C80F-4C5D-8F99-5D7944ED5CB7}" srcOrd="9" destOrd="0" presId="urn:microsoft.com/office/officeart/2008/layout/VerticalCurvedList"/>
    <dgm:cxn modelId="{7D59064A-62E4-4729-81DF-4F001FCBF4E4}" type="presParOf" srcId="{90860E71-7830-47EC-B487-696762070DCD}" destId="{FD10671C-E247-44C8-BAE9-159FD1DD9F70}" srcOrd="10" destOrd="0" presId="urn:microsoft.com/office/officeart/2008/layout/VerticalCurvedList"/>
    <dgm:cxn modelId="{38C96D97-BDBC-4280-94E2-811F0A014884}" type="presParOf" srcId="{FD10671C-E247-44C8-BAE9-159FD1DD9F70}" destId="{CB006F86-21BD-4BDF-AE74-EF00EE1588E7}" srcOrd="0" destOrd="0" presId="urn:microsoft.com/office/officeart/2008/layout/VerticalCurvedList"/>
    <dgm:cxn modelId="{E5B1C5AC-5BF6-4D0C-9AD0-38BD57B6626A}" type="presParOf" srcId="{90860E71-7830-47EC-B487-696762070DCD}" destId="{FD02DC86-D72B-4628-8B29-111AD90B8E4B}" srcOrd="11" destOrd="0" presId="urn:microsoft.com/office/officeart/2008/layout/VerticalCurvedList"/>
    <dgm:cxn modelId="{8DB5ED75-AE1F-4000-A4B4-144BFCF0DA0F}" type="presParOf" srcId="{90860E71-7830-47EC-B487-696762070DCD}" destId="{BDED43FB-366B-4073-8B39-428F7C32F6A6}" srcOrd="12" destOrd="0" presId="urn:microsoft.com/office/officeart/2008/layout/VerticalCurvedList"/>
    <dgm:cxn modelId="{271D9437-784B-4D00-AA8E-7368E618AC20}" type="presParOf" srcId="{BDED43FB-366B-4073-8B39-428F7C32F6A6}" destId="{7BD524EF-58D2-4CC2-A403-53DB55EBEBC7}" srcOrd="0" destOrd="0" presId="urn:microsoft.com/office/officeart/2008/layout/VerticalCurvedList"/>
    <dgm:cxn modelId="{B1AD8FF9-FB13-4884-9E5F-8A5827868042}" type="presParOf" srcId="{90860E71-7830-47EC-B487-696762070DCD}" destId="{D37659B1-FC2F-40F6-8AC2-A76C806D4ECE}" srcOrd="13" destOrd="0" presId="urn:microsoft.com/office/officeart/2008/layout/VerticalCurvedList"/>
    <dgm:cxn modelId="{4AD06FD4-FF2D-4A60-9112-E6A7FC509A69}" type="presParOf" srcId="{90860E71-7830-47EC-B487-696762070DCD}" destId="{1CB30B03-0B8A-4D30-AE09-E69728817BAC}" srcOrd="14" destOrd="0" presId="urn:microsoft.com/office/officeart/2008/layout/VerticalCurvedList"/>
    <dgm:cxn modelId="{FB610ABE-25F4-4D5B-97B9-5A4DC3B2AD0B}" type="presParOf" srcId="{1CB30B03-0B8A-4D30-AE09-E69728817BAC}" destId="{B78FC64E-D276-484D-A622-8E625746ABC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ED6A8C0-99FA-4B9C-85F7-5200A614B822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766972B-9824-45F9-8CAA-7305A725A502}">
      <dgm:prSet/>
      <dgm:spPr/>
      <dgm:t>
        <a:bodyPr/>
        <a:lstStyle/>
        <a:p>
          <a:pPr rtl="0"/>
          <a:r>
            <a:rPr lang="uz-Cyrl-UZ" smtClean="0"/>
            <a:t>Ko‘ngilli tashkilotlar</a:t>
          </a:r>
          <a:endParaRPr lang="ru-RU"/>
        </a:p>
      </dgm:t>
    </dgm:pt>
    <dgm:pt modelId="{0076A977-E97C-44FB-A8FF-5EDEDC853295}" type="parTrans" cxnId="{AE3C7BAD-EAE1-4524-B769-EAB970485EEA}">
      <dgm:prSet/>
      <dgm:spPr/>
      <dgm:t>
        <a:bodyPr/>
        <a:lstStyle/>
        <a:p>
          <a:endParaRPr lang="ru-RU"/>
        </a:p>
      </dgm:t>
    </dgm:pt>
    <dgm:pt modelId="{1CA48FF8-4697-49FE-9EDF-F7E3F196DD9E}" type="sibTrans" cxnId="{AE3C7BAD-EAE1-4524-B769-EAB970485EEA}">
      <dgm:prSet/>
      <dgm:spPr/>
      <dgm:t>
        <a:bodyPr/>
        <a:lstStyle/>
        <a:p>
          <a:endParaRPr lang="ru-RU"/>
        </a:p>
      </dgm:t>
    </dgm:pt>
    <dgm:pt modelId="{EB46EB51-EC85-449E-AA08-AB85794B225F}">
      <dgm:prSet/>
      <dgm:spPr/>
      <dgm:t>
        <a:bodyPr/>
        <a:lstStyle/>
        <a:p>
          <a:pPr rtl="0"/>
          <a:r>
            <a:rPr lang="uz-Cyrl-UZ" smtClean="0"/>
            <a:t>1990 yillarning boshlarida </a:t>
          </a:r>
          <a:endParaRPr lang="ru-RU"/>
        </a:p>
      </dgm:t>
    </dgm:pt>
    <dgm:pt modelId="{DCE06CE8-F7D4-44CA-9645-55E803129EC4}" type="parTrans" cxnId="{8F7E98C4-8612-4A6B-9DE1-5BA6E5AAFAB4}">
      <dgm:prSet/>
      <dgm:spPr/>
      <dgm:t>
        <a:bodyPr/>
        <a:lstStyle/>
        <a:p>
          <a:endParaRPr lang="ru-RU"/>
        </a:p>
      </dgm:t>
    </dgm:pt>
    <dgm:pt modelId="{9A7917FC-7760-4797-B44E-08D784386FF8}" type="sibTrans" cxnId="{8F7E98C4-8612-4A6B-9DE1-5BA6E5AAFAB4}">
      <dgm:prSet/>
      <dgm:spPr/>
      <dgm:t>
        <a:bodyPr/>
        <a:lstStyle/>
        <a:p>
          <a:endParaRPr lang="ru-RU"/>
        </a:p>
      </dgm:t>
    </dgm:pt>
    <dgm:pt modelId="{8D19D0E1-F201-4258-92BA-75FCD39C4D30}">
      <dgm:prSet/>
      <dgm:spPr/>
      <dgm:t>
        <a:bodyPr/>
        <a:lstStyle/>
        <a:p>
          <a:pPr rtl="0"/>
          <a:r>
            <a:rPr lang="uz-Cyrl-UZ" smtClean="0"/>
            <a:t>Ko‘pmaqsadli klublar </a:t>
          </a:r>
          <a:endParaRPr lang="ru-RU"/>
        </a:p>
      </dgm:t>
    </dgm:pt>
    <dgm:pt modelId="{CD6B3F8D-6EB3-40D8-B0C4-5A5349A17DF8}" type="parTrans" cxnId="{2FC97FD0-B9BD-4D13-BAB2-CEF9C6140A5B}">
      <dgm:prSet/>
      <dgm:spPr/>
      <dgm:t>
        <a:bodyPr/>
        <a:lstStyle/>
        <a:p>
          <a:endParaRPr lang="ru-RU"/>
        </a:p>
      </dgm:t>
    </dgm:pt>
    <dgm:pt modelId="{55FF40D9-1152-4839-848C-091B56803E42}" type="sibTrans" cxnId="{2FC97FD0-B9BD-4D13-BAB2-CEF9C6140A5B}">
      <dgm:prSet/>
      <dgm:spPr/>
      <dgm:t>
        <a:bodyPr/>
        <a:lstStyle/>
        <a:p>
          <a:endParaRPr lang="ru-RU"/>
        </a:p>
      </dgm:t>
    </dgm:pt>
    <dgm:pt modelId="{9DAB4904-741D-4E0A-9F37-11325ACFC5D1}">
      <dgm:prSet/>
      <dgm:spPr/>
      <dgm:t>
        <a:bodyPr/>
        <a:lstStyle/>
        <a:p>
          <a:pPr rtl="0"/>
          <a:r>
            <a:rPr lang="uz-Cyrl-UZ" smtClean="0"/>
            <a:t>Klub daromadlari </a:t>
          </a:r>
          <a:endParaRPr lang="ru-RU"/>
        </a:p>
      </dgm:t>
    </dgm:pt>
    <dgm:pt modelId="{5D5AFEC8-480D-4DED-A720-BD12D245588B}" type="parTrans" cxnId="{B026883E-7DF8-490E-A5BE-4358B1230EA1}">
      <dgm:prSet/>
      <dgm:spPr/>
      <dgm:t>
        <a:bodyPr/>
        <a:lstStyle/>
        <a:p>
          <a:endParaRPr lang="ru-RU"/>
        </a:p>
      </dgm:t>
    </dgm:pt>
    <dgm:pt modelId="{3E3E1D6E-58FA-4FE0-A338-1D9D3A36FD26}" type="sibTrans" cxnId="{B026883E-7DF8-490E-A5BE-4358B1230EA1}">
      <dgm:prSet/>
      <dgm:spPr/>
      <dgm:t>
        <a:bodyPr/>
        <a:lstStyle/>
        <a:p>
          <a:endParaRPr lang="ru-RU"/>
        </a:p>
      </dgm:t>
    </dgm:pt>
    <dgm:pt modelId="{D0D25A05-C6E4-4441-9EB1-82052CD1134A}">
      <dgm:prSet/>
      <dgm:spPr/>
      <dgm:t>
        <a:bodyPr/>
        <a:lstStyle/>
        <a:p>
          <a:pPr rtl="0"/>
          <a:r>
            <a:rPr lang="uz-Cyrl-UZ" smtClean="0"/>
            <a:t>Yirik shaharlarning markazlarida </a:t>
          </a:r>
          <a:endParaRPr lang="ru-RU"/>
        </a:p>
      </dgm:t>
    </dgm:pt>
    <dgm:pt modelId="{C16E5A1F-3B45-42D0-B2BA-BC2DF468DF7B}" type="parTrans" cxnId="{89D2778E-6D85-40FF-8FBD-5CFFF7352276}">
      <dgm:prSet/>
      <dgm:spPr/>
      <dgm:t>
        <a:bodyPr/>
        <a:lstStyle/>
        <a:p>
          <a:endParaRPr lang="ru-RU"/>
        </a:p>
      </dgm:t>
    </dgm:pt>
    <dgm:pt modelId="{44AEC242-99D4-4893-8179-F1F21A922B16}" type="sibTrans" cxnId="{89D2778E-6D85-40FF-8FBD-5CFFF7352276}">
      <dgm:prSet/>
      <dgm:spPr/>
      <dgm:t>
        <a:bodyPr/>
        <a:lstStyle/>
        <a:p>
          <a:endParaRPr lang="ru-RU"/>
        </a:p>
      </dgm:t>
    </dgm:pt>
    <dgm:pt modelId="{F828C093-8B6F-41AD-9138-F062446D9580}" type="pres">
      <dgm:prSet presAssocID="{8ED6A8C0-99FA-4B9C-85F7-5200A614B822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C763CD1-457D-4D39-BDFA-CC294EEF1C9F}" type="pres">
      <dgm:prSet presAssocID="{B766972B-9824-45F9-8CAA-7305A725A502}" presName="horFlow" presStyleCnt="0"/>
      <dgm:spPr/>
    </dgm:pt>
    <dgm:pt modelId="{6F7D5E03-F003-46A9-9485-8542CD1D0CE1}" type="pres">
      <dgm:prSet presAssocID="{B766972B-9824-45F9-8CAA-7305A725A502}" presName="bigChev" presStyleLbl="node1" presStyleIdx="0" presStyleCnt="5" custScaleX="405241"/>
      <dgm:spPr/>
      <dgm:t>
        <a:bodyPr/>
        <a:lstStyle/>
        <a:p>
          <a:endParaRPr lang="ru-RU"/>
        </a:p>
      </dgm:t>
    </dgm:pt>
    <dgm:pt modelId="{44091557-51CD-4076-B56A-7FFD7C379195}" type="pres">
      <dgm:prSet presAssocID="{B766972B-9824-45F9-8CAA-7305A725A502}" presName="vSp" presStyleCnt="0"/>
      <dgm:spPr/>
    </dgm:pt>
    <dgm:pt modelId="{BCB54BA3-1F3F-4BBE-8FE1-DC50E66E7735}" type="pres">
      <dgm:prSet presAssocID="{EB46EB51-EC85-449E-AA08-AB85794B225F}" presName="horFlow" presStyleCnt="0"/>
      <dgm:spPr/>
    </dgm:pt>
    <dgm:pt modelId="{8B7C2B69-62F6-4D6B-AB02-B2909ECBCAE4}" type="pres">
      <dgm:prSet presAssocID="{EB46EB51-EC85-449E-AA08-AB85794B225F}" presName="bigChev" presStyleLbl="node1" presStyleIdx="1" presStyleCnt="5" custScaleX="405241"/>
      <dgm:spPr/>
      <dgm:t>
        <a:bodyPr/>
        <a:lstStyle/>
        <a:p>
          <a:endParaRPr lang="ru-RU"/>
        </a:p>
      </dgm:t>
    </dgm:pt>
    <dgm:pt modelId="{D386D8B3-F1D7-4E51-A02A-B5EC76F52C25}" type="pres">
      <dgm:prSet presAssocID="{EB46EB51-EC85-449E-AA08-AB85794B225F}" presName="vSp" presStyleCnt="0"/>
      <dgm:spPr/>
    </dgm:pt>
    <dgm:pt modelId="{369FFCA8-70DE-451C-BDC0-66EA5E47ADDC}" type="pres">
      <dgm:prSet presAssocID="{8D19D0E1-F201-4258-92BA-75FCD39C4D30}" presName="horFlow" presStyleCnt="0"/>
      <dgm:spPr/>
    </dgm:pt>
    <dgm:pt modelId="{CF0CC4ED-9545-4128-A168-ED9BCCD10805}" type="pres">
      <dgm:prSet presAssocID="{8D19D0E1-F201-4258-92BA-75FCD39C4D30}" presName="bigChev" presStyleLbl="node1" presStyleIdx="2" presStyleCnt="5" custScaleX="405241"/>
      <dgm:spPr/>
      <dgm:t>
        <a:bodyPr/>
        <a:lstStyle/>
        <a:p>
          <a:endParaRPr lang="ru-RU"/>
        </a:p>
      </dgm:t>
    </dgm:pt>
    <dgm:pt modelId="{D5F90BA1-928D-4CC9-9BD4-DD45578A25F8}" type="pres">
      <dgm:prSet presAssocID="{8D19D0E1-F201-4258-92BA-75FCD39C4D30}" presName="vSp" presStyleCnt="0"/>
      <dgm:spPr/>
    </dgm:pt>
    <dgm:pt modelId="{1BACCC56-1502-46B9-8479-86D854C2F236}" type="pres">
      <dgm:prSet presAssocID="{9DAB4904-741D-4E0A-9F37-11325ACFC5D1}" presName="horFlow" presStyleCnt="0"/>
      <dgm:spPr/>
    </dgm:pt>
    <dgm:pt modelId="{5B03132D-310E-4BA9-BE16-8055E4C8432F}" type="pres">
      <dgm:prSet presAssocID="{9DAB4904-741D-4E0A-9F37-11325ACFC5D1}" presName="bigChev" presStyleLbl="node1" presStyleIdx="3" presStyleCnt="5" custScaleX="405241"/>
      <dgm:spPr/>
      <dgm:t>
        <a:bodyPr/>
        <a:lstStyle/>
        <a:p>
          <a:endParaRPr lang="ru-RU"/>
        </a:p>
      </dgm:t>
    </dgm:pt>
    <dgm:pt modelId="{553C8DB0-4737-4CDD-8F0A-8BC0E4B6983E}" type="pres">
      <dgm:prSet presAssocID="{9DAB4904-741D-4E0A-9F37-11325ACFC5D1}" presName="vSp" presStyleCnt="0"/>
      <dgm:spPr/>
    </dgm:pt>
    <dgm:pt modelId="{44A7A77E-849D-4262-90D6-A652B9E1A868}" type="pres">
      <dgm:prSet presAssocID="{D0D25A05-C6E4-4441-9EB1-82052CD1134A}" presName="horFlow" presStyleCnt="0"/>
      <dgm:spPr/>
    </dgm:pt>
    <dgm:pt modelId="{7247BC8D-0096-44DE-B44B-4D50D2C50987}" type="pres">
      <dgm:prSet presAssocID="{D0D25A05-C6E4-4441-9EB1-82052CD1134A}" presName="bigChev" presStyleLbl="node1" presStyleIdx="4" presStyleCnt="5" custScaleX="405241"/>
      <dgm:spPr/>
      <dgm:t>
        <a:bodyPr/>
        <a:lstStyle/>
        <a:p>
          <a:endParaRPr lang="ru-RU"/>
        </a:p>
      </dgm:t>
    </dgm:pt>
  </dgm:ptLst>
  <dgm:cxnLst>
    <dgm:cxn modelId="{7FA83ED4-5A47-41A4-9ACB-DA4E9B77A6B1}" type="presOf" srcId="{B766972B-9824-45F9-8CAA-7305A725A502}" destId="{6F7D5E03-F003-46A9-9485-8542CD1D0CE1}" srcOrd="0" destOrd="0" presId="urn:microsoft.com/office/officeart/2005/8/layout/lProcess3"/>
    <dgm:cxn modelId="{107E40EB-1291-49B3-AA1C-A48D63BE1AC4}" type="presOf" srcId="{8D19D0E1-F201-4258-92BA-75FCD39C4D30}" destId="{CF0CC4ED-9545-4128-A168-ED9BCCD10805}" srcOrd="0" destOrd="0" presId="urn:microsoft.com/office/officeart/2005/8/layout/lProcess3"/>
    <dgm:cxn modelId="{703032D5-F752-4179-8DB1-D4960D10F68E}" type="presOf" srcId="{EB46EB51-EC85-449E-AA08-AB85794B225F}" destId="{8B7C2B69-62F6-4D6B-AB02-B2909ECBCAE4}" srcOrd="0" destOrd="0" presId="urn:microsoft.com/office/officeart/2005/8/layout/lProcess3"/>
    <dgm:cxn modelId="{657BD192-DF91-4AE4-926D-320A9D5ABFFA}" type="presOf" srcId="{8ED6A8C0-99FA-4B9C-85F7-5200A614B822}" destId="{F828C093-8B6F-41AD-9138-F062446D9580}" srcOrd="0" destOrd="0" presId="urn:microsoft.com/office/officeart/2005/8/layout/lProcess3"/>
    <dgm:cxn modelId="{C16CF7F6-A638-48B2-A443-4CC07510F869}" type="presOf" srcId="{9DAB4904-741D-4E0A-9F37-11325ACFC5D1}" destId="{5B03132D-310E-4BA9-BE16-8055E4C8432F}" srcOrd="0" destOrd="0" presId="urn:microsoft.com/office/officeart/2005/8/layout/lProcess3"/>
    <dgm:cxn modelId="{AE3C7BAD-EAE1-4524-B769-EAB970485EEA}" srcId="{8ED6A8C0-99FA-4B9C-85F7-5200A614B822}" destId="{B766972B-9824-45F9-8CAA-7305A725A502}" srcOrd="0" destOrd="0" parTransId="{0076A977-E97C-44FB-A8FF-5EDEDC853295}" sibTransId="{1CA48FF8-4697-49FE-9EDF-F7E3F196DD9E}"/>
    <dgm:cxn modelId="{8F7E98C4-8612-4A6B-9DE1-5BA6E5AAFAB4}" srcId="{8ED6A8C0-99FA-4B9C-85F7-5200A614B822}" destId="{EB46EB51-EC85-449E-AA08-AB85794B225F}" srcOrd="1" destOrd="0" parTransId="{DCE06CE8-F7D4-44CA-9645-55E803129EC4}" sibTransId="{9A7917FC-7760-4797-B44E-08D784386FF8}"/>
    <dgm:cxn modelId="{89D2778E-6D85-40FF-8FBD-5CFFF7352276}" srcId="{8ED6A8C0-99FA-4B9C-85F7-5200A614B822}" destId="{D0D25A05-C6E4-4441-9EB1-82052CD1134A}" srcOrd="4" destOrd="0" parTransId="{C16E5A1F-3B45-42D0-B2BA-BC2DF468DF7B}" sibTransId="{44AEC242-99D4-4893-8179-F1F21A922B16}"/>
    <dgm:cxn modelId="{2FC97FD0-B9BD-4D13-BAB2-CEF9C6140A5B}" srcId="{8ED6A8C0-99FA-4B9C-85F7-5200A614B822}" destId="{8D19D0E1-F201-4258-92BA-75FCD39C4D30}" srcOrd="2" destOrd="0" parTransId="{CD6B3F8D-6EB3-40D8-B0C4-5A5349A17DF8}" sibTransId="{55FF40D9-1152-4839-848C-091B56803E42}"/>
    <dgm:cxn modelId="{B026883E-7DF8-490E-A5BE-4358B1230EA1}" srcId="{8ED6A8C0-99FA-4B9C-85F7-5200A614B822}" destId="{9DAB4904-741D-4E0A-9F37-11325ACFC5D1}" srcOrd="3" destOrd="0" parTransId="{5D5AFEC8-480D-4DED-A720-BD12D245588B}" sibTransId="{3E3E1D6E-58FA-4FE0-A338-1D9D3A36FD26}"/>
    <dgm:cxn modelId="{1A3E3C23-6608-4A3C-BE7D-5AF8101D7DD3}" type="presOf" srcId="{D0D25A05-C6E4-4441-9EB1-82052CD1134A}" destId="{7247BC8D-0096-44DE-B44B-4D50D2C50987}" srcOrd="0" destOrd="0" presId="urn:microsoft.com/office/officeart/2005/8/layout/lProcess3"/>
    <dgm:cxn modelId="{407DF3DC-0C9C-4F3F-9409-C49B5E2F8C9E}" type="presParOf" srcId="{F828C093-8B6F-41AD-9138-F062446D9580}" destId="{4C763CD1-457D-4D39-BDFA-CC294EEF1C9F}" srcOrd="0" destOrd="0" presId="urn:microsoft.com/office/officeart/2005/8/layout/lProcess3"/>
    <dgm:cxn modelId="{1DEE215E-2E3F-4CE9-97B5-C4F5D0EFBC4A}" type="presParOf" srcId="{4C763CD1-457D-4D39-BDFA-CC294EEF1C9F}" destId="{6F7D5E03-F003-46A9-9485-8542CD1D0CE1}" srcOrd="0" destOrd="0" presId="urn:microsoft.com/office/officeart/2005/8/layout/lProcess3"/>
    <dgm:cxn modelId="{975B0332-01B2-48EB-9184-ED16332A28B5}" type="presParOf" srcId="{F828C093-8B6F-41AD-9138-F062446D9580}" destId="{44091557-51CD-4076-B56A-7FFD7C379195}" srcOrd="1" destOrd="0" presId="urn:microsoft.com/office/officeart/2005/8/layout/lProcess3"/>
    <dgm:cxn modelId="{B1D137EE-453B-43E1-ADEA-9A2F26DEA210}" type="presParOf" srcId="{F828C093-8B6F-41AD-9138-F062446D9580}" destId="{BCB54BA3-1F3F-4BBE-8FE1-DC50E66E7735}" srcOrd="2" destOrd="0" presId="urn:microsoft.com/office/officeart/2005/8/layout/lProcess3"/>
    <dgm:cxn modelId="{63D90F5F-AEFB-4A3B-95D5-C41AC7458A3A}" type="presParOf" srcId="{BCB54BA3-1F3F-4BBE-8FE1-DC50E66E7735}" destId="{8B7C2B69-62F6-4D6B-AB02-B2909ECBCAE4}" srcOrd="0" destOrd="0" presId="urn:microsoft.com/office/officeart/2005/8/layout/lProcess3"/>
    <dgm:cxn modelId="{57DB450C-1F04-46CD-B7A0-C56290E10823}" type="presParOf" srcId="{F828C093-8B6F-41AD-9138-F062446D9580}" destId="{D386D8B3-F1D7-4E51-A02A-B5EC76F52C25}" srcOrd="3" destOrd="0" presId="urn:microsoft.com/office/officeart/2005/8/layout/lProcess3"/>
    <dgm:cxn modelId="{BA3174AF-DB82-467F-8E60-96A0869987F1}" type="presParOf" srcId="{F828C093-8B6F-41AD-9138-F062446D9580}" destId="{369FFCA8-70DE-451C-BDC0-66EA5E47ADDC}" srcOrd="4" destOrd="0" presId="urn:microsoft.com/office/officeart/2005/8/layout/lProcess3"/>
    <dgm:cxn modelId="{B9350E4C-D508-49E3-B22E-1D96AA44CD9D}" type="presParOf" srcId="{369FFCA8-70DE-451C-BDC0-66EA5E47ADDC}" destId="{CF0CC4ED-9545-4128-A168-ED9BCCD10805}" srcOrd="0" destOrd="0" presId="urn:microsoft.com/office/officeart/2005/8/layout/lProcess3"/>
    <dgm:cxn modelId="{D6291B98-DFD5-4F6D-8B0D-08D9A70031C1}" type="presParOf" srcId="{F828C093-8B6F-41AD-9138-F062446D9580}" destId="{D5F90BA1-928D-4CC9-9BD4-DD45578A25F8}" srcOrd="5" destOrd="0" presId="urn:microsoft.com/office/officeart/2005/8/layout/lProcess3"/>
    <dgm:cxn modelId="{FA80BB43-AD9F-42F6-9F85-9D3C1BB65313}" type="presParOf" srcId="{F828C093-8B6F-41AD-9138-F062446D9580}" destId="{1BACCC56-1502-46B9-8479-86D854C2F236}" srcOrd="6" destOrd="0" presId="urn:microsoft.com/office/officeart/2005/8/layout/lProcess3"/>
    <dgm:cxn modelId="{467E18D9-6390-4B3D-9534-886D64265DA2}" type="presParOf" srcId="{1BACCC56-1502-46B9-8479-86D854C2F236}" destId="{5B03132D-310E-4BA9-BE16-8055E4C8432F}" srcOrd="0" destOrd="0" presId="urn:microsoft.com/office/officeart/2005/8/layout/lProcess3"/>
    <dgm:cxn modelId="{268D1DE0-C03F-42D7-9DD9-841B51A4F479}" type="presParOf" srcId="{F828C093-8B6F-41AD-9138-F062446D9580}" destId="{553C8DB0-4737-4CDD-8F0A-8BC0E4B6983E}" srcOrd="7" destOrd="0" presId="urn:microsoft.com/office/officeart/2005/8/layout/lProcess3"/>
    <dgm:cxn modelId="{685BC2E8-F5E5-4A79-974B-177E9241221A}" type="presParOf" srcId="{F828C093-8B6F-41AD-9138-F062446D9580}" destId="{44A7A77E-849D-4262-90D6-A652B9E1A868}" srcOrd="8" destOrd="0" presId="urn:microsoft.com/office/officeart/2005/8/layout/lProcess3"/>
    <dgm:cxn modelId="{1C06BDBA-BFF3-47BF-A4EF-8CFDBF0CC055}" type="presParOf" srcId="{44A7A77E-849D-4262-90D6-A652B9E1A868}" destId="{7247BC8D-0096-44DE-B44B-4D50D2C50987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949345C-D2FB-42B5-8FA0-3764C397370B}" type="doc">
      <dgm:prSet loTypeId="urn:microsoft.com/office/officeart/2005/8/layout/cycle6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92B967B3-320E-47E3-B412-67D49962BD4B}">
      <dgm:prSet/>
      <dgm:spPr/>
      <dgm:t>
        <a:bodyPr/>
        <a:lstStyle/>
        <a:p>
          <a:pPr rtl="0"/>
          <a:r>
            <a:rPr lang="uz-Cyrl-UZ" smtClean="0"/>
            <a:t>Talabalar tashkilotlari</a:t>
          </a:r>
          <a:endParaRPr lang="ru-RU"/>
        </a:p>
      </dgm:t>
    </dgm:pt>
    <dgm:pt modelId="{38EBCAD2-C907-45FC-B517-188BDCC314FA}" type="parTrans" cxnId="{748BA06A-495C-4958-A79A-FFC4582491F0}">
      <dgm:prSet/>
      <dgm:spPr/>
      <dgm:t>
        <a:bodyPr/>
        <a:lstStyle/>
        <a:p>
          <a:endParaRPr lang="ru-RU"/>
        </a:p>
      </dgm:t>
    </dgm:pt>
    <dgm:pt modelId="{6E74FB24-CF86-40F2-89A8-3E6FA01080C2}" type="sibTrans" cxnId="{748BA06A-495C-4958-A79A-FFC4582491F0}">
      <dgm:prSet/>
      <dgm:spPr/>
      <dgm:t>
        <a:bodyPr/>
        <a:lstStyle/>
        <a:p>
          <a:endParaRPr lang="ru-RU"/>
        </a:p>
      </dgm:t>
    </dgm:pt>
    <dgm:pt modelId="{82AB6425-F103-4167-AE35-BF9ADBE3AA1E}">
      <dgm:prSet/>
      <dgm:spPr/>
      <dgm:t>
        <a:bodyPr/>
        <a:lstStyle/>
        <a:p>
          <a:pPr rtl="0"/>
          <a:r>
            <a:rPr lang="uz-Cyrl-UZ" smtClean="0"/>
            <a:t>Armiya tashkilotlari</a:t>
          </a:r>
          <a:endParaRPr lang="ru-RU"/>
        </a:p>
      </dgm:t>
    </dgm:pt>
    <dgm:pt modelId="{9C52421B-CAFF-43B9-9881-970DEC953C50}" type="parTrans" cxnId="{E6515F18-604D-40A4-878C-09E14FAA6A51}">
      <dgm:prSet/>
      <dgm:spPr/>
      <dgm:t>
        <a:bodyPr/>
        <a:lstStyle/>
        <a:p>
          <a:endParaRPr lang="ru-RU"/>
        </a:p>
      </dgm:t>
    </dgm:pt>
    <dgm:pt modelId="{A79BABC9-1868-45CC-A5E2-F327DD437C90}" type="sibTrans" cxnId="{E6515F18-604D-40A4-878C-09E14FAA6A51}">
      <dgm:prSet/>
      <dgm:spPr/>
      <dgm:t>
        <a:bodyPr/>
        <a:lstStyle/>
        <a:p>
          <a:endParaRPr lang="ru-RU"/>
        </a:p>
      </dgm:t>
    </dgm:pt>
    <dgm:pt modelId="{B480FC32-5B02-4AC1-B66F-21147048157F}">
      <dgm:prSet/>
      <dgm:spPr/>
      <dgm:t>
        <a:bodyPr/>
        <a:lstStyle/>
        <a:p>
          <a:pPr rtl="0"/>
          <a:r>
            <a:rPr lang="uz-Cyrl-UZ" smtClean="0"/>
            <a:t>Biznes va sanoat</a:t>
          </a:r>
          <a:endParaRPr lang="ru-RU"/>
        </a:p>
      </dgm:t>
    </dgm:pt>
    <dgm:pt modelId="{D547691D-2ED9-40D0-8D1A-26E0E9F2C040}" type="parTrans" cxnId="{1488577A-28A9-403C-AD23-E24995147123}">
      <dgm:prSet/>
      <dgm:spPr/>
      <dgm:t>
        <a:bodyPr/>
        <a:lstStyle/>
        <a:p>
          <a:endParaRPr lang="ru-RU"/>
        </a:p>
      </dgm:t>
    </dgm:pt>
    <dgm:pt modelId="{6FDC4EF6-9374-4EC0-8846-1093C73FF242}" type="sibTrans" cxnId="{1488577A-28A9-403C-AD23-E24995147123}">
      <dgm:prSet/>
      <dgm:spPr/>
      <dgm:t>
        <a:bodyPr/>
        <a:lstStyle/>
        <a:p>
          <a:endParaRPr lang="ru-RU"/>
        </a:p>
      </dgm:t>
    </dgm:pt>
    <dgm:pt modelId="{6850FAA5-0DD1-43D5-87A8-094E36E66672}" type="pres">
      <dgm:prSet presAssocID="{8949345C-D2FB-42B5-8FA0-3764C397370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B659986-CF81-4D50-86C7-F595A48631EA}" type="pres">
      <dgm:prSet presAssocID="{92B967B3-320E-47E3-B412-67D49962BD4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7E2F4-EE0E-4C11-9A50-514D997C5061}" type="pres">
      <dgm:prSet presAssocID="{92B967B3-320E-47E3-B412-67D49962BD4B}" presName="spNode" presStyleCnt="0"/>
      <dgm:spPr/>
    </dgm:pt>
    <dgm:pt modelId="{7901050F-530F-4373-AD27-2DBA5BE44379}" type="pres">
      <dgm:prSet presAssocID="{6E74FB24-CF86-40F2-89A8-3E6FA01080C2}" presName="sibTrans" presStyleLbl="sibTrans1D1" presStyleIdx="0" presStyleCnt="3"/>
      <dgm:spPr/>
      <dgm:t>
        <a:bodyPr/>
        <a:lstStyle/>
        <a:p>
          <a:endParaRPr lang="ru-RU"/>
        </a:p>
      </dgm:t>
    </dgm:pt>
    <dgm:pt modelId="{54C1E22E-C985-4E9E-97FC-8A73379DA833}" type="pres">
      <dgm:prSet presAssocID="{82AB6425-F103-4167-AE35-BF9ADBE3AA1E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6D0459-58AF-48D9-8ED5-D291A5E839FA}" type="pres">
      <dgm:prSet presAssocID="{82AB6425-F103-4167-AE35-BF9ADBE3AA1E}" presName="spNode" presStyleCnt="0"/>
      <dgm:spPr/>
    </dgm:pt>
    <dgm:pt modelId="{95BB3653-9230-4473-BDB3-213B141707E3}" type="pres">
      <dgm:prSet presAssocID="{A79BABC9-1868-45CC-A5E2-F327DD437C90}" presName="sibTrans" presStyleLbl="sibTrans1D1" presStyleIdx="1" presStyleCnt="3"/>
      <dgm:spPr/>
      <dgm:t>
        <a:bodyPr/>
        <a:lstStyle/>
        <a:p>
          <a:endParaRPr lang="ru-RU"/>
        </a:p>
      </dgm:t>
    </dgm:pt>
    <dgm:pt modelId="{C0C34BB9-B88F-4F4A-BEFE-B252BA6E61D5}" type="pres">
      <dgm:prSet presAssocID="{B480FC32-5B02-4AC1-B66F-21147048157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1574B7-802C-4AE7-9799-2CE90FF23C45}" type="pres">
      <dgm:prSet presAssocID="{B480FC32-5B02-4AC1-B66F-21147048157F}" presName="spNode" presStyleCnt="0"/>
      <dgm:spPr/>
    </dgm:pt>
    <dgm:pt modelId="{CF4FE3AC-191D-4361-AB65-B26B715B6377}" type="pres">
      <dgm:prSet presAssocID="{6FDC4EF6-9374-4EC0-8846-1093C73FF242}" presName="sibTrans" presStyleLbl="sibTrans1D1" presStyleIdx="2" presStyleCnt="3"/>
      <dgm:spPr/>
      <dgm:t>
        <a:bodyPr/>
        <a:lstStyle/>
        <a:p>
          <a:endParaRPr lang="ru-RU"/>
        </a:p>
      </dgm:t>
    </dgm:pt>
  </dgm:ptLst>
  <dgm:cxnLst>
    <dgm:cxn modelId="{BDA48F43-B008-4325-A578-F1DCC2BCA77F}" type="presOf" srcId="{8949345C-D2FB-42B5-8FA0-3764C397370B}" destId="{6850FAA5-0DD1-43D5-87A8-094E36E66672}" srcOrd="0" destOrd="0" presId="urn:microsoft.com/office/officeart/2005/8/layout/cycle6"/>
    <dgm:cxn modelId="{1293E919-E01B-43D6-9179-259A61A12FB4}" type="presOf" srcId="{6E74FB24-CF86-40F2-89A8-3E6FA01080C2}" destId="{7901050F-530F-4373-AD27-2DBA5BE44379}" srcOrd="0" destOrd="0" presId="urn:microsoft.com/office/officeart/2005/8/layout/cycle6"/>
    <dgm:cxn modelId="{DB845068-0470-440E-AFE1-AE544039BA08}" type="presOf" srcId="{A79BABC9-1868-45CC-A5E2-F327DD437C90}" destId="{95BB3653-9230-4473-BDB3-213B141707E3}" srcOrd="0" destOrd="0" presId="urn:microsoft.com/office/officeart/2005/8/layout/cycle6"/>
    <dgm:cxn modelId="{748BA06A-495C-4958-A79A-FFC4582491F0}" srcId="{8949345C-D2FB-42B5-8FA0-3764C397370B}" destId="{92B967B3-320E-47E3-B412-67D49962BD4B}" srcOrd="0" destOrd="0" parTransId="{38EBCAD2-C907-45FC-B517-188BDCC314FA}" sibTransId="{6E74FB24-CF86-40F2-89A8-3E6FA01080C2}"/>
    <dgm:cxn modelId="{0D200C6A-5428-48E3-964A-FAAA6E8055F2}" type="presOf" srcId="{92B967B3-320E-47E3-B412-67D49962BD4B}" destId="{6B659986-CF81-4D50-86C7-F595A48631EA}" srcOrd="0" destOrd="0" presId="urn:microsoft.com/office/officeart/2005/8/layout/cycle6"/>
    <dgm:cxn modelId="{1488577A-28A9-403C-AD23-E24995147123}" srcId="{8949345C-D2FB-42B5-8FA0-3764C397370B}" destId="{B480FC32-5B02-4AC1-B66F-21147048157F}" srcOrd="2" destOrd="0" parTransId="{D547691D-2ED9-40D0-8D1A-26E0E9F2C040}" sibTransId="{6FDC4EF6-9374-4EC0-8846-1093C73FF242}"/>
    <dgm:cxn modelId="{3E622251-178C-41A7-93B5-001B302D4369}" type="presOf" srcId="{82AB6425-F103-4167-AE35-BF9ADBE3AA1E}" destId="{54C1E22E-C985-4E9E-97FC-8A73379DA833}" srcOrd="0" destOrd="0" presId="urn:microsoft.com/office/officeart/2005/8/layout/cycle6"/>
    <dgm:cxn modelId="{E6515F18-604D-40A4-878C-09E14FAA6A51}" srcId="{8949345C-D2FB-42B5-8FA0-3764C397370B}" destId="{82AB6425-F103-4167-AE35-BF9ADBE3AA1E}" srcOrd="1" destOrd="0" parTransId="{9C52421B-CAFF-43B9-9881-970DEC953C50}" sibTransId="{A79BABC9-1868-45CC-A5E2-F327DD437C90}"/>
    <dgm:cxn modelId="{F5AD23AE-4675-4EA2-86B6-14C6E9A8C69F}" type="presOf" srcId="{B480FC32-5B02-4AC1-B66F-21147048157F}" destId="{C0C34BB9-B88F-4F4A-BEFE-B252BA6E61D5}" srcOrd="0" destOrd="0" presId="urn:microsoft.com/office/officeart/2005/8/layout/cycle6"/>
    <dgm:cxn modelId="{0D7A8533-0BB6-4158-BDC0-AC4C5A0BE2B2}" type="presOf" srcId="{6FDC4EF6-9374-4EC0-8846-1093C73FF242}" destId="{CF4FE3AC-191D-4361-AB65-B26B715B6377}" srcOrd="0" destOrd="0" presId="urn:microsoft.com/office/officeart/2005/8/layout/cycle6"/>
    <dgm:cxn modelId="{48023A55-45F1-49B1-8736-09BDDCA052DC}" type="presParOf" srcId="{6850FAA5-0DD1-43D5-87A8-094E36E66672}" destId="{6B659986-CF81-4D50-86C7-F595A48631EA}" srcOrd="0" destOrd="0" presId="urn:microsoft.com/office/officeart/2005/8/layout/cycle6"/>
    <dgm:cxn modelId="{F5A4B33A-6EC6-4237-B5A3-346F8843D126}" type="presParOf" srcId="{6850FAA5-0DD1-43D5-87A8-094E36E66672}" destId="{0737E2F4-EE0E-4C11-9A50-514D997C5061}" srcOrd="1" destOrd="0" presId="urn:microsoft.com/office/officeart/2005/8/layout/cycle6"/>
    <dgm:cxn modelId="{42656F36-2989-49BE-A10A-3C556AFA3282}" type="presParOf" srcId="{6850FAA5-0DD1-43D5-87A8-094E36E66672}" destId="{7901050F-530F-4373-AD27-2DBA5BE44379}" srcOrd="2" destOrd="0" presId="urn:microsoft.com/office/officeart/2005/8/layout/cycle6"/>
    <dgm:cxn modelId="{56EAF37F-FB0E-405E-9B66-E8EAC0B22351}" type="presParOf" srcId="{6850FAA5-0DD1-43D5-87A8-094E36E66672}" destId="{54C1E22E-C985-4E9E-97FC-8A73379DA833}" srcOrd="3" destOrd="0" presId="urn:microsoft.com/office/officeart/2005/8/layout/cycle6"/>
    <dgm:cxn modelId="{3CA88E47-D2AF-4D36-A831-B86633BF8A14}" type="presParOf" srcId="{6850FAA5-0DD1-43D5-87A8-094E36E66672}" destId="{796D0459-58AF-48D9-8ED5-D291A5E839FA}" srcOrd="4" destOrd="0" presId="urn:microsoft.com/office/officeart/2005/8/layout/cycle6"/>
    <dgm:cxn modelId="{B5D14729-02F6-4537-9C4F-331B893A0698}" type="presParOf" srcId="{6850FAA5-0DD1-43D5-87A8-094E36E66672}" destId="{95BB3653-9230-4473-BDB3-213B141707E3}" srcOrd="5" destOrd="0" presId="urn:microsoft.com/office/officeart/2005/8/layout/cycle6"/>
    <dgm:cxn modelId="{07185543-6484-4E94-8DFF-BC315E2FC629}" type="presParOf" srcId="{6850FAA5-0DD1-43D5-87A8-094E36E66672}" destId="{C0C34BB9-B88F-4F4A-BEFE-B252BA6E61D5}" srcOrd="6" destOrd="0" presId="urn:microsoft.com/office/officeart/2005/8/layout/cycle6"/>
    <dgm:cxn modelId="{366B999D-ED7D-4629-B962-0F780627DA7C}" type="presParOf" srcId="{6850FAA5-0DD1-43D5-87A8-094E36E66672}" destId="{2D1574B7-802C-4AE7-9799-2CE90FF23C45}" srcOrd="7" destOrd="0" presId="urn:microsoft.com/office/officeart/2005/8/layout/cycle6"/>
    <dgm:cxn modelId="{EAC4E257-A314-4C4F-BF5B-7EE10887A5EF}" type="presParOf" srcId="{6850FAA5-0DD1-43D5-87A8-094E36E66672}" destId="{CF4FE3AC-191D-4361-AB65-B26B715B6377}" srcOrd="8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0E828518-4C0D-480B-B0AA-E4E280FBC33E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551A6DE-CAC9-4704-A9BE-7A17D8E2F794}">
      <dgm:prSet phldrT="[Текст]"/>
      <dgm:spPr/>
      <dgm:t>
        <a:bodyPr/>
        <a:lstStyle/>
        <a:p>
          <a:r>
            <a:rPr lang="uz-Cyrl-UZ" b="1" dirty="0" smtClean="0"/>
            <a:t>Birinchi bosqich </a:t>
          </a:r>
          <a:endParaRPr lang="ru-RU" dirty="0"/>
        </a:p>
      </dgm:t>
    </dgm:pt>
    <dgm:pt modelId="{710C6715-09E6-4093-8D52-0DDEF0BA3E0D}" type="parTrans" cxnId="{7D91F283-9461-496C-83B9-3C3D51CECB98}">
      <dgm:prSet/>
      <dgm:spPr/>
      <dgm:t>
        <a:bodyPr/>
        <a:lstStyle/>
        <a:p>
          <a:endParaRPr lang="ru-RU"/>
        </a:p>
      </dgm:t>
    </dgm:pt>
    <dgm:pt modelId="{7F864C6F-25AC-40F0-BD2B-82666452A508}" type="sibTrans" cxnId="{7D91F283-9461-496C-83B9-3C3D51CECB98}">
      <dgm:prSet/>
      <dgm:spPr/>
      <dgm:t>
        <a:bodyPr/>
        <a:lstStyle/>
        <a:p>
          <a:endParaRPr lang="ru-RU"/>
        </a:p>
      </dgm:t>
    </dgm:pt>
    <dgm:pt modelId="{0D9387FB-3554-4B41-8B16-FCDA4F612D32}">
      <dgm:prSet phldrT="[Текст]"/>
      <dgm:spPr/>
      <dgm:t>
        <a:bodyPr/>
        <a:lstStyle/>
        <a:p>
          <a:r>
            <a:rPr lang="uz-Cyrl-UZ" dirty="0" smtClean="0"/>
            <a:t>Respublikamizda milliy turizmning dastlabki shakllantirilishi</a:t>
          </a:r>
          <a:endParaRPr lang="ru-RU" dirty="0"/>
        </a:p>
      </dgm:t>
    </dgm:pt>
    <dgm:pt modelId="{70585EDC-A830-4478-9D06-307B7F1A7345}" type="parTrans" cxnId="{5FA4E543-FAE8-4A54-A8F7-A3C5DD85FEE6}">
      <dgm:prSet/>
      <dgm:spPr/>
      <dgm:t>
        <a:bodyPr/>
        <a:lstStyle/>
        <a:p>
          <a:endParaRPr lang="ru-RU"/>
        </a:p>
      </dgm:t>
    </dgm:pt>
    <dgm:pt modelId="{2A1A433E-BBC0-4131-87CC-3E438FD7E613}" type="sibTrans" cxnId="{5FA4E543-FAE8-4A54-A8F7-A3C5DD85FEE6}">
      <dgm:prSet/>
      <dgm:spPr/>
      <dgm:t>
        <a:bodyPr/>
        <a:lstStyle/>
        <a:p>
          <a:endParaRPr lang="ru-RU"/>
        </a:p>
      </dgm:t>
    </dgm:pt>
    <dgm:pt modelId="{FBD08618-1BF9-46FD-AB83-314DFFEF1C20}">
      <dgm:prSet phldrT="[Текст]"/>
      <dgm:spPr/>
      <dgm:t>
        <a:bodyPr/>
        <a:lstStyle/>
        <a:p>
          <a:r>
            <a:rPr lang="uz-Cyrl-UZ" dirty="0" smtClean="0"/>
            <a:t>Turizm infratuzilmasida yetakchi hisoblangan “O‘zbekturizm” Milliy kompaniyasiga asos solindi.</a:t>
          </a:r>
          <a:endParaRPr lang="ru-RU" dirty="0"/>
        </a:p>
      </dgm:t>
    </dgm:pt>
    <dgm:pt modelId="{9A318CC2-CF69-42FB-8B0D-70DD10271EF5}" type="parTrans" cxnId="{047E753F-90F1-4EF5-9685-08D04FF89B33}">
      <dgm:prSet/>
      <dgm:spPr/>
      <dgm:t>
        <a:bodyPr/>
        <a:lstStyle/>
        <a:p>
          <a:endParaRPr lang="ru-RU"/>
        </a:p>
      </dgm:t>
    </dgm:pt>
    <dgm:pt modelId="{270324EA-1D45-45AF-8A69-C55921AEB756}" type="sibTrans" cxnId="{047E753F-90F1-4EF5-9685-08D04FF89B33}">
      <dgm:prSet/>
      <dgm:spPr/>
      <dgm:t>
        <a:bodyPr/>
        <a:lstStyle/>
        <a:p>
          <a:endParaRPr lang="ru-RU"/>
        </a:p>
      </dgm:t>
    </dgm:pt>
    <dgm:pt modelId="{6C053815-AF66-43FF-A9B6-A46D9B36BDF7}">
      <dgm:prSet phldrT="[Текст]"/>
      <dgm:spPr/>
      <dgm:t>
        <a:bodyPr/>
        <a:lstStyle/>
        <a:p>
          <a:r>
            <a:rPr lang="uz-Cyrl-UZ" b="1" dirty="0" smtClean="0"/>
            <a:t>Ikknchi bosqich</a:t>
          </a:r>
          <a:r>
            <a:rPr lang="uz-Cyrl-UZ" dirty="0" smtClean="0"/>
            <a:t> </a:t>
          </a:r>
          <a:endParaRPr lang="ru-RU" dirty="0"/>
        </a:p>
      </dgm:t>
    </dgm:pt>
    <dgm:pt modelId="{DAF2A6DA-EB56-4CCE-BC62-791D750E3F34}" type="parTrans" cxnId="{A9DFCF0E-E4A9-4779-9484-9811E8FBAB4E}">
      <dgm:prSet/>
      <dgm:spPr/>
      <dgm:t>
        <a:bodyPr/>
        <a:lstStyle/>
        <a:p>
          <a:endParaRPr lang="ru-RU"/>
        </a:p>
      </dgm:t>
    </dgm:pt>
    <dgm:pt modelId="{428DF7B4-4896-4BCB-B473-3D3BFD486F9E}" type="sibTrans" cxnId="{A9DFCF0E-E4A9-4779-9484-9811E8FBAB4E}">
      <dgm:prSet/>
      <dgm:spPr/>
      <dgm:t>
        <a:bodyPr/>
        <a:lstStyle/>
        <a:p>
          <a:endParaRPr lang="ru-RU"/>
        </a:p>
      </dgm:t>
    </dgm:pt>
    <dgm:pt modelId="{942533B9-157E-4FA1-B1FB-A4C6406937F6}">
      <dgm:prSet phldrT="[Текст]"/>
      <dgm:spPr/>
      <dgm:t>
        <a:bodyPr/>
        <a:lstStyle/>
        <a:p>
          <a:r>
            <a:rPr lang="uz-Cyrl-UZ" dirty="0" smtClean="0"/>
            <a:t>Turizmning milliy  rivojlanish modeli ishlab chiqildi</a:t>
          </a:r>
          <a:endParaRPr lang="ru-RU" dirty="0"/>
        </a:p>
      </dgm:t>
    </dgm:pt>
    <dgm:pt modelId="{2B344B78-A37B-4C8E-B4D4-663E2EC3DECF}" type="parTrans" cxnId="{8A2FE911-5B76-4933-943A-813B8779EA61}">
      <dgm:prSet/>
      <dgm:spPr/>
      <dgm:t>
        <a:bodyPr/>
        <a:lstStyle/>
        <a:p>
          <a:endParaRPr lang="ru-RU"/>
        </a:p>
      </dgm:t>
    </dgm:pt>
    <dgm:pt modelId="{5C4AFA1C-B129-4103-B415-77A8C796C5E2}" type="sibTrans" cxnId="{8A2FE911-5B76-4933-943A-813B8779EA61}">
      <dgm:prSet/>
      <dgm:spPr/>
      <dgm:t>
        <a:bodyPr/>
        <a:lstStyle/>
        <a:p>
          <a:endParaRPr lang="ru-RU"/>
        </a:p>
      </dgm:t>
    </dgm:pt>
    <dgm:pt modelId="{CC3359F2-C57F-4417-BF19-3034A17D1903}">
      <dgm:prSet phldrT="[Текст]"/>
      <dgm:spPr/>
      <dgm:t>
        <a:bodyPr/>
        <a:lstStyle/>
        <a:p>
          <a:r>
            <a:rPr lang="uz-Cyrl-UZ" dirty="0" smtClean="0"/>
            <a:t>xizmat ko‘rsatishni yaxshilash, turizmning moddiy – texnik bazasini kengaytirish</a:t>
          </a:r>
          <a:endParaRPr lang="ru-RU" dirty="0"/>
        </a:p>
      </dgm:t>
    </dgm:pt>
    <dgm:pt modelId="{4651FF8B-097C-43C9-99FE-3353CBFC6D0F}" type="parTrans" cxnId="{64090994-210D-4818-B0AB-F88E3A3B8B05}">
      <dgm:prSet/>
      <dgm:spPr/>
      <dgm:t>
        <a:bodyPr/>
        <a:lstStyle/>
        <a:p>
          <a:endParaRPr lang="ru-RU"/>
        </a:p>
      </dgm:t>
    </dgm:pt>
    <dgm:pt modelId="{CC6383CE-F4F2-4EE3-90EF-5803898FDFBF}" type="sibTrans" cxnId="{64090994-210D-4818-B0AB-F88E3A3B8B05}">
      <dgm:prSet/>
      <dgm:spPr/>
      <dgm:t>
        <a:bodyPr/>
        <a:lstStyle/>
        <a:p>
          <a:endParaRPr lang="ru-RU"/>
        </a:p>
      </dgm:t>
    </dgm:pt>
    <dgm:pt modelId="{126D638A-F68D-433F-881B-AE50F334FC12}" type="pres">
      <dgm:prSet presAssocID="{0E828518-4C0D-480B-B0AA-E4E280FBC33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A9089FD-FB71-40C1-BB84-73ABEFF3D44B}" type="pres">
      <dgm:prSet presAssocID="{9551A6DE-CAC9-4704-A9BE-7A17D8E2F794}" presName="linNode" presStyleCnt="0"/>
      <dgm:spPr/>
    </dgm:pt>
    <dgm:pt modelId="{64F3FFE5-1282-41FF-8ADF-4F23157B9B8D}" type="pres">
      <dgm:prSet presAssocID="{9551A6DE-CAC9-4704-A9BE-7A17D8E2F794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48E4C0-C390-4DD6-95A8-5A497B8B1505}" type="pres">
      <dgm:prSet presAssocID="{9551A6DE-CAC9-4704-A9BE-7A17D8E2F794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A41C68-63ED-4B46-9DB8-B1512043B688}" type="pres">
      <dgm:prSet presAssocID="{7F864C6F-25AC-40F0-BD2B-82666452A508}" presName="spacing" presStyleCnt="0"/>
      <dgm:spPr/>
    </dgm:pt>
    <dgm:pt modelId="{C00E13A2-EEB6-4C3F-9D19-5C92B6616CB6}" type="pres">
      <dgm:prSet presAssocID="{6C053815-AF66-43FF-A9B6-A46D9B36BDF7}" presName="linNode" presStyleCnt="0"/>
      <dgm:spPr/>
    </dgm:pt>
    <dgm:pt modelId="{6C699513-7909-49CF-BE80-6A28D9517917}" type="pres">
      <dgm:prSet presAssocID="{6C053815-AF66-43FF-A9B6-A46D9B36BDF7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5AA0FF-B6A8-4175-93AF-7974DD843B2B}" type="pres">
      <dgm:prSet presAssocID="{6C053815-AF66-43FF-A9B6-A46D9B36BDF7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47E753F-90F1-4EF5-9685-08D04FF89B33}" srcId="{9551A6DE-CAC9-4704-A9BE-7A17D8E2F794}" destId="{FBD08618-1BF9-46FD-AB83-314DFFEF1C20}" srcOrd="1" destOrd="0" parTransId="{9A318CC2-CF69-42FB-8B0D-70DD10271EF5}" sibTransId="{270324EA-1D45-45AF-8A69-C55921AEB756}"/>
    <dgm:cxn modelId="{A9DFCF0E-E4A9-4779-9484-9811E8FBAB4E}" srcId="{0E828518-4C0D-480B-B0AA-E4E280FBC33E}" destId="{6C053815-AF66-43FF-A9B6-A46D9B36BDF7}" srcOrd="1" destOrd="0" parTransId="{DAF2A6DA-EB56-4CCE-BC62-791D750E3F34}" sibTransId="{428DF7B4-4896-4BCB-B473-3D3BFD486F9E}"/>
    <dgm:cxn modelId="{7D91F283-9461-496C-83B9-3C3D51CECB98}" srcId="{0E828518-4C0D-480B-B0AA-E4E280FBC33E}" destId="{9551A6DE-CAC9-4704-A9BE-7A17D8E2F794}" srcOrd="0" destOrd="0" parTransId="{710C6715-09E6-4093-8D52-0DDEF0BA3E0D}" sibTransId="{7F864C6F-25AC-40F0-BD2B-82666452A508}"/>
    <dgm:cxn modelId="{8FDBDEA0-8647-4285-9B7A-FFFD21ADA497}" type="presOf" srcId="{0E828518-4C0D-480B-B0AA-E4E280FBC33E}" destId="{126D638A-F68D-433F-881B-AE50F334FC12}" srcOrd="0" destOrd="0" presId="urn:microsoft.com/office/officeart/2005/8/layout/vList6"/>
    <dgm:cxn modelId="{8A2FE911-5B76-4933-943A-813B8779EA61}" srcId="{6C053815-AF66-43FF-A9B6-A46D9B36BDF7}" destId="{942533B9-157E-4FA1-B1FB-A4C6406937F6}" srcOrd="0" destOrd="0" parTransId="{2B344B78-A37B-4C8E-B4D4-663E2EC3DECF}" sibTransId="{5C4AFA1C-B129-4103-B415-77A8C796C5E2}"/>
    <dgm:cxn modelId="{F8660D97-578D-493F-A8EE-B12ED0435276}" type="presOf" srcId="{FBD08618-1BF9-46FD-AB83-314DFFEF1C20}" destId="{C548E4C0-C390-4DD6-95A8-5A497B8B1505}" srcOrd="0" destOrd="1" presId="urn:microsoft.com/office/officeart/2005/8/layout/vList6"/>
    <dgm:cxn modelId="{64090994-210D-4818-B0AB-F88E3A3B8B05}" srcId="{6C053815-AF66-43FF-A9B6-A46D9B36BDF7}" destId="{CC3359F2-C57F-4417-BF19-3034A17D1903}" srcOrd="1" destOrd="0" parTransId="{4651FF8B-097C-43C9-99FE-3353CBFC6D0F}" sibTransId="{CC6383CE-F4F2-4EE3-90EF-5803898FDFBF}"/>
    <dgm:cxn modelId="{681E1550-DA6F-438F-A81A-3C2D81F4BA14}" type="presOf" srcId="{6C053815-AF66-43FF-A9B6-A46D9B36BDF7}" destId="{6C699513-7909-49CF-BE80-6A28D9517917}" srcOrd="0" destOrd="0" presId="urn:microsoft.com/office/officeart/2005/8/layout/vList6"/>
    <dgm:cxn modelId="{5FA4E543-FAE8-4A54-A8F7-A3C5DD85FEE6}" srcId="{9551A6DE-CAC9-4704-A9BE-7A17D8E2F794}" destId="{0D9387FB-3554-4B41-8B16-FCDA4F612D32}" srcOrd="0" destOrd="0" parTransId="{70585EDC-A830-4478-9D06-307B7F1A7345}" sibTransId="{2A1A433E-BBC0-4131-87CC-3E438FD7E613}"/>
    <dgm:cxn modelId="{98313BB2-CA15-401B-857B-83B02D5AC1D7}" type="presOf" srcId="{9551A6DE-CAC9-4704-A9BE-7A17D8E2F794}" destId="{64F3FFE5-1282-41FF-8ADF-4F23157B9B8D}" srcOrd="0" destOrd="0" presId="urn:microsoft.com/office/officeart/2005/8/layout/vList6"/>
    <dgm:cxn modelId="{865F934D-873E-47D5-B015-E1754AD75D9F}" type="presOf" srcId="{0D9387FB-3554-4B41-8B16-FCDA4F612D32}" destId="{C548E4C0-C390-4DD6-95A8-5A497B8B1505}" srcOrd="0" destOrd="0" presId="urn:microsoft.com/office/officeart/2005/8/layout/vList6"/>
    <dgm:cxn modelId="{12901E8D-697B-4ECE-8301-8053620D5F6E}" type="presOf" srcId="{CC3359F2-C57F-4417-BF19-3034A17D1903}" destId="{FE5AA0FF-B6A8-4175-93AF-7974DD843B2B}" srcOrd="0" destOrd="1" presId="urn:microsoft.com/office/officeart/2005/8/layout/vList6"/>
    <dgm:cxn modelId="{1F0A6163-FB7F-458C-B517-A434A154BD80}" type="presOf" srcId="{942533B9-157E-4FA1-B1FB-A4C6406937F6}" destId="{FE5AA0FF-B6A8-4175-93AF-7974DD843B2B}" srcOrd="0" destOrd="0" presId="urn:microsoft.com/office/officeart/2005/8/layout/vList6"/>
    <dgm:cxn modelId="{50634381-8621-4520-9BD7-68A3E43C62D7}" type="presParOf" srcId="{126D638A-F68D-433F-881B-AE50F334FC12}" destId="{BA9089FD-FB71-40C1-BB84-73ABEFF3D44B}" srcOrd="0" destOrd="0" presId="urn:microsoft.com/office/officeart/2005/8/layout/vList6"/>
    <dgm:cxn modelId="{E16F1F88-5EB1-44A9-B0C1-15FB001127DE}" type="presParOf" srcId="{BA9089FD-FB71-40C1-BB84-73ABEFF3D44B}" destId="{64F3FFE5-1282-41FF-8ADF-4F23157B9B8D}" srcOrd="0" destOrd="0" presId="urn:microsoft.com/office/officeart/2005/8/layout/vList6"/>
    <dgm:cxn modelId="{2F0EF81D-21CC-4796-83F4-FAA5CD3A818B}" type="presParOf" srcId="{BA9089FD-FB71-40C1-BB84-73ABEFF3D44B}" destId="{C548E4C0-C390-4DD6-95A8-5A497B8B1505}" srcOrd="1" destOrd="0" presId="urn:microsoft.com/office/officeart/2005/8/layout/vList6"/>
    <dgm:cxn modelId="{48320BA7-8C2F-43F8-89D4-B7F7E35748C6}" type="presParOf" srcId="{126D638A-F68D-433F-881B-AE50F334FC12}" destId="{55A41C68-63ED-4B46-9DB8-B1512043B688}" srcOrd="1" destOrd="0" presId="urn:microsoft.com/office/officeart/2005/8/layout/vList6"/>
    <dgm:cxn modelId="{641A04CA-07C3-4F7D-A3BC-E4920489666A}" type="presParOf" srcId="{126D638A-F68D-433F-881B-AE50F334FC12}" destId="{C00E13A2-EEB6-4C3F-9D19-5C92B6616CB6}" srcOrd="2" destOrd="0" presId="urn:microsoft.com/office/officeart/2005/8/layout/vList6"/>
    <dgm:cxn modelId="{755323D0-9ADC-4B5A-A61D-6280B363F6E6}" type="presParOf" srcId="{C00E13A2-EEB6-4C3F-9D19-5C92B6616CB6}" destId="{6C699513-7909-49CF-BE80-6A28D9517917}" srcOrd="0" destOrd="0" presId="urn:microsoft.com/office/officeart/2005/8/layout/vList6"/>
    <dgm:cxn modelId="{BA11EDBD-C9B0-4A95-A27B-31EC9FA207A4}" type="presParOf" srcId="{C00E13A2-EEB6-4C3F-9D19-5C92B6616CB6}" destId="{FE5AA0FF-B6A8-4175-93AF-7974DD843B2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F8B29F8B-DFD8-4AFA-B3BB-83EC30CB3E84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DC63DEA-F73B-48E6-8268-02F1C3C414F4}">
      <dgm:prSet phldrT="[Текст]"/>
      <dgm:spPr/>
      <dgm:t>
        <a:bodyPr/>
        <a:lstStyle/>
        <a:p>
          <a:r>
            <a:rPr lang="uz-Cyrl-UZ" b="1" dirty="0" smtClean="0"/>
            <a:t>Uchinchi bosqich</a:t>
          </a:r>
          <a:r>
            <a:rPr lang="uz-Cyrl-UZ" dirty="0" smtClean="0"/>
            <a:t> </a:t>
          </a:r>
          <a:endParaRPr lang="ru-RU" dirty="0"/>
        </a:p>
      </dgm:t>
    </dgm:pt>
    <dgm:pt modelId="{E0DB5998-CC82-4598-BEAB-6B84F5B0CA1F}" type="parTrans" cxnId="{4030AC55-95CE-41CE-919B-134BCFDEA94A}">
      <dgm:prSet/>
      <dgm:spPr/>
      <dgm:t>
        <a:bodyPr/>
        <a:lstStyle/>
        <a:p>
          <a:endParaRPr lang="ru-RU"/>
        </a:p>
      </dgm:t>
    </dgm:pt>
    <dgm:pt modelId="{E5083FD2-FA27-4087-8132-DF231085BD94}" type="sibTrans" cxnId="{4030AC55-95CE-41CE-919B-134BCFDEA94A}">
      <dgm:prSet/>
      <dgm:spPr/>
      <dgm:t>
        <a:bodyPr/>
        <a:lstStyle/>
        <a:p>
          <a:endParaRPr lang="ru-RU"/>
        </a:p>
      </dgm:t>
    </dgm:pt>
    <dgm:pt modelId="{5BD75ADA-7E5F-4641-8A28-885ECBD86E8A}">
      <dgm:prSet phldrT="[Текст]"/>
      <dgm:spPr/>
      <dgm:t>
        <a:bodyPr/>
        <a:lstStyle/>
        <a:p>
          <a:r>
            <a:rPr lang="uz-Cyrl-UZ" dirty="0" smtClean="0"/>
            <a:t>turistik xizmatlar sohasida xususiylashtirish jarayoni boshlandi</a:t>
          </a:r>
          <a:endParaRPr lang="ru-RU" dirty="0"/>
        </a:p>
      </dgm:t>
    </dgm:pt>
    <dgm:pt modelId="{ECC20A59-0222-44B9-AA66-8033B1B599CA}" type="parTrans" cxnId="{F2EBF418-999F-43B9-86AA-D59DE335977E}">
      <dgm:prSet/>
      <dgm:spPr/>
      <dgm:t>
        <a:bodyPr/>
        <a:lstStyle/>
        <a:p>
          <a:endParaRPr lang="ru-RU"/>
        </a:p>
      </dgm:t>
    </dgm:pt>
    <dgm:pt modelId="{0B2A7A7F-B415-4F95-9D8D-49C2459545B8}" type="sibTrans" cxnId="{F2EBF418-999F-43B9-86AA-D59DE335977E}">
      <dgm:prSet/>
      <dgm:spPr/>
      <dgm:t>
        <a:bodyPr/>
        <a:lstStyle/>
        <a:p>
          <a:endParaRPr lang="ru-RU"/>
        </a:p>
      </dgm:t>
    </dgm:pt>
    <dgm:pt modelId="{05190144-4009-46C6-87C2-96E2B990B0EA}">
      <dgm:prSet phldrT="[Текст]"/>
      <dgm:spPr/>
      <dgm:t>
        <a:bodyPr/>
        <a:lstStyle/>
        <a:p>
          <a:r>
            <a:rPr lang="uz-Cyrl-UZ" dirty="0" smtClean="0"/>
            <a:t>“O‘zbekturizm” MK tizimidagi turistik ob’yektlar </a:t>
          </a:r>
          <a:endParaRPr lang="ru-RU" dirty="0"/>
        </a:p>
      </dgm:t>
    </dgm:pt>
    <dgm:pt modelId="{0A1E4847-CCDA-4741-BDED-3B364A2F78A4}" type="parTrans" cxnId="{74A02693-8D5B-4493-A9A6-1B1DA3EF0FD2}">
      <dgm:prSet/>
      <dgm:spPr/>
      <dgm:t>
        <a:bodyPr/>
        <a:lstStyle/>
        <a:p>
          <a:endParaRPr lang="ru-RU"/>
        </a:p>
      </dgm:t>
    </dgm:pt>
    <dgm:pt modelId="{B8C5BACA-9B38-4134-AD59-88FB3010FAE2}" type="sibTrans" cxnId="{74A02693-8D5B-4493-A9A6-1B1DA3EF0FD2}">
      <dgm:prSet/>
      <dgm:spPr/>
      <dgm:t>
        <a:bodyPr/>
        <a:lstStyle/>
        <a:p>
          <a:endParaRPr lang="ru-RU"/>
        </a:p>
      </dgm:t>
    </dgm:pt>
    <dgm:pt modelId="{FEA65F13-6ACD-477A-B488-C89F1D35560F}">
      <dgm:prSet phldrT="[Текст]"/>
      <dgm:spPr/>
      <dgm:t>
        <a:bodyPr/>
        <a:lstStyle/>
        <a:p>
          <a:r>
            <a:rPr lang="uz-Cyrl-UZ" b="1" dirty="0" smtClean="0"/>
            <a:t>T</a:t>
          </a:r>
          <a:r>
            <a:rPr lang="en-US" b="1" dirty="0" smtClean="0"/>
            <a:t>o’</a:t>
          </a:r>
          <a:r>
            <a:rPr lang="uz-Cyrl-UZ" b="1" dirty="0" smtClean="0"/>
            <a:t>rtinchi bosqich</a:t>
          </a:r>
          <a:r>
            <a:rPr lang="uz-Cyrl-UZ" dirty="0" smtClean="0"/>
            <a:t> </a:t>
          </a:r>
          <a:endParaRPr lang="ru-RU" dirty="0"/>
        </a:p>
      </dgm:t>
    </dgm:pt>
    <dgm:pt modelId="{511BF5A8-1353-4A2C-A91C-B075BE9FE090}" type="parTrans" cxnId="{C13839B5-1FBE-40F4-BD3F-B5240F599DBA}">
      <dgm:prSet/>
      <dgm:spPr/>
      <dgm:t>
        <a:bodyPr/>
        <a:lstStyle/>
        <a:p>
          <a:endParaRPr lang="ru-RU"/>
        </a:p>
      </dgm:t>
    </dgm:pt>
    <dgm:pt modelId="{EDB2F33E-E759-4120-834A-6F74AA365448}" type="sibTrans" cxnId="{C13839B5-1FBE-40F4-BD3F-B5240F599DBA}">
      <dgm:prSet/>
      <dgm:spPr/>
      <dgm:t>
        <a:bodyPr/>
        <a:lstStyle/>
        <a:p>
          <a:endParaRPr lang="ru-RU"/>
        </a:p>
      </dgm:t>
    </dgm:pt>
    <dgm:pt modelId="{C6A62D42-8E44-4C9C-B3D8-89DDBFFD8798}">
      <dgm:prSet phldrT="[Текст]"/>
      <dgm:spPr/>
      <dgm:t>
        <a:bodyPr/>
        <a:lstStyle/>
        <a:p>
          <a:r>
            <a:rPr lang="uz-Cyrl-UZ" dirty="0" smtClean="0"/>
            <a:t>eksport salohiyatini  oshirish, valyuta, turistlar, xususiy iqtisodiy va investitsiyalarni  barkaror oqimi</a:t>
          </a:r>
          <a:endParaRPr lang="ru-RU" dirty="0"/>
        </a:p>
      </dgm:t>
    </dgm:pt>
    <dgm:pt modelId="{C06B0954-E5B8-4EEA-88C2-A697AE095D03}" type="parTrans" cxnId="{2FA9FA45-15D8-456D-BFD8-78FBA88DAC5E}">
      <dgm:prSet/>
      <dgm:spPr/>
      <dgm:t>
        <a:bodyPr/>
        <a:lstStyle/>
        <a:p>
          <a:endParaRPr lang="ru-RU"/>
        </a:p>
      </dgm:t>
    </dgm:pt>
    <dgm:pt modelId="{F3E40A05-595E-42C0-B5FF-2E378171D815}" type="sibTrans" cxnId="{2FA9FA45-15D8-456D-BFD8-78FBA88DAC5E}">
      <dgm:prSet/>
      <dgm:spPr/>
      <dgm:t>
        <a:bodyPr/>
        <a:lstStyle/>
        <a:p>
          <a:endParaRPr lang="ru-RU"/>
        </a:p>
      </dgm:t>
    </dgm:pt>
    <dgm:pt modelId="{9D905674-74DA-4AF4-B6BF-B99EEABF6C3C}">
      <dgm:prSet phldrT="[Текст]"/>
      <dgm:spPr/>
      <dgm:t>
        <a:bodyPr/>
        <a:lstStyle/>
        <a:p>
          <a:r>
            <a:rPr lang="uz-Cyrl-UZ" dirty="0" smtClean="0"/>
            <a:t>Respublikada milliy turizmni jahon andozalari darajasida  shakllantirish</a:t>
          </a:r>
          <a:endParaRPr lang="ru-RU" dirty="0"/>
        </a:p>
      </dgm:t>
    </dgm:pt>
    <dgm:pt modelId="{E88BF373-B613-46B2-ACE9-0A5E8DB4CF01}" type="parTrans" cxnId="{CA61C249-E7DD-4F57-9C27-6779D840E9E3}">
      <dgm:prSet/>
      <dgm:spPr/>
      <dgm:t>
        <a:bodyPr/>
        <a:lstStyle/>
        <a:p>
          <a:endParaRPr lang="ru-RU"/>
        </a:p>
      </dgm:t>
    </dgm:pt>
    <dgm:pt modelId="{5EA386BB-4B1D-44E4-A53A-B9BFE4666F85}" type="sibTrans" cxnId="{CA61C249-E7DD-4F57-9C27-6779D840E9E3}">
      <dgm:prSet/>
      <dgm:spPr/>
      <dgm:t>
        <a:bodyPr/>
        <a:lstStyle/>
        <a:p>
          <a:endParaRPr lang="ru-RU"/>
        </a:p>
      </dgm:t>
    </dgm:pt>
    <dgm:pt modelId="{E2AE3BF2-83FC-4B0C-949D-EF00F21732CF}">
      <dgm:prSet phldrT="[Текст]"/>
      <dgm:spPr/>
      <dgm:t>
        <a:bodyPr/>
        <a:lstStyle/>
        <a:p>
          <a:r>
            <a:rPr lang="uz-Cyrl-UZ" b="1" dirty="0" smtClean="0"/>
            <a:t>Beshinchi bosqich</a:t>
          </a:r>
          <a:r>
            <a:rPr lang="uz-Cyrl-UZ" dirty="0" smtClean="0"/>
            <a:t> </a:t>
          </a:r>
          <a:endParaRPr lang="ru-RU" dirty="0"/>
        </a:p>
      </dgm:t>
    </dgm:pt>
    <dgm:pt modelId="{3DA58FD6-4FCF-461E-976D-BF4A89722152}" type="parTrans" cxnId="{E5F7B0AF-7313-41ED-A29C-1068BEB75481}">
      <dgm:prSet/>
      <dgm:spPr/>
      <dgm:t>
        <a:bodyPr/>
        <a:lstStyle/>
        <a:p>
          <a:endParaRPr lang="ru-RU"/>
        </a:p>
      </dgm:t>
    </dgm:pt>
    <dgm:pt modelId="{9A991E26-CD8E-4C9D-A196-0BFB9C9272BE}" type="sibTrans" cxnId="{E5F7B0AF-7313-41ED-A29C-1068BEB75481}">
      <dgm:prSet/>
      <dgm:spPr/>
      <dgm:t>
        <a:bodyPr/>
        <a:lstStyle/>
        <a:p>
          <a:endParaRPr lang="ru-RU"/>
        </a:p>
      </dgm:t>
    </dgm:pt>
    <dgm:pt modelId="{6FD0731F-3118-496F-9095-4AA791752B4F}">
      <dgm:prSet phldrT="[Текст]"/>
      <dgm:spPr/>
      <dgm:t>
        <a:bodyPr/>
        <a:lstStyle/>
        <a:p>
          <a:r>
            <a:rPr lang="uz-Cyrl-UZ" dirty="0" smtClean="0"/>
            <a:t>O‘zbekistonning xorijiy mamlakatlardagi diplomatik vakolatxonalarida turizm bo‘yicha maslahatchi lavozimi joriy etildi</a:t>
          </a:r>
          <a:endParaRPr lang="ru-RU" dirty="0"/>
        </a:p>
      </dgm:t>
    </dgm:pt>
    <dgm:pt modelId="{A1FF6070-6E7A-4FCE-8354-3F76F4DFF754}" type="parTrans" cxnId="{72CB33E3-A8F0-4CFD-97AB-03BF713B4183}">
      <dgm:prSet/>
      <dgm:spPr/>
      <dgm:t>
        <a:bodyPr/>
        <a:lstStyle/>
        <a:p>
          <a:endParaRPr lang="ru-RU"/>
        </a:p>
      </dgm:t>
    </dgm:pt>
    <dgm:pt modelId="{9201EC1C-4469-49FC-97AB-732C7400F9CB}" type="sibTrans" cxnId="{72CB33E3-A8F0-4CFD-97AB-03BF713B4183}">
      <dgm:prSet/>
      <dgm:spPr/>
      <dgm:t>
        <a:bodyPr/>
        <a:lstStyle/>
        <a:p>
          <a:endParaRPr lang="ru-RU"/>
        </a:p>
      </dgm:t>
    </dgm:pt>
    <dgm:pt modelId="{C1C769DA-B4E0-4C40-BB1C-80E85D53A762}">
      <dgm:prSet phldrT="[Текст]"/>
      <dgm:spPr/>
      <dgm:t>
        <a:bodyPr/>
        <a:lstStyle/>
        <a:p>
          <a:r>
            <a:rPr lang="uz-Cyrl-UZ" dirty="0" smtClean="0"/>
            <a:t>Turizm sohasini faoliyat ko‘rsatishining huquqiy asoslari yanada takomillashtirildi</a:t>
          </a:r>
          <a:endParaRPr lang="ru-RU" dirty="0"/>
        </a:p>
      </dgm:t>
    </dgm:pt>
    <dgm:pt modelId="{7C7D4105-E501-4A5A-8BB6-9F4999F5CDE1}" type="parTrans" cxnId="{633EBF29-26F6-4487-9C03-40E902A86F22}">
      <dgm:prSet/>
      <dgm:spPr/>
      <dgm:t>
        <a:bodyPr/>
        <a:lstStyle/>
        <a:p>
          <a:endParaRPr lang="ru-RU"/>
        </a:p>
      </dgm:t>
    </dgm:pt>
    <dgm:pt modelId="{05F7BB71-1D19-4AF6-8ACF-322B455545D1}" type="sibTrans" cxnId="{633EBF29-26F6-4487-9C03-40E902A86F22}">
      <dgm:prSet/>
      <dgm:spPr/>
      <dgm:t>
        <a:bodyPr/>
        <a:lstStyle/>
        <a:p>
          <a:endParaRPr lang="ru-RU"/>
        </a:p>
      </dgm:t>
    </dgm:pt>
    <dgm:pt modelId="{9A5CB508-E019-4CB0-BC54-5F56137DFBCA}" type="pres">
      <dgm:prSet presAssocID="{F8B29F8B-DFD8-4AFA-B3BB-83EC30CB3E84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F5116D-C6EB-47E5-9733-6CEE1F53D6C8}" type="pres">
      <dgm:prSet presAssocID="{CDC63DEA-F73B-48E6-8268-02F1C3C414F4}" presName="compNode" presStyleCnt="0"/>
      <dgm:spPr/>
    </dgm:pt>
    <dgm:pt modelId="{A0584EBC-5154-4613-A825-9B0C4F8E6F8A}" type="pres">
      <dgm:prSet presAssocID="{CDC63DEA-F73B-48E6-8268-02F1C3C414F4}" presName="aNode" presStyleLbl="bgShp" presStyleIdx="0" presStyleCnt="3"/>
      <dgm:spPr/>
      <dgm:t>
        <a:bodyPr/>
        <a:lstStyle/>
        <a:p>
          <a:endParaRPr lang="ru-RU"/>
        </a:p>
      </dgm:t>
    </dgm:pt>
    <dgm:pt modelId="{415E240E-0572-4D1B-AD3D-2C5B997887C2}" type="pres">
      <dgm:prSet presAssocID="{CDC63DEA-F73B-48E6-8268-02F1C3C414F4}" presName="textNode" presStyleLbl="bgShp" presStyleIdx="0" presStyleCnt="3"/>
      <dgm:spPr/>
      <dgm:t>
        <a:bodyPr/>
        <a:lstStyle/>
        <a:p>
          <a:endParaRPr lang="ru-RU"/>
        </a:p>
      </dgm:t>
    </dgm:pt>
    <dgm:pt modelId="{A3E91A42-680F-494C-9F0C-F690DAC4C8A7}" type="pres">
      <dgm:prSet presAssocID="{CDC63DEA-F73B-48E6-8268-02F1C3C414F4}" presName="compChildNode" presStyleCnt="0"/>
      <dgm:spPr/>
    </dgm:pt>
    <dgm:pt modelId="{0C896C6A-658F-4C7B-95FE-22E1757F4BDF}" type="pres">
      <dgm:prSet presAssocID="{CDC63DEA-F73B-48E6-8268-02F1C3C414F4}" presName="theInnerList" presStyleCnt="0"/>
      <dgm:spPr/>
    </dgm:pt>
    <dgm:pt modelId="{B50A3A24-E4BB-402D-8BE0-CCB7523A3C6D}" type="pres">
      <dgm:prSet presAssocID="{5BD75ADA-7E5F-4641-8A28-885ECBD86E8A}" presName="child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FE8017-86EC-4AF9-81C1-2D7E1FB2FDC9}" type="pres">
      <dgm:prSet presAssocID="{5BD75ADA-7E5F-4641-8A28-885ECBD86E8A}" presName="aSpace2" presStyleCnt="0"/>
      <dgm:spPr/>
    </dgm:pt>
    <dgm:pt modelId="{3014F28F-A5F1-401C-8AE0-9EB6D5D22B94}" type="pres">
      <dgm:prSet presAssocID="{05190144-4009-46C6-87C2-96E2B990B0EA}" presName="child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3B3F77-8910-4FBF-AF01-837182DD0AF2}" type="pres">
      <dgm:prSet presAssocID="{CDC63DEA-F73B-48E6-8268-02F1C3C414F4}" presName="aSpace" presStyleCnt="0"/>
      <dgm:spPr/>
    </dgm:pt>
    <dgm:pt modelId="{5B3C58A9-57B4-4655-B007-855D5E894FF4}" type="pres">
      <dgm:prSet presAssocID="{FEA65F13-6ACD-477A-B488-C89F1D35560F}" presName="compNode" presStyleCnt="0"/>
      <dgm:spPr/>
    </dgm:pt>
    <dgm:pt modelId="{4C4C16D5-3379-408D-802F-8B39229C26F8}" type="pres">
      <dgm:prSet presAssocID="{FEA65F13-6ACD-477A-B488-C89F1D35560F}" presName="aNode" presStyleLbl="bgShp" presStyleIdx="1" presStyleCnt="3"/>
      <dgm:spPr/>
      <dgm:t>
        <a:bodyPr/>
        <a:lstStyle/>
        <a:p>
          <a:endParaRPr lang="ru-RU"/>
        </a:p>
      </dgm:t>
    </dgm:pt>
    <dgm:pt modelId="{5C61C3CC-5F9F-47C0-8617-48E927938644}" type="pres">
      <dgm:prSet presAssocID="{FEA65F13-6ACD-477A-B488-C89F1D35560F}" presName="textNode" presStyleLbl="bgShp" presStyleIdx="1" presStyleCnt="3"/>
      <dgm:spPr/>
      <dgm:t>
        <a:bodyPr/>
        <a:lstStyle/>
        <a:p>
          <a:endParaRPr lang="ru-RU"/>
        </a:p>
      </dgm:t>
    </dgm:pt>
    <dgm:pt modelId="{4E850E52-53B4-4533-AC8E-38332D94C053}" type="pres">
      <dgm:prSet presAssocID="{FEA65F13-6ACD-477A-B488-C89F1D35560F}" presName="compChildNode" presStyleCnt="0"/>
      <dgm:spPr/>
    </dgm:pt>
    <dgm:pt modelId="{71FE0248-074A-4AD5-BA8C-AFB9311DA1AA}" type="pres">
      <dgm:prSet presAssocID="{FEA65F13-6ACD-477A-B488-C89F1D35560F}" presName="theInnerList" presStyleCnt="0"/>
      <dgm:spPr/>
    </dgm:pt>
    <dgm:pt modelId="{314A3488-B9E0-4984-93D4-A7080E12C226}" type="pres">
      <dgm:prSet presAssocID="{C6A62D42-8E44-4C9C-B3D8-89DDBFFD8798}" presName="child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6A80D4-56F4-48B7-9802-98C32269C911}" type="pres">
      <dgm:prSet presAssocID="{C6A62D42-8E44-4C9C-B3D8-89DDBFFD8798}" presName="aSpace2" presStyleCnt="0"/>
      <dgm:spPr/>
    </dgm:pt>
    <dgm:pt modelId="{1D3B0CB5-370D-4624-A8EF-A1DBFD0A8798}" type="pres">
      <dgm:prSet presAssocID="{9D905674-74DA-4AF4-B6BF-B99EEABF6C3C}" presName="child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67B9D9-35C2-410D-965B-125FF7F76854}" type="pres">
      <dgm:prSet presAssocID="{FEA65F13-6ACD-477A-B488-C89F1D35560F}" presName="aSpace" presStyleCnt="0"/>
      <dgm:spPr/>
    </dgm:pt>
    <dgm:pt modelId="{F32657C5-E829-4C82-A5B7-D7C0FB687D81}" type="pres">
      <dgm:prSet presAssocID="{E2AE3BF2-83FC-4B0C-949D-EF00F21732CF}" presName="compNode" presStyleCnt="0"/>
      <dgm:spPr/>
    </dgm:pt>
    <dgm:pt modelId="{A333A625-0CB5-41DB-827D-A3B98E946767}" type="pres">
      <dgm:prSet presAssocID="{E2AE3BF2-83FC-4B0C-949D-EF00F21732CF}" presName="aNode" presStyleLbl="bgShp" presStyleIdx="2" presStyleCnt="3"/>
      <dgm:spPr/>
      <dgm:t>
        <a:bodyPr/>
        <a:lstStyle/>
        <a:p>
          <a:endParaRPr lang="ru-RU"/>
        </a:p>
      </dgm:t>
    </dgm:pt>
    <dgm:pt modelId="{31250359-04E4-48B3-92A0-358BAB619010}" type="pres">
      <dgm:prSet presAssocID="{E2AE3BF2-83FC-4B0C-949D-EF00F21732CF}" presName="textNode" presStyleLbl="bgShp" presStyleIdx="2" presStyleCnt="3"/>
      <dgm:spPr/>
      <dgm:t>
        <a:bodyPr/>
        <a:lstStyle/>
        <a:p>
          <a:endParaRPr lang="ru-RU"/>
        </a:p>
      </dgm:t>
    </dgm:pt>
    <dgm:pt modelId="{26C827F0-8E93-4EDA-A4D7-7ACC30DE2127}" type="pres">
      <dgm:prSet presAssocID="{E2AE3BF2-83FC-4B0C-949D-EF00F21732CF}" presName="compChildNode" presStyleCnt="0"/>
      <dgm:spPr/>
    </dgm:pt>
    <dgm:pt modelId="{ACC00091-39C2-43A5-A405-FB709D32E25B}" type="pres">
      <dgm:prSet presAssocID="{E2AE3BF2-83FC-4B0C-949D-EF00F21732CF}" presName="theInnerList" presStyleCnt="0"/>
      <dgm:spPr/>
    </dgm:pt>
    <dgm:pt modelId="{4797F4D0-A325-49E6-A797-56665ABDEF31}" type="pres">
      <dgm:prSet presAssocID="{6FD0731F-3118-496F-9095-4AA791752B4F}" presName="child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08ADF2-BDCD-42EA-BC8F-96125D9E2B5C}" type="pres">
      <dgm:prSet presAssocID="{6FD0731F-3118-496F-9095-4AA791752B4F}" presName="aSpace2" presStyleCnt="0"/>
      <dgm:spPr/>
    </dgm:pt>
    <dgm:pt modelId="{CD0118ED-79AC-44AD-BF7D-B1C783686E4C}" type="pres">
      <dgm:prSet presAssocID="{C1C769DA-B4E0-4C40-BB1C-80E85D53A762}" presName="child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3270BEC-77F6-49AF-BF6B-BB0BF2ED7E03}" type="presOf" srcId="{C6A62D42-8E44-4C9C-B3D8-89DDBFFD8798}" destId="{314A3488-B9E0-4984-93D4-A7080E12C226}" srcOrd="0" destOrd="0" presId="urn:microsoft.com/office/officeart/2005/8/layout/lProcess2"/>
    <dgm:cxn modelId="{D698CF67-2FE6-410A-9788-88120A09C528}" type="presOf" srcId="{E2AE3BF2-83FC-4B0C-949D-EF00F21732CF}" destId="{31250359-04E4-48B3-92A0-358BAB619010}" srcOrd="1" destOrd="0" presId="urn:microsoft.com/office/officeart/2005/8/layout/lProcess2"/>
    <dgm:cxn modelId="{1290CE6B-E18D-4536-A732-2DBBC1096F73}" type="presOf" srcId="{9D905674-74DA-4AF4-B6BF-B99EEABF6C3C}" destId="{1D3B0CB5-370D-4624-A8EF-A1DBFD0A8798}" srcOrd="0" destOrd="0" presId="urn:microsoft.com/office/officeart/2005/8/layout/lProcess2"/>
    <dgm:cxn modelId="{C13839B5-1FBE-40F4-BD3F-B5240F599DBA}" srcId="{F8B29F8B-DFD8-4AFA-B3BB-83EC30CB3E84}" destId="{FEA65F13-6ACD-477A-B488-C89F1D35560F}" srcOrd="1" destOrd="0" parTransId="{511BF5A8-1353-4A2C-A91C-B075BE9FE090}" sibTransId="{EDB2F33E-E759-4120-834A-6F74AA365448}"/>
    <dgm:cxn modelId="{B081B4CE-F8E8-41D7-AD47-5D130AD94179}" type="presOf" srcId="{FEA65F13-6ACD-477A-B488-C89F1D35560F}" destId="{5C61C3CC-5F9F-47C0-8617-48E927938644}" srcOrd="1" destOrd="0" presId="urn:microsoft.com/office/officeart/2005/8/layout/lProcess2"/>
    <dgm:cxn modelId="{1AB86122-DECF-4886-8425-C72135066573}" type="presOf" srcId="{CDC63DEA-F73B-48E6-8268-02F1C3C414F4}" destId="{415E240E-0572-4D1B-AD3D-2C5B997887C2}" srcOrd="1" destOrd="0" presId="urn:microsoft.com/office/officeart/2005/8/layout/lProcess2"/>
    <dgm:cxn modelId="{43C99EA6-BB65-4468-928B-E321CF438B77}" type="presOf" srcId="{C1C769DA-B4E0-4C40-BB1C-80E85D53A762}" destId="{CD0118ED-79AC-44AD-BF7D-B1C783686E4C}" srcOrd="0" destOrd="0" presId="urn:microsoft.com/office/officeart/2005/8/layout/lProcess2"/>
    <dgm:cxn modelId="{4235EFAB-49C4-407B-9CB9-3874235D19CD}" type="presOf" srcId="{5BD75ADA-7E5F-4641-8A28-885ECBD86E8A}" destId="{B50A3A24-E4BB-402D-8BE0-CCB7523A3C6D}" srcOrd="0" destOrd="0" presId="urn:microsoft.com/office/officeart/2005/8/layout/lProcess2"/>
    <dgm:cxn modelId="{D28D6C1F-9711-4890-836A-E8E2C6BF6845}" type="presOf" srcId="{F8B29F8B-DFD8-4AFA-B3BB-83EC30CB3E84}" destId="{9A5CB508-E019-4CB0-BC54-5F56137DFBCA}" srcOrd="0" destOrd="0" presId="urn:microsoft.com/office/officeart/2005/8/layout/lProcess2"/>
    <dgm:cxn modelId="{73CDA6E9-6A47-4A61-BC1C-EF0734BA6292}" type="presOf" srcId="{E2AE3BF2-83FC-4B0C-949D-EF00F21732CF}" destId="{A333A625-0CB5-41DB-827D-A3B98E946767}" srcOrd="0" destOrd="0" presId="urn:microsoft.com/office/officeart/2005/8/layout/lProcess2"/>
    <dgm:cxn modelId="{7D523BE0-D002-49F7-8E19-53DE4638DBE9}" type="presOf" srcId="{FEA65F13-6ACD-477A-B488-C89F1D35560F}" destId="{4C4C16D5-3379-408D-802F-8B39229C26F8}" srcOrd="0" destOrd="0" presId="urn:microsoft.com/office/officeart/2005/8/layout/lProcess2"/>
    <dgm:cxn modelId="{BACCE016-7363-4654-98D1-1DF78AAC5544}" type="presOf" srcId="{05190144-4009-46C6-87C2-96E2B990B0EA}" destId="{3014F28F-A5F1-401C-8AE0-9EB6D5D22B94}" srcOrd="0" destOrd="0" presId="urn:microsoft.com/office/officeart/2005/8/layout/lProcess2"/>
    <dgm:cxn modelId="{E5F7B0AF-7313-41ED-A29C-1068BEB75481}" srcId="{F8B29F8B-DFD8-4AFA-B3BB-83EC30CB3E84}" destId="{E2AE3BF2-83FC-4B0C-949D-EF00F21732CF}" srcOrd="2" destOrd="0" parTransId="{3DA58FD6-4FCF-461E-976D-BF4A89722152}" sibTransId="{9A991E26-CD8E-4C9D-A196-0BFB9C9272BE}"/>
    <dgm:cxn modelId="{B6233A5E-62CB-46AE-B963-A08E6075B5D7}" type="presOf" srcId="{CDC63DEA-F73B-48E6-8268-02F1C3C414F4}" destId="{A0584EBC-5154-4613-A825-9B0C4F8E6F8A}" srcOrd="0" destOrd="0" presId="urn:microsoft.com/office/officeart/2005/8/layout/lProcess2"/>
    <dgm:cxn modelId="{74A02693-8D5B-4493-A9A6-1B1DA3EF0FD2}" srcId="{CDC63DEA-F73B-48E6-8268-02F1C3C414F4}" destId="{05190144-4009-46C6-87C2-96E2B990B0EA}" srcOrd="1" destOrd="0" parTransId="{0A1E4847-CCDA-4741-BDED-3B364A2F78A4}" sibTransId="{B8C5BACA-9B38-4134-AD59-88FB3010FAE2}"/>
    <dgm:cxn modelId="{CA61C249-E7DD-4F57-9C27-6779D840E9E3}" srcId="{FEA65F13-6ACD-477A-B488-C89F1D35560F}" destId="{9D905674-74DA-4AF4-B6BF-B99EEABF6C3C}" srcOrd="1" destOrd="0" parTransId="{E88BF373-B613-46B2-ACE9-0A5E8DB4CF01}" sibTransId="{5EA386BB-4B1D-44E4-A53A-B9BFE4666F85}"/>
    <dgm:cxn modelId="{4030AC55-95CE-41CE-919B-134BCFDEA94A}" srcId="{F8B29F8B-DFD8-4AFA-B3BB-83EC30CB3E84}" destId="{CDC63DEA-F73B-48E6-8268-02F1C3C414F4}" srcOrd="0" destOrd="0" parTransId="{E0DB5998-CC82-4598-BEAB-6B84F5B0CA1F}" sibTransId="{E5083FD2-FA27-4087-8132-DF231085BD94}"/>
    <dgm:cxn modelId="{F2EBF418-999F-43B9-86AA-D59DE335977E}" srcId="{CDC63DEA-F73B-48E6-8268-02F1C3C414F4}" destId="{5BD75ADA-7E5F-4641-8A28-885ECBD86E8A}" srcOrd="0" destOrd="0" parTransId="{ECC20A59-0222-44B9-AA66-8033B1B599CA}" sibTransId="{0B2A7A7F-B415-4F95-9D8D-49C2459545B8}"/>
    <dgm:cxn modelId="{633EBF29-26F6-4487-9C03-40E902A86F22}" srcId="{E2AE3BF2-83FC-4B0C-949D-EF00F21732CF}" destId="{C1C769DA-B4E0-4C40-BB1C-80E85D53A762}" srcOrd="1" destOrd="0" parTransId="{7C7D4105-E501-4A5A-8BB6-9F4999F5CDE1}" sibTransId="{05F7BB71-1D19-4AF6-8ACF-322B455545D1}"/>
    <dgm:cxn modelId="{72CB33E3-A8F0-4CFD-97AB-03BF713B4183}" srcId="{E2AE3BF2-83FC-4B0C-949D-EF00F21732CF}" destId="{6FD0731F-3118-496F-9095-4AA791752B4F}" srcOrd="0" destOrd="0" parTransId="{A1FF6070-6E7A-4FCE-8354-3F76F4DFF754}" sibTransId="{9201EC1C-4469-49FC-97AB-732C7400F9CB}"/>
    <dgm:cxn modelId="{43AAE74E-4490-45C4-9ED8-4A2116FBABEE}" type="presOf" srcId="{6FD0731F-3118-496F-9095-4AA791752B4F}" destId="{4797F4D0-A325-49E6-A797-56665ABDEF31}" srcOrd="0" destOrd="0" presId="urn:microsoft.com/office/officeart/2005/8/layout/lProcess2"/>
    <dgm:cxn modelId="{2FA9FA45-15D8-456D-BFD8-78FBA88DAC5E}" srcId="{FEA65F13-6ACD-477A-B488-C89F1D35560F}" destId="{C6A62D42-8E44-4C9C-B3D8-89DDBFFD8798}" srcOrd="0" destOrd="0" parTransId="{C06B0954-E5B8-4EEA-88C2-A697AE095D03}" sibTransId="{F3E40A05-595E-42C0-B5FF-2E378171D815}"/>
    <dgm:cxn modelId="{71952AF7-9E34-4186-8649-3D6B67B135A2}" type="presParOf" srcId="{9A5CB508-E019-4CB0-BC54-5F56137DFBCA}" destId="{51F5116D-C6EB-47E5-9733-6CEE1F53D6C8}" srcOrd="0" destOrd="0" presId="urn:microsoft.com/office/officeart/2005/8/layout/lProcess2"/>
    <dgm:cxn modelId="{C187CD6A-9B4C-42C0-894A-71C98CAAB469}" type="presParOf" srcId="{51F5116D-C6EB-47E5-9733-6CEE1F53D6C8}" destId="{A0584EBC-5154-4613-A825-9B0C4F8E6F8A}" srcOrd="0" destOrd="0" presId="urn:microsoft.com/office/officeart/2005/8/layout/lProcess2"/>
    <dgm:cxn modelId="{AB0020C6-2835-483F-BBA5-6A8D7FB0DAA2}" type="presParOf" srcId="{51F5116D-C6EB-47E5-9733-6CEE1F53D6C8}" destId="{415E240E-0572-4D1B-AD3D-2C5B997887C2}" srcOrd="1" destOrd="0" presId="urn:microsoft.com/office/officeart/2005/8/layout/lProcess2"/>
    <dgm:cxn modelId="{AAD9F546-4BE6-4EF2-8AC8-80241B6A7671}" type="presParOf" srcId="{51F5116D-C6EB-47E5-9733-6CEE1F53D6C8}" destId="{A3E91A42-680F-494C-9F0C-F690DAC4C8A7}" srcOrd="2" destOrd="0" presId="urn:microsoft.com/office/officeart/2005/8/layout/lProcess2"/>
    <dgm:cxn modelId="{AF568DFE-F3B2-420B-BCCB-19D286187141}" type="presParOf" srcId="{A3E91A42-680F-494C-9F0C-F690DAC4C8A7}" destId="{0C896C6A-658F-4C7B-95FE-22E1757F4BDF}" srcOrd="0" destOrd="0" presId="urn:microsoft.com/office/officeart/2005/8/layout/lProcess2"/>
    <dgm:cxn modelId="{7E448D0C-4D6A-4A75-AC3B-27BA788FD99E}" type="presParOf" srcId="{0C896C6A-658F-4C7B-95FE-22E1757F4BDF}" destId="{B50A3A24-E4BB-402D-8BE0-CCB7523A3C6D}" srcOrd="0" destOrd="0" presId="urn:microsoft.com/office/officeart/2005/8/layout/lProcess2"/>
    <dgm:cxn modelId="{C2F8B09A-FC21-47A4-BAA3-4CC9889AA4BE}" type="presParOf" srcId="{0C896C6A-658F-4C7B-95FE-22E1757F4BDF}" destId="{37FE8017-86EC-4AF9-81C1-2D7E1FB2FDC9}" srcOrd="1" destOrd="0" presId="urn:microsoft.com/office/officeart/2005/8/layout/lProcess2"/>
    <dgm:cxn modelId="{AA55A35B-BE80-43CF-A15B-6DFAE5FFDE19}" type="presParOf" srcId="{0C896C6A-658F-4C7B-95FE-22E1757F4BDF}" destId="{3014F28F-A5F1-401C-8AE0-9EB6D5D22B94}" srcOrd="2" destOrd="0" presId="urn:microsoft.com/office/officeart/2005/8/layout/lProcess2"/>
    <dgm:cxn modelId="{BDC9E346-AFA2-4F9C-891F-ED7CF9526724}" type="presParOf" srcId="{9A5CB508-E019-4CB0-BC54-5F56137DFBCA}" destId="{773B3F77-8910-4FBF-AF01-837182DD0AF2}" srcOrd="1" destOrd="0" presId="urn:microsoft.com/office/officeart/2005/8/layout/lProcess2"/>
    <dgm:cxn modelId="{202384F4-7B31-4D7D-8DAC-7A3A7AD8A152}" type="presParOf" srcId="{9A5CB508-E019-4CB0-BC54-5F56137DFBCA}" destId="{5B3C58A9-57B4-4655-B007-855D5E894FF4}" srcOrd="2" destOrd="0" presId="urn:microsoft.com/office/officeart/2005/8/layout/lProcess2"/>
    <dgm:cxn modelId="{E7BA22BF-CEAD-4BC0-A5D3-82334F6744EC}" type="presParOf" srcId="{5B3C58A9-57B4-4655-B007-855D5E894FF4}" destId="{4C4C16D5-3379-408D-802F-8B39229C26F8}" srcOrd="0" destOrd="0" presId="urn:microsoft.com/office/officeart/2005/8/layout/lProcess2"/>
    <dgm:cxn modelId="{B77070EA-C8DE-491E-B1EA-F68361477EA0}" type="presParOf" srcId="{5B3C58A9-57B4-4655-B007-855D5E894FF4}" destId="{5C61C3CC-5F9F-47C0-8617-48E927938644}" srcOrd="1" destOrd="0" presId="urn:microsoft.com/office/officeart/2005/8/layout/lProcess2"/>
    <dgm:cxn modelId="{5779BCD2-E0CB-4DC1-B105-B17229731DC8}" type="presParOf" srcId="{5B3C58A9-57B4-4655-B007-855D5E894FF4}" destId="{4E850E52-53B4-4533-AC8E-38332D94C053}" srcOrd="2" destOrd="0" presId="urn:microsoft.com/office/officeart/2005/8/layout/lProcess2"/>
    <dgm:cxn modelId="{EA05A79C-EED2-43C3-8981-DD6DEEC2B86E}" type="presParOf" srcId="{4E850E52-53B4-4533-AC8E-38332D94C053}" destId="{71FE0248-074A-4AD5-BA8C-AFB9311DA1AA}" srcOrd="0" destOrd="0" presId="urn:microsoft.com/office/officeart/2005/8/layout/lProcess2"/>
    <dgm:cxn modelId="{5A3199E1-84C5-46D6-B036-C9AE8C35994D}" type="presParOf" srcId="{71FE0248-074A-4AD5-BA8C-AFB9311DA1AA}" destId="{314A3488-B9E0-4984-93D4-A7080E12C226}" srcOrd="0" destOrd="0" presId="urn:microsoft.com/office/officeart/2005/8/layout/lProcess2"/>
    <dgm:cxn modelId="{2A7532DD-93F7-41B8-A774-BDF9BD8054E5}" type="presParOf" srcId="{71FE0248-074A-4AD5-BA8C-AFB9311DA1AA}" destId="{D76A80D4-56F4-48B7-9802-98C32269C911}" srcOrd="1" destOrd="0" presId="urn:microsoft.com/office/officeart/2005/8/layout/lProcess2"/>
    <dgm:cxn modelId="{C8A80E1D-FF63-4E6D-9871-36589AA7E9E5}" type="presParOf" srcId="{71FE0248-074A-4AD5-BA8C-AFB9311DA1AA}" destId="{1D3B0CB5-370D-4624-A8EF-A1DBFD0A8798}" srcOrd="2" destOrd="0" presId="urn:microsoft.com/office/officeart/2005/8/layout/lProcess2"/>
    <dgm:cxn modelId="{876952CA-D66F-4215-A0A8-72A2098D34F4}" type="presParOf" srcId="{9A5CB508-E019-4CB0-BC54-5F56137DFBCA}" destId="{5567B9D9-35C2-410D-965B-125FF7F76854}" srcOrd="3" destOrd="0" presId="urn:microsoft.com/office/officeart/2005/8/layout/lProcess2"/>
    <dgm:cxn modelId="{E8F74147-BC19-4B3F-A691-E3C5DA4EB2FD}" type="presParOf" srcId="{9A5CB508-E019-4CB0-BC54-5F56137DFBCA}" destId="{F32657C5-E829-4C82-A5B7-D7C0FB687D81}" srcOrd="4" destOrd="0" presId="urn:microsoft.com/office/officeart/2005/8/layout/lProcess2"/>
    <dgm:cxn modelId="{00FD1085-C03E-4A24-BF5B-D34D67C323D8}" type="presParOf" srcId="{F32657C5-E829-4C82-A5B7-D7C0FB687D81}" destId="{A333A625-0CB5-41DB-827D-A3B98E946767}" srcOrd="0" destOrd="0" presId="urn:microsoft.com/office/officeart/2005/8/layout/lProcess2"/>
    <dgm:cxn modelId="{8ECF73F5-EC43-4AB6-8366-1FC76B3C761A}" type="presParOf" srcId="{F32657C5-E829-4C82-A5B7-D7C0FB687D81}" destId="{31250359-04E4-48B3-92A0-358BAB619010}" srcOrd="1" destOrd="0" presId="urn:microsoft.com/office/officeart/2005/8/layout/lProcess2"/>
    <dgm:cxn modelId="{69761C97-F747-4EE9-9F1E-0997A583825F}" type="presParOf" srcId="{F32657C5-E829-4C82-A5B7-D7C0FB687D81}" destId="{26C827F0-8E93-4EDA-A4D7-7ACC30DE2127}" srcOrd="2" destOrd="0" presId="urn:microsoft.com/office/officeart/2005/8/layout/lProcess2"/>
    <dgm:cxn modelId="{8DD874AE-11C2-49F0-B09E-EE468E790DFB}" type="presParOf" srcId="{26C827F0-8E93-4EDA-A4D7-7ACC30DE2127}" destId="{ACC00091-39C2-43A5-A405-FB709D32E25B}" srcOrd="0" destOrd="0" presId="urn:microsoft.com/office/officeart/2005/8/layout/lProcess2"/>
    <dgm:cxn modelId="{EDA24C2F-55F1-4291-BC94-02EBAF286DE7}" type="presParOf" srcId="{ACC00091-39C2-43A5-A405-FB709D32E25B}" destId="{4797F4D0-A325-49E6-A797-56665ABDEF31}" srcOrd="0" destOrd="0" presId="urn:microsoft.com/office/officeart/2005/8/layout/lProcess2"/>
    <dgm:cxn modelId="{88A9BF49-11FF-4BD1-841B-F409AF010D10}" type="presParOf" srcId="{ACC00091-39C2-43A5-A405-FB709D32E25B}" destId="{2708ADF2-BDCD-42EA-BC8F-96125D9E2B5C}" srcOrd="1" destOrd="0" presId="urn:microsoft.com/office/officeart/2005/8/layout/lProcess2"/>
    <dgm:cxn modelId="{F8FC862B-7A6E-4116-8E76-4EEE31BF88C3}" type="presParOf" srcId="{ACC00091-39C2-43A5-A405-FB709D32E25B}" destId="{CD0118ED-79AC-44AD-BF7D-B1C783686E4C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8AC7CCD1-A9AA-4009-8523-E581A7ED8F01}" type="doc">
      <dgm:prSet loTypeId="urn:microsoft.com/office/officeart/2005/8/layout/venn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CAC07E5-7DDF-40D0-8F7B-796A5B4F9B99}">
      <dgm:prSet/>
      <dgm:spPr/>
      <dgm:t>
        <a:bodyPr/>
        <a:lstStyle/>
        <a:p>
          <a:pPr rtl="0"/>
          <a:r>
            <a:rPr lang="uz-Cyrl-UZ" smtClean="0"/>
            <a:t>Franchayzing mehmonxona industriyasi</a:t>
          </a:r>
          <a:endParaRPr lang="ru-RU"/>
        </a:p>
      </dgm:t>
    </dgm:pt>
    <dgm:pt modelId="{C19E761E-07A2-4F3D-8B60-5CECD25812C0}" type="parTrans" cxnId="{82D21CE3-FD48-4B03-B03E-7F590AD211AF}">
      <dgm:prSet/>
      <dgm:spPr/>
      <dgm:t>
        <a:bodyPr/>
        <a:lstStyle/>
        <a:p>
          <a:endParaRPr lang="ru-RU"/>
        </a:p>
      </dgm:t>
    </dgm:pt>
    <dgm:pt modelId="{25A66BE9-3F3F-42D6-8B99-B16E62C9B6A0}" type="sibTrans" cxnId="{82D21CE3-FD48-4B03-B03E-7F590AD211AF}">
      <dgm:prSet/>
      <dgm:spPr/>
      <dgm:t>
        <a:bodyPr/>
        <a:lstStyle/>
        <a:p>
          <a:endParaRPr lang="ru-RU"/>
        </a:p>
      </dgm:t>
    </dgm:pt>
    <dgm:pt modelId="{24124367-F818-40A5-B34A-A5B6D95B8E3F}">
      <dgm:prSet/>
      <dgm:spPr/>
      <dgm:t>
        <a:bodyPr/>
        <a:lstStyle/>
        <a:p>
          <a:pPr rtl="0"/>
          <a:r>
            <a:rPr lang="uz-Cyrl-UZ" smtClean="0"/>
            <a:t>1907 yilda Ritz Development Company</a:t>
          </a:r>
          <a:endParaRPr lang="ru-RU"/>
        </a:p>
      </dgm:t>
    </dgm:pt>
    <dgm:pt modelId="{B17B3AE2-ECBB-497F-AE58-34114A0AD7E9}" type="parTrans" cxnId="{E0044FFC-0B1C-475F-8D79-DB37D3915246}">
      <dgm:prSet/>
      <dgm:spPr/>
      <dgm:t>
        <a:bodyPr/>
        <a:lstStyle/>
        <a:p>
          <a:endParaRPr lang="ru-RU"/>
        </a:p>
      </dgm:t>
    </dgm:pt>
    <dgm:pt modelId="{35648BDE-4E7C-41F8-BD7C-16132A64F217}" type="sibTrans" cxnId="{E0044FFC-0B1C-475F-8D79-DB37D3915246}">
      <dgm:prSet/>
      <dgm:spPr/>
      <dgm:t>
        <a:bodyPr/>
        <a:lstStyle/>
        <a:p>
          <a:endParaRPr lang="ru-RU"/>
        </a:p>
      </dgm:t>
    </dgm:pt>
    <dgm:pt modelId="{145A1F36-678A-47DD-8F61-845849E3C623}">
      <dgm:prSet/>
      <dgm:spPr/>
      <dgm:t>
        <a:bodyPr/>
        <a:lstStyle/>
        <a:p>
          <a:pPr rtl="0"/>
          <a:r>
            <a:rPr lang="uz-Cyrl-UZ" smtClean="0"/>
            <a:t>1927 yildan boshlab Xouard Djonson</a:t>
          </a:r>
          <a:endParaRPr lang="ru-RU"/>
        </a:p>
      </dgm:t>
    </dgm:pt>
    <dgm:pt modelId="{DE906F4D-5DED-459D-9120-81F90F6994D3}" type="parTrans" cxnId="{939DA46F-C70B-4AD8-BF3C-7D7A9FBB4AA9}">
      <dgm:prSet/>
      <dgm:spPr/>
      <dgm:t>
        <a:bodyPr/>
        <a:lstStyle/>
        <a:p>
          <a:endParaRPr lang="ru-RU"/>
        </a:p>
      </dgm:t>
    </dgm:pt>
    <dgm:pt modelId="{3A89AF54-CEC4-45A6-BE48-28F0255B2647}" type="sibTrans" cxnId="{939DA46F-C70B-4AD8-BF3C-7D7A9FBB4AA9}">
      <dgm:prSet/>
      <dgm:spPr/>
      <dgm:t>
        <a:bodyPr/>
        <a:lstStyle/>
        <a:p>
          <a:endParaRPr lang="ru-RU"/>
        </a:p>
      </dgm:t>
    </dgm:pt>
    <dgm:pt modelId="{A21F88AB-EDD6-4E2C-B094-978DD4CBCF82}" type="pres">
      <dgm:prSet presAssocID="{8AC7CCD1-A9AA-4009-8523-E581A7ED8F0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7898AC-1C4A-43DC-B546-83F800E5BACD}" type="pres">
      <dgm:prSet presAssocID="{ECAC07E5-7DDF-40D0-8F7B-796A5B4F9B99}" presName="Name5" presStyleLbl="venn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971D80-FF64-4E11-ADB7-74C6F9FA3452}" type="pres">
      <dgm:prSet presAssocID="{25A66BE9-3F3F-42D6-8B99-B16E62C9B6A0}" presName="space" presStyleCnt="0"/>
      <dgm:spPr/>
    </dgm:pt>
    <dgm:pt modelId="{B43AE0C1-5662-4196-8B3B-3371C3B25A5E}" type="pres">
      <dgm:prSet presAssocID="{24124367-F818-40A5-B34A-A5B6D95B8E3F}" presName="Name5" presStyleLbl="venn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635026-3D6A-40B3-B03F-68B0EE6F68AE}" type="pres">
      <dgm:prSet presAssocID="{35648BDE-4E7C-41F8-BD7C-16132A64F217}" presName="space" presStyleCnt="0"/>
      <dgm:spPr/>
    </dgm:pt>
    <dgm:pt modelId="{9A0E5E4D-4136-435D-BD13-9A5EA5A41BB5}" type="pres">
      <dgm:prSet presAssocID="{145A1F36-678A-47DD-8F61-845849E3C623}" presName="Name5" presStyleLbl="venn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0044FFC-0B1C-475F-8D79-DB37D3915246}" srcId="{8AC7CCD1-A9AA-4009-8523-E581A7ED8F01}" destId="{24124367-F818-40A5-B34A-A5B6D95B8E3F}" srcOrd="1" destOrd="0" parTransId="{B17B3AE2-ECBB-497F-AE58-34114A0AD7E9}" sibTransId="{35648BDE-4E7C-41F8-BD7C-16132A64F217}"/>
    <dgm:cxn modelId="{A14422D2-507E-4722-AAC8-4566B3EFC125}" type="presOf" srcId="{145A1F36-678A-47DD-8F61-845849E3C623}" destId="{9A0E5E4D-4136-435D-BD13-9A5EA5A41BB5}" srcOrd="0" destOrd="0" presId="urn:microsoft.com/office/officeart/2005/8/layout/venn3"/>
    <dgm:cxn modelId="{9DDD088B-31BB-45B6-8EE8-F03231752507}" type="presOf" srcId="{24124367-F818-40A5-B34A-A5B6D95B8E3F}" destId="{B43AE0C1-5662-4196-8B3B-3371C3B25A5E}" srcOrd="0" destOrd="0" presId="urn:microsoft.com/office/officeart/2005/8/layout/venn3"/>
    <dgm:cxn modelId="{939DA46F-C70B-4AD8-BF3C-7D7A9FBB4AA9}" srcId="{8AC7CCD1-A9AA-4009-8523-E581A7ED8F01}" destId="{145A1F36-678A-47DD-8F61-845849E3C623}" srcOrd="2" destOrd="0" parTransId="{DE906F4D-5DED-459D-9120-81F90F6994D3}" sibTransId="{3A89AF54-CEC4-45A6-BE48-28F0255B2647}"/>
    <dgm:cxn modelId="{E3AD200A-3E24-4763-877B-AB6F01203513}" type="presOf" srcId="{ECAC07E5-7DDF-40D0-8F7B-796A5B4F9B99}" destId="{BD7898AC-1C4A-43DC-B546-83F800E5BACD}" srcOrd="0" destOrd="0" presId="urn:microsoft.com/office/officeart/2005/8/layout/venn3"/>
    <dgm:cxn modelId="{82D21CE3-FD48-4B03-B03E-7F590AD211AF}" srcId="{8AC7CCD1-A9AA-4009-8523-E581A7ED8F01}" destId="{ECAC07E5-7DDF-40D0-8F7B-796A5B4F9B99}" srcOrd="0" destOrd="0" parTransId="{C19E761E-07A2-4F3D-8B60-5CECD25812C0}" sibTransId="{25A66BE9-3F3F-42D6-8B99-B16E62C9B6A0}"/>
    <dgm:cxn modelId="{CF0ECE28-6BCE-4FAF-B392-1F7D1E1F1727}" type="presOf" srcId="{8AC7CCD1-A9AA-4009-8523-E581A7ED8F01}" destId="{A21F88AB-EDD6-4E2C-B094-978DD4CBCF82}" srcOrd="0" destOrd="0" presId="urn:microsoft.com/office/officeart/2005/8/layout/venn3"/>
    <dgm:cxn modelId="{C86137D3-21C1-4155-9D44-63E483B046B3}" type="presParOf" srcId="{A21F88AB-EDD6-4E2C-B094-978DD4CBCF82}" destId="{BD7898AC-1C4A-43DC-B546-83F800E5BACD}" srcOrd="0" destOrd="0" presId="urn:microsoft.com/office/officeart/2005/8/layout/venn3"/>
    <dgm:cxn modelId="{804949B5-4A9D-43DB-A662-E3428D6F6568}" type="presParOf" srcId="{A21F88AB-EDD6-4E2C-B094-978DD4CBCF82}" destId="{7D971D80-FF64-4E11-ADB7-74C6F9FA3452}" srcOrd="1" destOrd="0" presId="urn:microsoft.com/office/officeart/2005/8/layout/venn3"/>
    <dgm:cxn modelId="{E1B1E25E-9A7F-43CF-A33D-E77F3B8A222E}" type="presParOf" srcId="{A21F88AB-EDD6-4E2C-B094-978DD4CBCF82}" destId="{B43AE0C1-5662-4196-8B3B-3371C3B25A5E}" srcOrd="2" destOrd="0" presId="urn:microsoft.com/office/officeart/2005/8/layout/venn3"/>
    <dgm:cxn modelId="{38121B11-BB08-40AB-848C-CAE77015A319}" type="presParOf" srcId="{A21F88AB-EDD6-4E2C-B094-978DD4CBCF82}" destId="{8D635026-3D6A-40B3-B03F-68B0EE6F68AE}" srcOrd="3" destOrd="0" presId="urn:microsoft.com/office/officeart/2005/8/layout/venn3"/>
    <dgm:cxn modelId="{938F779B-EC54-4436-8EB3-0FB8D52CEAAB}" type="presParOf" srcId="{A21F88AB-EDD6-4E2C-B094-978DD4CBCF82}" destId="{9A0E5E4D-4136-435D-BD13-9A5EA5A41BB5}" srcOrd="4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07F7D887-8B35-4590-9411-08EC197F4BE6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3E9E23F-73A6-45F1-B43F-A0B130A4AB16}">
      <dgm:prSet/>
      <dgm:spPr/>
      <dgm:t>
        <a:bodyPr/>
        <a:lstStyle/>
        <a:p>
          <a:pPr rtl="0"/>
          <a:r>
            <a:rPr lang="uz-Cyrl-UZ" smtClean="0"/>
            <a:t>Holiday Corporation nomlanuvchi va jahondagi eng yirik hisoblanadi</a:t>
          </a:r>
          <a:endParaRPr lang="ru-RU"/>
        </a:p>
      </dgm:t>
    </dgm:pt>
    <dgm:pt modelId="{2452058B-CB84-4F3C-88F6-99BFA88EED80}" type="parTrans" cxnId="{743A4653-4048-4340-8EEB-3E3FA1F40F27}">
      <dgm:prSet/>
      <dgm:spPr/>
      <dgm:t>
        <a:bodyPr/>
        <a:lstStyle/>
        <a:p>
          <a:endParaRPr lang="ru-RU"/>
        </a:p>
      </dgm:t>
    </dgm:pt>
    <dgm:pt modelId="{3FDC7304-A867-485B-BC4B-3897D26F91FC}" type="sibTrans" cxnId="{743A4653-4048-4340-8EEB-3E3FA1F40F27}">
      <dgm:prSet/>
      <dgm:spPr/>
      <dgm:t>
        <a:bodyPr/>
        <a:lstStyle/>
        <a:p>
          <a:endParaRPr lang="ru-RU"/>
        </a:p>
      </dgm:t>
    </dgm:pt>
    <dgm:pt modelId="{4AABCF89-7777-465E-89EA-1B2DB2C712C9}">
      <dgm:prSet/>
      <dgm:spPr/>
      <dgm:t>
        <a:bodyPr/>
        <a:lstStyle/>
        <a:p>
          <a:pPr rtl="0"/>
          <a:r>
            <a:rPr lang="uz-Cyrl-UZ" smtClean="0"/>
            <a:t>Kemons Uilson, 1952 yilda </a:t>
          </a:r>
          <a:endParaRPr lang="ru-RU"/>
        </a:p>
      </dgm:t>
    </dgm:pt>
    <dgm:pt modelId="{5EFAAF3C-6C9F-4B16-A1F8-1AFAB447E43B}" type="parTrans" cxnId="{DE9A6E44-A96E-48E0-B6F7-68C1B5DD313D}">
      <dgm:prSet/>
      <dgm:spPr/>
      <dgm:t>
        <a:bodyPr/>
        <a:lstStyle/>
        <a:p>
          <a:endParaRPr lang="ru-RU"/>
        </a:p>
      </dgm:t>
    </dgm:pt>
    <dgm:pt modelId="{FF345B91-4DEE-49C5-BC83-BACFD337BF5C}" type="sibTrans" cxnId="{DE9A6E44-A96E-48E0-B6F7-68C1B5DD313D}">
      <dgm:prSet/>
      <dgm:spPr/>
      <dgm:t>
        <a:bodyPr/>
        <a:lstStyle/>
        <a:p>
          <a:endParaRPr lang="ru-RU"/>
        </a:p>
      </dgm:t>
    </dgm:pt>
    <dgm:pt modelId="{38D0250B-419E-408C-AEAF-164C02149CBA}">
      <dgm:prSet/>
      <dgm:spPr/>
      <dgm:t>
        <a:bodyPr/>
        <a:lstStyle/>
        <a:p>
          <a:pPr rtl="0"/>
          <a:r>
            <a:rPr lang="uz-Cyrl-UZ" smtClean="0"/>
            <a:t>50-yillar va 60-yillarning boshida </a:t>
          </a:r>
          <a:endParaRPr lang="ru-RU"/>
        </a:p>
      </dgm:t>
    </dgm:pt>
    <dgm:pt modelId="{8FA2C603-CAF4-4F68-A033-F58EEBA75A5C}" type="parTrans" cxnId="{B2646C01-9DC9-42E0-9579-15EAEA83A1D4}">
      <dgm:prSet/>
      <dgm:spPr/>
      <dgm:t>
        <a:bodyPr/>
        <a:lstStyle/>
        <a:p>
          <a:endParaRPr lang="ru-RU"/>
        </a:p>
      </dgm:t>
    </dgm:pt>
    <dgm:pt modelId="{6D5DDBB7-9AEA-4B90-BD2C-F6E2213ECD25}" type="sibTrans" cxnId="{B2646C01-9DC9-42E0-9579-15EAEA83A1D4}">
      <dgm:prSet/>
      <dgm:spPr/>
      <dgm:t>
        <a:bodyPr/>
        <a:lstStyle/>
        <a:p>
          <a:endParaRPr lang="ru-RU"/>
        </a:p>
      </dgm:t>
    </dgm:pt>
    <dgm:pt modelId="{A562E5C0-B0DE-4447-BAE1-B37A1DDA3B00}">
      <dgm:prSet/>
      <dgm:spPr/>
      <dgm:t>
        <a:bodyPr/>
        <a:lstStyle/>
        <a:p>
          <a:pPr rtl="0"/>
          <a:r>
            <a:rPr lang="uz-Cyrl-UZ" smtClean="0"/>
            <a:t>Holiday Corporation yutug‘ining bosh omill</a:t>
          </a:r>
          <a:r>
            <a:rPr lang="en-US" smtClean="0"/>
            <a:t>a</a:t>
          </a:r>
          <a:r>
            <a:rPr lang="uz-Cyrl-UZ" smtClean="0"/>
            <a:t>ridan biri </a:t>
          </a:r>
          <a:endParaRPr lang="ru-RU"/>
        </a:p>
      </dgm:t>
    </dgm:pt>
    <dgm:pt modelId="{4058ECCF-9177-4DCF-BC2D-D58BBF948986}" type="parTrans" cxnId="{9FB30BF4-FAE9-4350-AD1A-2CD40BC73EF0}">
      <dgm:prSet/>
      <dgm:spPr/>
      <dgm:t>
        <a:bodyPr/>
        <a:lstStyle/>
        <a:p>
          <a:endParaRPr lang="ru-RU"/>
        </a:p>
      </dgm:t>
    </dgm:pt>
    <dgm:pt modelId="{4A91BEC9-CBD7-447D-BEC0-30DE66EDE1CF}" type="sibTrans" cxnId="{9FB30BF4-FAE9-4350-AD1A-2CD40BC73EF0}">
      <dgm:prSet/>
      <dgm:spPr/>
      <dgm:t>
        <a:bodyPr/>
        <a:lstStyle/>
        <a:p>
          <a:endParaRPr lang="ru-RU"/>
        </a:p>
      </dgm:t>
    </dgm:pt>
    <dgm:pt modelId="{C61F55F8-5135-41F4-A3FF-254DFB9B5B4D}" type="pres">
      <dgm:prSet presAssocID="{07F7D887-8B35-4590-9411-08EC197F4BE6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7B5A5E1-4159-40AB-80E5-62DA3B383EDA}" type="pres">
      <dgm:prSet presAssocID="{07F7D887-8B35-4590-9411-08EC197F4BE6}" presName="diamond" presStyleLbl="bgShp" presStyleIdx="0" presStyleCnt="1"/>
      <dgm:spPr/>
    </dgm:pt>
    <dgm:pt modelId="{AA22FEDC-419D-4214-8598-3CBAD40C504D}" type="pres">
      <dgm:prSet presAssocID="{07F7D887-8B35-4590-9411-08EC197F4BE6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125B6A-4E09-4D48-B51C-2394AAEBF2BF}" type="pres">
      <dgm:prSet presAssocID="{07F7D887-8B35-4590-9411-08EC197F4BE6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C5B368-31EA-4A78-95F7-8C8D62FC45DA}" type="pres">
      <dgm:prSet presAssocID="{07F7D887-8B35-4590-9411-08EC197F4BE6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7F551F-C109-4911-A355-9E52E2BB3D6E}" type="pres">
      <dgm:prSet presAssocID="{07F7D887-8B35-4590-9411-08EC197F4BE6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810E7F2-E354-4022-86DD-227BC212F2B7}" type="presOf" srcId="{53E9E23F-73A6-45F1-B43F-A0B130A4AB16}" destId="{AA22FEDC-419D-4214-8598-3CBAD40C504D}" srcOrd="0" destOrd="0" presId="urn:microsoft.com/office/officeart/2005/8/layout/matrix3"/>
    <dgm:cxn modelId="{FAA78E97-EE8F-444A-AF82-A5CC13557DDD}" type="presOf" srcId="{38D0250B-419E-408C-AEAF-164C02149CBA}" destId="{6BC5B368-31EA-4A78-95F7-8C8D62FC45DA}" srcOrd="0" destOrd="0" presId="urn:microsoft.com/office/officeart/2005/8/layout/matrix3"/>
    <dgm:cxn modelId="{6A365B3F-86F5-4B8A-A6BC-9863574C8297}" type="presOf" srcId="{07F7D887-8B35-4590-9411-08EC197F4BE6}" destId="{C61F55F8-5135-41F4-A3FF-254DFB9B5B4D}" srcOrd="0" destOrd="0" presId="urn:microsoft.com/office/officeart/2005/8/layout/matrix3"/>
    <dgm:cxn modelId="{DE9A6E44-A96E-48E0-B6F7-68C1B5DD313D}" srcId="{07F7D887-8B35-4590-9411-08EC197F4BE6}" destId="{4AABCF89-7777-465E-89EA-1B2DB2C712C9}" srcOrd="1" destOrd="0" parTransId="{5EFAAF3C-6C9F-4B16-A1F8-1AFAB447E43B}" sibTransId="{FF345B91-4DEE-49C5-BC83-BACFD337BF5C}"/>
    <dgm:cxn modelId="{E16E7D8C-0344-44FF-8D3A-D50D4E57D3B7}" type="presOf" srcId="{4AABCF89-7777-465E-89EA-1B2DB2C712C9}" destId="{AA125B6A-4E09-4D48-B51C-2394AAEBF2BF}" srcOrd="0" destOrd="0" presId="urn:microsoft.com/office/officeart/2005/8/layout/matrix3"/>
    <dgm:cxn modelId="{B2646C01-9DC9-42E0-9579-15EAEA83A1D4}" srcId="{07F7D887-8B35-4590-9411-08EC197F4BE6}" destId="{38D0250B-419E-408C-AEAF-164C02149CBA}" srcOrd="2" destOrd="0" parTransId="{8FA2C603-CAF4-4F68-A033-F58EEBA75A5C}" sibTransId="{6D5DDBB7-9AEA-4B90-BD2C-F6E2213ECD25}"/>
    <dgm:cxn modelId="{9FB30BF4-FAE9-4350-AD1A-2CD40BC73EF0}" srcId="{07F7D887-8B35-4590-9411-08EC197F4BE6}" destId="{A562E5C0-B0DE-4447-BAE1-B37A1DDA3B00}" srcOrd="3" destOrd="0" parTransId="{4058ECCF-9177-4DCF-BC2D-D58BBF948986}" sibTransId="{4A91BEC9-CBD7-447D-BEC0-30DE66EDE1CF}"/>
    <dgm:cxn modelId="{28D44283-3BD5-4F31-BF6A-552C63BA8D2C}" type="presOf" srcId="{A562E5C0-B0DE-4447-BAE1-B37A1DDA3B00}" destId="{A57F551F-C109-4911-A355-9E52E2BB3D6E}" srcOrd="0" destOrd="0" presId="urn:microsoft.com/office/officeart/2005/8/layout/matrix3"/>
    <dgm:cxn modelId="{743A4653-4048-4340-8EEB-3E3FA1F40F27}" srcId="{07F7D887-8B35-4590-9411-08EC197F4BE6}" destId="{53E9E23F-73A6-45F1-B43F-A0B130A4AB16}" srcOrd="0" destOrd="0" parTransId="{2452058B-CB84-4F3C-88F6-99BFA88EED80}" sibTransId="{3FDC7304-A867-485B-BC4B-3897D26F91FC}"/>
    <dgm:cxn modelId="{DCACB4D8-3074-461A-9182-B951E4EA38C2}" type="presParOf" srcId="{C61F55F8-5135-41F4-A3FF-254DFB9B5B4D}" destId="{07B5A5E1-4159-40AB-80E5-62DA3B383EDA}" srcOrd="0" destOrd="0" presId="urn:microsoft.com/office/officeart/2005/8/layout/matrix3"/>
    <dgm:cxn modelId="{9167FFA5-AB19-4E0C-9798-007D2D8FD5C6}" type="presParOf" srcId="{C61F55F8-5135-41F4-A3FF-254DFB9B5B4D}" destId="{AA22FEDC-419D-4214-8598-3CBAD40C504D}" srcOrd="1" destOrd="0" presId="urn:microsoft.com/office/officeart/2005/8/layout/matrix3"/>
    <dgm:cxn modelId="{4EFD24AD-B14F-492B-A394-431469CA3C7F}" type="presParOf" srcId="{C61F55F8-5135-41F4-A3FF-254DFB9B5B4D}" destId="{AA125B6A-4E09-4D48-B51C-2394AAEBF2BF}" srcOrd="2" destOrd="0" presId="urn:microsoft.com/office/officeart/2005/8/layout/matrix3"/>
    <dgm:cxn modelId="{A1C7A6DF-2DD5-4EDD-A4EA-C39AF0F460CD}" type="presParOf" srcId="{C61F55F8-5135-41F4-A3FF-254DFB9B5B4D}" destId="{6BC5B368-31EA-4A78-95F7-8C8D62FC45DA}" srcOrd="3" destOrd="0" presId="urn:microsoft.com/office/officeart/2005/8/layout/matrix3"/>
    <dgm:cxn modelId="{C9AE0F6B-8ACA-4139-AE53-E9702A3F3E34}" type="presParOf" srcId="{C61F55F8-5135-41F4-A3FF-254DFB9B5B4D}" destId="{A57F551F-C109-4911-A355-9E52E2BB3D6E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ED029C1A-6F4C-4CFC-8776-0B5DE3280315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73D5B5C-1D32-48FD-AE6E-E16223E03D03}">
      <dgm:prSet/>
      <dgm:spPr/>
      <dgm:t>
        <a:bodyPr/>
        <a:lstStyle/>
        <a:p>
          <a:pPr rtl="0"/>
          <a:r>
            <a:rPr lang="uz-Cyrl-UZ" smtClean="0"/>
            <a:t>60-yilarda Xilton va Sheraton</a:t>
          </a:r>
          <a:endParaRPr lang="ru-RU"/>
        </a:p>
      </dgm:t>
    </dgm:pt>
    <dgm:pt modelId="{8F4A8644-D5D4-469F-9FB4-79A7D96B0E49}" type="parTrans" cxnId="{7D4B11C3-0C58-46C2-A327-93AA9DBB268F}">
      <dgm:prSet/>
      <dgm:spPr/>
      <dgm:t>
        <a:bodyPr/>
        <a:lstStyle/>
        <a:p>
          <a:endParaRPr lang="ru-RU"/>
        </a:p>
      </dgm:t>
    </dgm:pt>
    <dgm:pt modelId="{FAEB24B3-48FE-4131-9FBC-D20641B4104A}" type="sibTrans" cxnId="{7D4B11C3-0C58-46C2-A327-93AA9DBB268F}">
      <dgm:prSet/>
      <dgm:spPr/>
      <dgm:t>
        <a:bodyPr/>
        <a:lstStyle/>
        <a:p>
          <a:endParaRPr lang="ru-RU"/>
        </a:p>
      </dgm:t>
    </dgm:pt>
    <dgm:pt modelId="{A84B1535-D4DE-42C9-AD4F-1A7FD24E8C9B}">
      <dgm:prSet/>
      <dgm:spPr/>
      <dgm:t>
        <a:bodyPr/>
        <a:lstStyle/>
        <a:p>
          <a:pPr rtl="0"/>
          <a:r>
            <a:rPr lang="uz-Cyrl-UZ" smtClean="0"/>
            <a:t>Franchayzing hamma o‘zining afzalliklari bilan ham ikkita muammoga ega</a:t>
          </a:r>
          <a:endParaRPr lang="ru-RU"/>
        </a:p>
      </dgm:t>
    </dgm:pt>
    <dgm:pt modelId="{FCEF4BF9-1827-4B8A-97ED-8B71942BB12F}" type="parTrans" cxnId="{30E55B30-9094-4461-8B80-171E5FFEA998}">
      <dgm:prSet/>
      <dgm:spPr/>
      <dgm:t>
        <a:bodyPr/>
        <a:lstStyle/>
        <a:p>
          <a:endParaRPr lang="ru-RU"/>
        </a:p>
      </dgm:t>
    </dgm:pt>
    <dgm:pt modelId="{7FB54342-E7C8-4596-BE63-EE35FFFD44FE}" type="sibTrans" cxnId="{30E55B30-9094-4461-8B80-171E5FFEA998}">
      <dgm:prSet/>
      <dgm:spPr/>
      <dgm:t>
        <a:bodyPr/>
        <a:lstStyle/>
        <a:p>
          <a:endParaRPr lang="ru-RU"/>
        </a:p>
      </dgm:t>
    </dgm:pt>
    <dgm:pt modelId="{A54CF865-C925-4C47-8768-628D0D2F1BB4}">
      <dgm:prSet/>
      <dgm:spPr/>
      <dgm:t>
        <a:bodyPr/>
        <a:lstStyle/>
        <a:p>
          <a:pPr rtl="0"/>
          <a:r>
            <a:rPr lang="uz-Cyrl-UZ" smtClean="0"/>
            <a:t>Litsenziyaga to‘lov mulkdor va shartnomachi o‘rtasidagi kelishuv </a:t>
          </a:r>
          <a:endParaRPr lang="ru-RU"/>
        </a:p>
      </dgm:t>
    </dgm:pt>
    <dgm:pt modelId="{AF9FDD48-7A37-44DF-9A25-3351B701F0AB}" type="parTrans" cxnId="{7020DE47-AF98-42A4-99DB-A0CFEA2B429F}">
      <dgm:prSet/>
      <dgm:spPr/>
      <dgm:t>
        <a:bodyPr/>
        <a:lstStyle/>
        <a:p>
          <a:endParaRPr lang="ru-RU"/>
        </a:p>
      </dgm:t>
    </dgm:pt>
    <dgm:pt modelId="{C428CAAA-9F12-473F-861E-458473DFB84D}" type="sibTrans" cxnId="{7020DE47-AF98-42A4-99DB-A0CFEA2B429F}">
      <dgm:prSet/>
      <dgm:spPr/>
      <dgm:t>
        <a:bodyPr/>
        <a:lstStyle/>
        <a:p>
          <a:endParaRPr lang="ru-RU"/>
        </a:p>
      </dgm:t>
    </dgm:pt>
    <dgm:pt modelId="{793AFCBA-6B2C-448A-9CB4-B4F665E0873F}">
      <dgm:prSet/>
      <dgm:spPr/>
      <dgm:t>
        <a:bodyPr/>
        <a:lstStyle/>
        <a:p>
          <a:pPr rtl="0"/>
          <a:r>
            <a:rPr lang="uz-Cyrl-UZ" smtClean="0"/>
            <a:t>Franchayzing bilan shug‘ullanadigan eng yirik kompaniya </a:t>
          </a:r>
          <a:endParaRPr lang="ru-RU"/>
        </a:p>
      </dgm:t>
    </dgm:pt>
    <dgm:pt modelId="{17C89595-F2C8-4651-BEDE-924984AC49DE}" type="parTrans" cxnId="{7682D58A-528E-4556-B69A-C3305428E236}">
      <dgm:prSet/>
      <dgm:spPr/>
      <dgm:t>
        <a:bodyPr/>
        <a:lstStyle/>
        <a:p>
          <a:endParaRPr lang="ru-RU"/>
        </a:p>
      </dgm:t>
    </dgm:pt>
    <dgm:pt modelId="{2D8466D2-4F18-40F0-AD36-5DA439278E5C}" type="sibTrans" cxnId="{7682D58A-528E-4556-B69A-C3305428E236}">
      <dgm:prSet/>
      <dgm:spPr/>
      <dgm:t>
        <a:bodyPr/>
        <a:lstStyle/>
        <a:p>
          <a:endParaRPr lang="ru-RU"/>
        </a:p>
      </dgm:t>
    </dgm:pt>
    <dgm:pt modelId="{BA5105F6-B2CB-4A6A-BB8F-FAA36F9A7B65}" type="pres">
      <dgm:prSet presAssocID="{ED029C1A-6F4C-4CFC-8776-0B5DE328031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A00C5B7-A2FD-4915-98A9-2A75B2D73447}" type="pres">
      <dgm:prSet presAssocID="{873D5B5C-1D32-48FD-AE6E-E16223E03D03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4FDEBD-C500-4BBE-81A7-EF2A2F5F60D7}" type="pres">
      <dgm:prSet presAssocID="{FAEB24B3-48FE-4131-9FBC-D20641B4104A}" presName="sibTrans" presStyleLbl="sibTrans2D1" presStyleIdx="0" presStyleCnt="4"/>
      <dgm:spPr/>
      <dgm:t>
        <a:bodyPr/>
        <a:lstStyle/>
        <a:p>
          <a:endParaRPr lang="ru-RU"/>
        </a:p>
      </dgm:t>
    </dgm:pt>
    <dgm:pt modelId="{B1AE8DB9-F94A-49C8-B5BA-B32956464453}" type="pres">
      <dgm:prSet presAssocID="{FAEB24B3-48FE-4131-9FBC-D20641B4104A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C3F6022C-49B8-4C3C-8726-564692C4C4D8}" type="pres">
      <dgm:prSet presAssocID="{A84B1535-D4DE-42C9-AD4F-1A7FD24E8C9B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014EF0-CB7D-4691-8EB8-CF5DF5E0992D}" type="pres">
      <dgm:prSet presAssocID="{7FB54342-E7C8-4596-BE63-EE35FFFD44FE}" presName="sibTrans" presStyleLbl="sibTrans2D1" presStyleIdx="1" presStyleCnt="4"/>
      <dgm:spPr/>
      <dgm:t>
        <a:bodyPr/>
        <a:lstStyle/>
        <a:p>
          <a:endParaRPr lang="ru-RU"/>
        </a:p>
      </dgm:t>
    </dgm:pt>
    <dgm:pt modelId="{46AA4192-0553-4660-A9C3-E07A628CB0E1}" type="pres">
      <dgm:prSet presAssocID="{7FB54342-E7C8-4596-BE63-EE35FFFD44FE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6A9CBD89-DC28-4B55-8C9B-32A19C7B1B5A}" type="pres">
      <dgm:prSet presAssocID="{A54CF865-C925-4C47-8768-628D0D2F1BB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6DCD24-A676-406B-8BFE-F3D18B1B9668}" type="pres">
      <dgm:prSet presAssocID="{C428CAAA-9F12-473F-861E-458473DFB84D}" presName="sibTrans" presStyleLbl="sibTrans2D1" presStyleIdx="2" presStyleCnt="4"/>
      <dgm:spPr/>
      <dgm:t>
        <a:bodyPr/>
        <a:lstStyle/>
        <a:p>
          <a:endParaRPr lang="ru-RU"/>
        </a:p>
      </dgm:t>
    </dgm:pt>
    <dgm:pt modelId="{83B0272B-8046-4E42-B38C-A1D2AD98A762}" type="pres">
      <dgm:prSet presAssocID="{C428CAAA-9F12-473F-861E-458473DFB84D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8EFB60A3-F2EA-40C6-8246-2CD9C7AF2CA9}" type="pres">
      <dgm:prSet presAssocID="{793AFCBA-6B2C-448A-9CB4-B4F665E0873F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8466C3-7C9C-45E4-94E8-3BA246C35313}" type="pres">
      <dgm:prSet presAssocID="{2D8466D2-4F18-40F0-AD36-5DA439278E5C}" presName="sibTrans" presStyleLbl="sibTrans2D1" presStyleIdx="3" presStyleCnt="4"/>
      <dgm:spPr/>
      <dgm:t>
        <a:bodyPr/>
        <a:lstStyle/>
        <a:p>
          <a:endParaRPr lang="ru-RU"/>
        </a:p>
      </dgm:t>
    </dgm:pt>
    <dgm:pt modelId="{8483C38E-C07B-4564-9B9B-841F699327AF}" type="pres">
      <dgm:prSet presAssocID="{2D8466D2-4F18-40F0-AD36-5DA439278E5C}" presName="connectorText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7020DE47-AF98-42A4-99DB-A0CFEA2B429F}" srcId="{ED029C1A-6F4C-4CFC-8776-0B5DE3280315}" destId="{A54CF865-C925-4C47-8768-628D0D2F1BB4}" srcOrd="2" destOrd="0" parTransId="{AF9FDD48-7A37-44DF-9A25-3351B701F0AB}" sibTransId="{C428CAAA-9F12-473F-861E-458473DFB84D}"/>
    <dgm:cxn modelId="{B21F3B6B-00D9-469E-8E8A-4861C45B4AD4}" type="presOf" srcId="{C428CAAA-9F12-473F-861E-458473DFB84D}" destId="{83B0272B-8046-4E42-B38C-A1D2AD98A762}" srcOrd="1" destOrd="0" presId="urn:microsoft.com/office/officeart/2005/8/layout/cycle2"/>
    <dgm:cxn modelId="{7682D58A-528E-4556-B69A-C3305428E236}" srcId="{ED029C1A-6F4C-4CFC-8776-0B5DE3280315}" destId="{793AFCBA-6B2C-448A-9CB4-B4F665E0873F}" srcOrd="3" destOrd="0" parTransId="{17C89595-F2C8-4651-BEDE-924984AC49DE}" sibTransId="{2D8466D2-4F18-40F0-AD36-5DA439278E5C}"/>
    <dgm:cxn modelId="{7D4B11C3-0C58-46C2-A327-93AA9DBB268F}" srcId="{ED029C1A-6F4C-4CFC-8776-0B5DE3280315}" destId="{873D5B5C-1D32-48FD-AE6E-E16223E03D03}" srcOrd="0" destOrd="0" parTransId="{8F4A8644-D5D4-469F-9FB4-79A7D96B0E49}" sibTransId="{FAEB24B3-48FE-4131-9FBC-D20641B4104A}"/>
    <dgm:cxn modelId="{0BD40F9D-411C-458E-BA6D-438C878B282C}" type="presOf" srcId="{FAEB24B3-48FE-4131-9FBC-D20641B4104A}" destId="{B1AE8DB9-F94A-49C8-B5BA-B32956464453}" srcOrd="1" destOrd="0" presId="urn:microsoft.com/office/officeart/2005/8/layout/cycle2"/>
    <dgm:cxn modelId="{30E55B30-9094-4461-8B80-171E5FFEA998}" srcId="{ED029C1A-6F4C-4CFC-8776-0B5DE3280315}" destId="{A84B1535-D4DE-42C9-AD4F-1A7FD24E8C9B}" srcOrd="1" destOrd="0" parTransId="{FCEF4BF9-1827-4B8A-97ED-8B71942BB12F}" sibTransId="{7FB54342-E7C8-4596-BE63-EE35FFFD44FE}"/>
    <dgm:cxn modelId="{BED95EA5-2601-4778-80BC-7999CC82CFF8}" type="presOf" srcId="{793AFCBA-6B2C-448A-9CB4-B4F665E0873F}" destId="{8EFB60A3-F2EA-40C6-8246-2CD9C7AF2CA9}" srcOrd="0" destOrd="0" presId="urn:microsoft.com/office/officeart/2005/8/layout/cycle2"/>
    <dgm:cxn modelId="{9FAE75B1-4891-4D30-B77C-43B06604CDB5}" type="presOf" srcId="{A84B1535-D4DE-42C9-AD4F-1A7FD24E8C9B}" destId="{C3F6022C-49B8-4C3C-8726-564692C4C4D8}" srcOrd="0" destOrd="0" presId="urn:microsoft.com/office/officeart/2005/8/layout/cycle2"/>
    <dgm:cxn modelId="{A357A47D-C1E9-4C6E-879C-630E6FF41F24}" type="presOf" srcId="{873D5B5C-1D32-48FD-AE6E-E16223E03D03}" destId="{5A00C5B7-A2FD-4915-98A9-2A75B2D73447}" srcOrd="0" destOrd="0" presId="urn:microsoft.com/office/officeart/2005/8/layout/cycle2"/>
    <dgm:cxn modelId="{C18BA5FC-7180-4881-B808-5662638DB675}" type="presOf" srcId="{ED029C1A-6F4C-4CFC-8776-0B5DE3280315}" destId="{BA5105F6-B2CB-4A6A-BB8F-FAA36F9A7B65}" srcOrd="0" destOrd="0" presId="urn:microsoft.com/office/officeart/2005/8/layout/cycle2"/>
    <dgm:cxn modelId="{EDBB34ED-EF97-4A7E-91D4-DC640FE857EB}" type="presOf" srcId="{C428CAAA-9F12-473F-861E-458473DFB84D}" destId="{956DCD24-A676-406B-8BFE-F3D18B1B9668}" srcOrd="0" destOrd="0" presId="urn:microsoft.com/office/officeart/2005/8/layout/cycle2"/>
    <dgm:cxn modelId="{349B3E87-BF0B-43C3-930E-46CECF5F99BA}" type="presOf" srcId="{FAEB24B3-48FE-4131-9FBC-D20641B4104A}" destId="{6E4FDEBD-C500-4BBE-81A7-EF2A2F5F60D7}" srcOrd="0" destOrd="0" presId="urn:microsoft.com/office/officeart/2005/8/layout/cycle2"/>
    <dgm:cxn modelId="{323FEEBE-EE41-4365-9B4E-0CAA53875BBD}" type="presOf" srcId="{2D8466D2-4F18-40F0-AD36-5DA439278E5C}" destId="{8483C38E-C07B-4564-9B9B-841F699327AF}" srcOrd="1" destOrd="0" presId="urn:microsoft.com/office/officeart/2005/8/layout/cycle2"/>
    <dgm:cxn modelId="{75EA4C13-96FF-4156-85F8-558BDEDE77D1}" type="presOf" srcId="{7FB54342-E7C8-4596-BE63-EE35FFFD44FE}" destId="{46AA4192-0553-4660-A9C3-E07A628CB0E1}" srcOrd="1" destOrd="0" presId="urn:microsoft.com/office/officeart/2005/8/layout/cycle2"/>
    <dgm:cxn modelId="{362F10ED-622C-478F-B1A8-5BDC08741CD0}" type="presOf" srcId="{A54CF865-C925-4C47-8768-628D0D2F1BB4}" destId="{6A9CBD89-DC28-4B55-8C9B-32A19C7B1B5A}" srcOrd="0" destOrd="0" presId="urn:microsoft.com/office/officeart/2005/8/layout/cycle2"/>
    <dgm:cxn modelId="{739436F5-EE6F-4BBD-8843-0FEB345193D8}" type="presOf" srcId="{2D8466D2-4F18-40F0-AD36-5DA439278E5C}" destId="{438466C3-7C9C-45E4-94E8-3BA246C35313}" srcOrd="0" destOrd="0" presId="urn:microsoft.com/office/officeart/2005/8/layout/cycle2"/>
    <dgm:cxn modelId="{6336B6D7-6BEE-457D-850B-EC13C4966D17}" type="presOf" srcId="{7FB54342-E7C8-4596-BE63-EE35FFFD44FE}" destId="{D9014EF0-CB7D-4691-8EB8-CF5DF5E0992D}" srcOrd="0" destOrd="0" presId="urn:microsoft.com/office/officeart/2005/8/layout/cycle2"/>
    <dgm:cxn modelId="{26A1CB97-09A3-45A2-8179-6520276E7FF3}" type="presParOf" srcId="{BA5105F6-B2CB-4A6A-BB8F-FAA36F9A7B65}" destId="{5A00C5B7-A2FD-4915-98A9-2A75B2D73447}" srcOrd="0" destOrd="0" presId="urn:microsoft.com/office/officeart/2005/8/layout/cycle2"/>
    <dgm:cxn modelId="{F48E1995-A6AA-40AF-AAFF-FF823B209F00}" type="presParOf" srcId="{BA5105F6-B2CB-4A6A-BB8F-FAA36F9A7B65}" destId="{6E4FDEBD-C500-4BBE-81A7-EF2A2F5F60D7}" srcOrd="1" destOrd="0" presId="urn:microsoft.com/office/officeart/2005/8/layout/cycle2"/>
    <dgm:cxn modelId="{4BB3B9D8-6A68-4570-8091-349775F251E7}" type="presParOf" srcId="{6E4FDEBD-C500-4BBE-81A7-EF2A2F5F60D7}" destId="{B1AE8DB9-F94A-49C8-B5BA-B32956464453}" srcOrd="0" destOrd="0" presId="urn:microsoft.com/office/officeart/2005/8/layout/cycle2"/>
    <dgm:cxn modelId="{48B861C8-B4D6-4945-BFDC-66911F0578EC}" type="presParOf" srcId="{BA5105F6-B2CB-4A6A-BB8F-FAA36F9A7B65}" destId="{C3F6022C-49B8-4C3C-8726-564692C4C4D8}" srcOrd="2" destOrd="0" presId="urn:microsoft.com/office/officeart/2005/8/layout/cycle2"/>
    <dgm:cxn modelId="{D1CA4525-47A1-4443-BE12-BD144DA48CB2}" type="presParOf" srcId="{BA5105F6-B2CB-4A6A-BB8F-FAA36F9A7B65}" destId="{D9014EF0-CB7D-4691-8EB8-CF5DF5E0992D}" srcOrd="3" destOrd="0" presId="urn:microsoft.com/office/officeart/2005/8/layout/cycle2"/>
    <dgm:cxn modelId="{604E6146-B8BA-413A-AB7C-D817E7780F67}" type="presParOf" srcId="{D9014EF0-CB7D-4691-8EB8-CF5DF5E0992D}" destId="{46AA4192-0553-4660-A9C3-E07A628CB0E1}" srcOrd="0" destOrd="0" presId="urn:microsoft.com/office/officeart/2005/8/layout/cycle2"/>
    <dgm:cxn modelId="{E3C64A44-5A43-45A5-9F9E-9F1A4A71B32B}" type="presParOf" srcId="{BA5105F6-B2CB-4A6A-BB8F-FAA36F9A7B65}" destId="{6A9CBD89-DC28-4B55-8C9B-32A19C7B1B5A}" srcOrd="4" destOrd="0" presId="urn:microsoft.com/office/officeart/2005/8/layout/cycle2"/>
    <dgm:cxn modelId="{20A4C2DC-5CBB-4E65-BBAC-FA32413965D2}" type="presParOf" srcId="{BA5105F6-B2CB-4A6A-BB8F-FAA36F9A7B65}" destId="{956DCD24-A676-406B-8BFE-F3D18B1B9668}" srcOrd="5" destOrd="0" presId="urn:microsoft.com/office/officeart/2005/8/layout/cycle2"/>
    <dgm:cxn modelId="{38F87B04-6859-4F19-8204-47933C7407A8}" type="presParOf" srcId="{956DCD24-A676-406B-8BFE-F3D18B1B9668}" destId="{83B0272B-8046-4E42-B38C-A1D2AD98A762}" srcOrd="0" destOrd="0" presId="urn:microsoft.com/office/officeart/2005/8/layout/cycle2"/>
    <dgm:cxn modelId="{9516E68C-D860-41AE-855A-108FD6402FF8}" type="presParOf" srcId="{BA5105F6-B2CB-4A6A-BB8F-FAA36F9A7B65}" destId="{8EFB60A3-F2EA-40C6-8246-2CD9C7AF2CA9}" srcOrd="6" destOrd="0" presId="urn:microsoft.com/office/officeart/2005/8/layout/cycle2"/>
    <dgm:cxn modelId="{0B995F9B-B49C-4988-9243-4372B7C17F1C}" type="presParOf" srcId="{BA5105F6-B2CB-4A6A-BB8F-FAA36F9A7B65}" destId="{438466C3-7C9C-45E4-94E8-3BA246C35313}" srcOrd="7" destOrd="0" presId="urn:microsoft.com/office/officeart/2005/8/layout/cycle2"/>
    <dgm:cxn modelId="{2BDC06CA-73E7-42F8-A7B0-70DC56218010}" type="presParOf" srcId="{438466C3-7C9C-45E4-94E8-3BA246C35313}" destId="{8483C38E-C07B-4564-9B9B-841F699327AF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C0813F79-1118-4F1D-BB02-C806F372EBB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EFAA4D5-0B63-4AF6-90F7-DC20406999F0}">
      <dgm:prSet/>
      <dgm:spPr/>
      <dgm:t>
        <a:bodyPr/>
        <a:lstStyle/>
        <a:p>
          <a:pPr rtl="0"/>
          <a:r>
            <a:rPr lang="uz-Cyrl-UZ" smtClean="0"/>
            <a:t>Ish boshlash uchun rejalar va moslashtirish paketiga</a:t>
          </a:r>
          <a:endParaRPr lang="ru-RU"/>
        </a:p>
      </dgm:t>
    </dgm:pt>
    <dgm:pt modelId="{C6C3ABC8-88B2-4CB4-824A-C3173665CF93}" type="parTrans" cxnId="{F26FBF0E-886D-43AD-9F5F-8D1A7341745F}">
      <dgm:prSet/>
      <dgm:spPr/>
      <dgm:t>
        <a:bodyPr/>
        <a:lstStyle/>
        <a:p>
          <a:endParaRPr lang="ru-RU"/>
        </a:p>
      </dgm:t>
    </dgm:pt>
    <dgm:pt modelId="{66A7D16C-AF7F-4C5C-9A53-6406AAD1947D}" type="sibTrans" cxnId="{F26FBF0E-886D-43AD-9F5F-8D1A7341745F}">
      <dgm:prSet/>
      <dgm:spPr/>
      <dgm:t>
        <a:bodyPr/>
        <a:lstStyle/>
        <a:p>
          <a:endParaRPr lang="ru-RU"/>
        </a:p>
      </dgm:t>
    </dgm:pt>
    <dgm:pt modelId="{3B10B157-2DA4-48D6-B02F-3E3A4EFED83A}">
      <dgm:prSet/>
      <dgm:spPr/>
      <dgm:t>
        <a:bodyPr/>
        <a:lstStyle/>
        <a:p>
          <a:pPr rtl="0"/>
          <a:r>
            <a:rPr lang="uz-Cyrl-UZ" smtClean="0"/>
            <a:t>Butun mamlakat bo‘ylab reklamaga</a:t>
          </a:r>
          <a:endParaRPr lang="ru-RU"/>
        </a:p>
      </dgm:t>
    </dgm:pt>
    <dgm:pt modelId="{994AC12A-40A0-4987-9820-0FCE8D39526D}" type="parTrans" cxnId="{60B8387B-085B-44CC-9B9C-EE28BC61CAFC}">
      <dgm:prSet/>
      <dgm:spPr/>
      <dgm:t>
        <a:bodyPr/>
        <a:lstStyle/>
        <a:p>
          <a:endParaRPr lang="ru-RU"/>
        </a:p>
      </dgm:t>
    </dgm:pt>
    <dgm:pt modelId="{89A25B2B-7E63-47D4-9316-DA6568859501}" type="sibTrans" cxnId="{60B8387B-085B-44CC-9B9C-EE28BC61CAFC}">
      <dgm:prSet/>
      <dgm:spPr/>
      <dgm:t>
        <a:bodyPr/>
        <a:lstStyle/>
        <a:p>
          <a:endParaRPr lang="ru-RU"/>
        </a:p>
      </dgm:t>
    </dgm:pt>
    <dgm:pt modelId="{77FF30F7-0D67-4965-A7DD-DC39986241BA}">
      <dgm:prSet/>
      <dgm:spPr/>
      <dgm:t>
        <a:bodyPr/>
        <a:lstStyle/>
        <a:p>
          <a:pPr rtl="0"/>
          <a:r>
            <a:rPr lang="uz-Cyrl-UZ" smtClean="0"/>
            <a:t>Bronlashtirishning markazlashgan tizimiga</a:t>
          </a:r>
          <a:endParaRPr lang="ru-RU"/>
        </a:p>
      </dgm:t>
    </dgm:pt>
    <dgm:pt modelId="{D037E71B-CAEA-4DE7-B579-79B3F64155C2}" type="parTrans" cxnId="{6C39FB44-2482-48BE-A37A-F63428FAC687}">
      <dgm:prSet/>
      <dgm:spPr/>
      <dgm:t>
        <a:bodyPr/>
        <a:lstStyle/>
        <a:p>
          <a:endParaRPr lang="ru-RU"/>
        </a:p>
      </dgm:t>
    </dgm:pt>
    <dgm:pt modelId="{9B91A147-46E3-4944-A882-3F4DAB81F665}" type="sibTrans" cxnId="{6C39FB44-2482-48BE-A37A-F63428FAC687}">
      <dgm:prSet/>
      <dgm:spPr/>
      <dgm:t>
        <a:bodyPr/>
        <a:lstStyle/>
        <a:p>
          <a:endParaRPr lang="ru-RU"/>
        </a:p>
      </dgm:t>
    </dgm:pt>
    <dgm:pt modelId="{A6434149-74F0-45CC-9D9E-8B22541A6737}">
      <dgm:prSet/>
      <dgm:spPr/>
      <dgm:t>
        <a:bodyPr/>
        <a:lstStyle/>
        <a:p>
          <a:pPr rtl="0"/>
          <a:r>
            <a:rPr lang="uz-Cyrl-UZ" smtClean="0"/>
            <a:t>Mebellar, jihozlar va texnologiya sotib olishda chegirmalardan foydalanish imkoniyatiga</a:t>
          </a:r>
          <a:endParaRPr lang="ru-RU"/>
        </a:p>
      </dgm:t>
    </dgm:pt>
    <dgm:pt modelId="{003E53A3-9128-4225-B31F-DBD93C7810C4}" type="parTrans" cxnId="{7098A072-ACD7-48BB-AE32-F12FE3D4A0CA}">
      <dgm:prSet/>
      <dgm:spPr/>
      <dgm:t>
        <a:bodyPr/>
        <a:lstStyle/>
        <a:p>
          <a:endParaRPr lang="ru-RU"/>
        </a:p>
      </dgm:t>
    </dgm:pt>
    <dgm:pt modelId="{F6D017B2-7AFD-4393-9E0F-BADB6BC3E60A}" type="sibTrans" cxnId="{7098A072-ACD7-48BB-AE32-F12FE3D4A0CA}">
      <dgm:prSet/>
      <dgm:spPr/>
      <dgm:t>
        <a:bodyPr/>
        <a:lstStyle/>
        <a:p>
          <a:endParaRPr lang="ru-RU"/>
        </a:p>
      </dgm:t>
    </dgm:pt>
    <dgm:pt modelId="{2093D863-9D6C-48DC-A95D-733E99DB98C5}">
      <dgm:prSet/>
      <dgm:spPr/>
      <dgm:t>
        <a:bodyPr/>
        <a:lstStyle/>
        <a:p>
          <a:pPr rtl="0"/>
          <a:r>
            <a:rPr lang="uz-Cyrl-UZ" smtClean="0"/>
            <a:t>Firmaning ma’lumotnomasida qayd qilinishga</a:t>
          </a:r>
          <a:endParaRPr lang="ru-RU"/>
        </a:p>
      </dgm:t>
    </dgm:pt>
    <dgm:pt modelId="{47546453-E25D-4FAD-B2BD-DC05856F4D34}" type="parTrans" cxnId="{03B19DB5-DDEA-45F4-B9D1-719A79775051}">
      <dgm:prSet/>
      <dgm:spPr/>
      <dgm:t>
        <a:bodyPr/>
        <a:lstStyle/>
        <a:p>
          <a:endParaRPr lang="ru-RU"/>
        </a:p>
      </dgm:t>
    </dgm:pt>
    <dgm:pt modelId="{FEE4A35B-4249-4762-8600-75D6CA8746CD}" type="sibTrans" cxnId="{03B19DB5-DDEA-45F4-B9D1-719A79775051}">
      <dgm:prSet/>
      <dgm:spPr/>
      <dgm:t>
        <a:bodyPr/>
        <a:lstStyle/>
        <a:p>
          <a:endParaRPr lang="ru-RU"/>
        </a:p>
      </dgm:t>
    </dgm:pt>
    <dgm:pt modelId="{C8A78578-7937-4BE6-9BA8-5AC9160BAA68}">
      <dgm:prSet/>
      <dgm:spPr/>
      <dgm:t>
        <a:bodyPr/>
        <a:lstStyle/>
        <a:p>
          <a:pPr rtl="0"/>
          <a:r>
            <a:rPr lang="uz-Cyrl-UZ" smtClean="0"/>
            <a:t>Kredit kartochkalarini sotib olishda chegirmalarga.</a:t>
          </a:r>
          <a:endParaRPr lang="ru-RU"/>
        </a:p>
      </dgm:t>
    </dgm:pt>
    <dgm:pt modelId="{1A5672B4-212D-4D53-9F10-BFBBE5718425}" type="parTrans" cxnId="{08209FEB-85CF-4A42-AE8E-E30B5357DA2A}">
      <dgm:prSet/>
      <dgm:spPr/>
      <dgm:t>
        <a:bodyPr/>
        <a:lstStyle/>
        <a:p>
          <a:endParaRPr lang="ru-RU"/>
        </a:p>
      </dgm:t>
    </dgm:pt>
    <dgm:pt modelId="{09B179C0-FE35-4F2A-946A-41DB6DC7371D}" type="sibTrans" cxnId="{08209FEB-85CF-4A42-AE8E-E30B5357DA2A}">
      <dgm:prSet/>
      <dgm:spPr/>
      <dgm:t>
        <a:bodyPr/>
        <a:lstStyle/>
        <a:p>
          <a:endParaRPr lang="ru-RU"/>
        </a:p>
      </dgm:t>
    </dgm:pt>
    <dgm:pt modelId="{784B8A29-E871-4B1F-86C1-2FCBBABAC0DE}" type="pres">
      <dgm:prSet presAssocID="{C0813F79-1118-4F1D-BB02-C806F372EBBB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53A93C78-8BCC-4440-9FC7-AD1AE0139CB2}" type="pres">
      <dgm:prSet presAssocID="{6EFAA4D5-0B63-4AF6-90F7-DC20406999F0}" presName="thickLine" presStyleLbl="alignNode1" presStyleIdx="0" presStyleCnt="6"/>
      <dgm:spPr/>
    </dgm:pt>
    <dgm:pt modelId="{CA5269DB-38B0-4F95-AEC8-68BA8E91479E}" type="pres">
      <dgm:prSet presAssocID="{6EFAA4D5-0B63-4AF6-90F7-DC20406999F0}" presName="horz1" presStyleCnt="0"/>
      <dgm:spPr/>
    </dgm:pt>
    <dgm:pt modelId="{A30380D8-FC2F-4EDC-B71E-C1709D39D946}" type="pres">
      <dgm:prSet presAssocID="{6EFAA4D5-0B63-4AF6-90F7-DC20406999F0}" presName="tx1" presStyleLbl="revTx" presStyleIdx="0" presStyleCnt="6"/>
      <dgm:spPr/>
      <dgm:t>
        <a:bodyPr/>
        <a:lstStyle/>
        <a:p>
          <a:endParaRPr lang="ru-RU"/>
        </a:p>
      </dgm:t>
    </dgm:pt>
    <dgm:pt modelId="{CAE7544A-849D-4924-9D7E-A92083852063}" type="pres">
      <dgm:prSet presAssocID="{6EFAA4D5-0B63-4AF6-90F7-DC20406999F0}" presName="vert1" presStyleCnt="0"/>
      <dgm:spPr/>
    </dgm:pt>
    <dgm:pt modelId="{B8E242A8-C3C6-49E8-A74C-A66B1223C8F8}" type="pres">
      <dgm:prSet presAssocID="{3B10B157-2DA4-48D6-B02F-3E3A4EFED83A}" presName="thickLine" presStyleLbl="alignNode1" presStyleIdx="1" presStyleCnt="6"/>
      <dgm:spPr/>
    </dgm:pt>
    <dgm:pt modelId="{11B4BD0C-0B13-42B9-9E4A-5BC81C43593E}" type="pres">
      <dgm:prSet presAssocID="{3B10B157-2DA4-48D6-B02F-3E3A4EFED83A}" presName="horz1" presStyleCnt="0"/>
      <dgm:spPr/>
    </dgm:pt>
    <dgm:pt modelId="{22AC84A9-BEAA-40F6-BE89-3A0E33C84A9F}" type="pres">
      <dgm:prSet presAssocID="{3B10B157-2DA4-48D6-B02F-3E3A4EFED83A}" presName="tx1" presStyleLbl="revTx" presStyleIdx="1" presStyleCnt="6"/>
      <dgm:spPr/>
      <dgm:t>
        <a:bodyPr/>
        <a:lstStyle/>
        <a:p>
          <a:endParaRPr lang="ru-RU"/>
        </a:p>
      </dgm:t>
    </dgm:pt>
    <dgm:pt modelId="{7AB7D247-B743-436E-952A-44B06B64D437}" type="pres">
      <dgm:prSet presAssocID="{3B10B157-2DA4-48D6-B02F-3E3A4EFED83A}" presName="vert1" presStyleCnt="0"/>
      <dgm:spPr/>
    </dgm:pt>
    <dgm:pt modelId="{B4E9EBEA-01AF-40FD-ADB6-15845A125FE1}" type="pres">
      <dgm:prSet presAssocID="{77FF30F7-0D67-4965-A7DD-DC39986241BA}" presName="thickLine" presStyleLbl="alignNode1" presStyleIdx="2" presStyleCnt="6"/>
      <dgm:spPr/>
    </dgm:pt>
    <dgm:pt modelId="{576F3A69-28D9-4333-8896-930DF2FE162E}" type="pres">
      <dgm:prSet presAssocID="{77FF30F7-0D67-4965-A7DD-DC39986241BA}" presName="horz1" presStyleCnt="0"/>
      <dgm:spPr/>
    </dgm:pt>
    <dgm:pt modelId="{76EBE589-50C5-47B1-86D9-225D7D66C6DB}" type="pres">
      <dgm:prSet presAssocID="{77FF30F7-0D67-4965-A7DD-DC39986241BA}" presName="tx1" presStyleLbl="revTx" presStyleIdx="2" presStyleCnt="6"/>
      <dgm:spPr/>
      <dgm:t>
        <a:bodyPr/>
        <a:lstStyle/>
        <a:p>
          <a:endParaRPr lang="ru-RU"/>
        </a:p>
      </dgm:t>
    </dgm:pt>
    <dgm:pt modelId="{BFAA1781-8DD1-47F0-89DB-FCDDCAD70A56}" type="pres">
      <dgm:prSet presAssocID="{77FF30F7-0D67-4965-A7DD-DC39986241BA}" presName="vert1" presStyleCnt="0"/>
      <dgm:spPr/>
    </dgm:pt>
    <dgm:pt modelId="{CEC05290-8968-4503-BBED-7D4F874BE5C7}" type="pres">
      <dgm:prSet presAssocID="{A6434149-74F0-45CC-9D9E-8B22541A6737}" presName="thickLine" presStyleLbl="alignNode1" presStyleIdx="3" presStyleCnt="6"/>
      <dgm:spPr/>
    </dgm:pt>
    <dgm:pt modelId="{4397213F-BD3D-4321-B920-D213640C577A}" type="pres">
      <dgm:prSet presAssocID="{A6434149-74F0-45CC-9D9E-8B22541A6737}" presName="horz1" presStyleCnt="0"/>
      <dgm:spPr/>
    </dgm:pt>
    <dgm:pt modelId="{FCB2CB82-13F3-49AA-974F-9BF29149C623}" type="pres">
      <dgm:prSet presAssocID="{A6434149-74F0-45CC-9D9E-8B22541A6737}" presName="tx1" presStyleLbl="revTx" presStyleIdx="3" presStyleCnt="6"/>
      <dgm:spPr/>
      <dgm:t>
        <a:bodyPr/>
        <a:lstStyle/>
        <a:p>
          <a:endParaRPr lang="ru-RU"/>
        </a:p>
      </dgm:t>
    </dgm:pt>
    <dgm:pt modelId="{E2C5684F-71BF-4899-96B2-4CD5CE1AA4D1}" type="pres">
      <dgm:prSet presAssocID="{A6434149-74F0-45CC-9D9E-8B22541A6737}" presName="vert1" presStyleCnt="0"/>
      <dgm:spPr/>
    </dgm:pt>
    <dgm:pt modelId="{A34054AD-07C0-4401-A70C-CA9421E64B2C}" type="pres">
      <dgm:prSet presAssocID="{2093D863-9D6C-48DC-A95D-733E99DB98C5}" presName="thickLine" presStyleLbl="alignNode1" presStyleIdx="4" presStyleCnt="6"/>
      <dgm:spPr/>
    </dgm:pt>
    <dgm:pt modelId="{B560AC78-5725-4AB9-B63E-63A39DC4ACB4}" type="pres">
      <dgm:prSet presAssocID="{2093D863-9D6C-48DC-A95D-733E99DB98C5}" presName="horz1" presStyleCnt="0"/>
      <dgm:spPr/>
    </dgm:pt>
    <dgm:pt modelId="{E6073A43-B911-4004-9280-F68FA15073D8}" type="pres">
      <dgm:prSet presAssocID="{2093D863-9D6C-48DC-A95D-733E99DB98C5}" presName="tx1" presStyleLbl="revTx" presStyleIdx="4" presStyleCnt="6"/>
      <dgm:spPr/>
      <dgm:t>
        <a:bodyPr/>
        <a:lstStyle/>
        <a:p>
          <a:endParaRPr lang="ru-RU"/>
        </a:p>
      </dgm:t>
    </dgm:pt>
    <dgm:pt modelId="{4CA98F83-6CD3-4C24-B287-ADEE373D45BA}" type="pres">
      <dgm:prSet presAssocID="{2093D863-9D6C-48DC-A95D-733E99DB98C5}" presName="vert1" presStyleCnt="0"/>
      <dgm:spPr/>
    </dgm:pt>
    <dgm:pt modelId="{E6CBC5C7-9232-4E56-BACA-C9B921796523}" type="pres">
      <dgm:prSet presAssocID="{C8A78578-7937-4BE6-9BA8-5AC9160BAA68}" presName="thickLine" presStyleLbl="alignNode1" presStyleIdx="5" presStyleCnt="6"/>
      <dgm:spPr/>
    </dgm:pt>
    <dgm:pt modelId="{1A45786D-1835-4311-8DE5-BF9213E8D5C6}" type="pres">
      <dgm:prSet presAssocID="{C8A78578-7937-4BE6-9BA8-5AC9160BAA68}" presName="horz1" presStyleCnt="0"/>
      <dgm:spPr/>
    </dgm:pt>
    <dgm:pt modelId="{B5E00755-89B8-4136-9A7F-7592E6AA4EAF}" type="pres">
      <dgm:prSet presAssocID="{C8A78578-7937-4BE6-9BA8-5AC9160BAA68}" presName="tx1" presStyleLbl="revTx" presStyleIdx="5" presStyleCnt="6"/>
      <dgm:spPr/>
      <dgm:t>
        <a:bodyPr/>
        <a:lstStyle/>
        <a:p>
          <a:endParaRPr lang="ru-RU"/>
        </a:p>
      </dgm:t>
    </dgm:pt>
    <dgm:pt modelId="{40F2247C-BA44-4A1A-9AEC-E94D6521B514}" type="pres">
      <dgm:prSet presAssocID="{C8A78578-7937-4BE6-9BA8-5AC9160BAA68}" presName="vert1" presStyleCnt="0"/>
      <dgm:spPr/>
    </dgm:pt>
  </dgm:ptLst>
  <dgm:cxnLst>
    <dgm:cxn modelId="{88CC9003-85FC-4AC7-8BFD-EABD9AE3573E}" type="presOf" srcId="{C8A78578-7937-4BE6-9BA8-5AC9160BAA68}" destId="{B5E00755-89B8-4136-9A7F-7592E6AA4EAF}" srcOrd="0" destOrd="0" presId="urn:microsoft.com/office/officeart/2008/layout/LinedList"/>
    <dgm:cxn modelId="{4CE74A8A-648C-4F34-9CD8-CAEF974163A0}" type="presOf" srcId="{C0813F79-1118-4F1D-BB02-C806F372EBBB}" destId="{784B8A29-E871-4B1F-86C1-2FCBBABAC0DE}" srcOrd="0" destOrd="0" presId="urn:microsoft.com/office/officeart/2008/layout/LinedList"/>
    <dgm:cxn modelId="{6C39FB44-2482-48BE-A37A-F63428FAC687}" srcId="{C0813F79-1118-4F1D-BB02-C806F372EBBB}" destId="{77FF30F7-0D67-4965-A7DD-DC39986241BA}" srcOrd="2" destOrd="0" parTransId="{D037E71B-CAEA-4DE7-B579-79B3F64155C2}" sibTransId="{9B91A147-46E3-4944-A882-3F4DAB81F665}"/>
    <dgm:cxn modelId="{78E0EAF1-3EA2-4891-BC4B-63361EC225C9}" type="presOf" srcId="{3B10B157-2DA4-48D6-B02F-3E3A4EFED83A}" destId="{22AC84A9-BEAA-40F6-BE89-3A0E33C84A9F}" srcOrd="0" destOrd="0" presId="urn:microsoft.com/office/officeart/2008/layout/LinedList"/>
    <dgm:cxn modelId="{741AFE66-EE42-4E8D-B340-08C7328AD029}" type="presOf" srcId="{2093D863-9D6C-48DC-A95D-733E99DB98C5}" destId="{E6073A43-B911-4004-9280-F68FA15073D8}" srcOrd="0" destOrd="0" presId="urn:microsoft.com/office/officeart/2008/layout/LinedList"/>
    <dgm:cxn modelId="{9FB51D40-778E-496E-B897-C57E601CBE4E}" type="presOf" srcId="{A6434149-74F0-45CC-9D9E-8B22541A6737}" destId="{FCB2CB82-13F3-49AA-974F-9BF29149C623}" srcOrd="0" destOrd="0" presId="urn:microsoft.com/office/officeart/2008/layout/LinedList"/>
    <dgm:cxn modelId="{60B8387B-085B-44CC-9B9C-EE28BC61CAFC}" srcId="{C0813F79-1118-4F1D-BB02-C806F372EBBB}" destId="{3B10B157-2DA4-48D6-B02F-3E3A4EFED83A}" srcOrd="1" destOrd="0" parTransId="{994AC12A-40A0-4987-9820-0FCE8D39526D}" sibTransId="{89A25B2B-7E63-47D4-9316-DA6568859501}"/>
    <dgm:cxn modelId="{7098A072-ACD7-48BB-AE32-F12FE3D4A0CA}" srcId="{C0813F79-1118-4F1D-BB02-C806F372EBBB}" destId="{A6434149-74F0-45CC-9D9E-8B22541A6737}" srcOrd="3" destOrd="0" parTransId="{003E53A3-9128-4225-B31F-DBD93C7810C4}" sibTransId="{F6D017B2-7AFD-4393-9E0F-BADB6BC3E60A}"/>
    <dgm:cxn modelId="{08209FEB-85CF-4A42-AE8E-E30B5357DA2A}" srcId="{C0813F79-1118-4F1D-BB02-C806F372EBBB}" destId="{C8A78578-7937-4BE6-9BA8-5AC9160BAA68}" srcOrd="5" destOrd="0" parTransId="{1A5672B4-212D-4D53-9F10-BFBBE5718425}" sibTransId="{09B179C0-FE35-4F2A-946A-41DB6DC7371D}"/>
    <dgm:cxn modelId="{0C0DE9C0-17C6-451E-A281-6CE3B847E44C}" type="presOf" srcId="{77FF30F7-0D67-4965-A7DD-DC39986241BA}" destId="{76EBE589-50C5-47B1-86D9-225D7D66C6DB}" srcOrd="0" destOrd="0" presId="urn:microsoft.com/office/officeart/2008/layout/LinedList"/>
    <dgm:cxn modelId="{2CC501C6-9B6F-4515-8FE9-1254B18DC2E6}" type="presOf" srcId="{6EFAA4D5-0B63-4AF6-90F7-DC20406999F0}" destId="{A30380D8-FC2F-4EDC-B71E-C1709D39D946}" srcOrd="0" destOrd="0" presId="urn:microsoft.com/office/officeart/2008/layout/LinedList"/>
    <dgm:cxn modelId="{F26FBF0E-886D-43AD-9F5F-8D1A7341745F}" srcId="{C0813F79-1118-4F1D-BB02-C806F372EBBB}" destId="{6EFAA4D5-0B63-4AF6-90F7-DC20406999F0}" srcOrd="0" destOrd="0" parTransId="{C6C3ABC8-88B2-4CB4-824A-C3173665CF93}" sibTransId="{66A7D16C-AF7F-4C5C-9A53-6406AAD1947D}"/>
    <dgm:cxn modelId="{03B19DB5-DDEA-45F4-B9D1-719A79775051}" srcId="{C0813F79-1118-4F1D-BB02-C806F372EBBB}" destId="{2093D863-9D6C-48DC-A95D-733E99DB98C5}" srcOrd="4" destOrd="0" parTransId="{47546453-E25D-4FAD-B2BD-DC05856F4D34}" sibTransId="{FEE4A35B-4249-4762-8600-75D6CA8746CD}"/>
    <dgm:cxn modelId="{F9FAD0F3-7040-4353-BA99-DE6272E859AC}" type="presParOf" srcId="{784B8A29-E871-4B1F-86C1-2FCBBABAC0DE}" destId="{53A93C78-8BCC-4440-9FC7-AD1AE0139CB2}" srcOrd="0" destOrd="0" presId="urn:microsoft.com/office/officeart/2008/layout/LinedList"/>
    <dgm:cxn modelId="{03FD5F1B-096A-47D4-ADDC-FDE9A62246AA}" type="presParOf" srcId="{784B8A29-E871-4B1F-86C1-2FCBBABAC0DE}" destId="{CA5269DB-38B0-4F95-AEC8-68BA8E91479E}" srcOrd="1" destOrd="0" presId="urn:microsoft.com/office/officeart/2008/layout/LinedList"/>
    <dgm:cxn modelId="{A7576E8F-5D6E-4F62-A12F-D5C06A02D043}" type="presParOf" srcId="{CA5269DB-38B0-4F95-AEC8-68BA8E91479E}" destId="{A30380D8-FC2F-4EDC-B71E-C1709D39D946}" srcOrd="0" destOrd="0" presId="urn:microsoft.com/office/officeart/2008/layout/LinedList"/>
    <dgm:cxn modelId="{E1C9C02D-095B-447E-B439-BA9A101BD890}" type="presParOf" srcId="{CA5269DB-38B0-4F95-AEC8-68BA8E91479E}" destId="{CAE7544A-849D-4924-9D7E-A92083852063}" srcOrd="1" destOrd="0" presId="urn:microsoft.com/office/officeart/2008/layout/LinedList"/>
    <dgm:cxn modelId="{FA5544CF-1539-487C-8DE8-231695FE2573}" type="presParOf" srcId="{784B8A29-E871-4B1F-86C1-2FCBBABAC0DE}" destId="{B8E242A8-C3C6-49E8-A74C-A66B1223C8F8}" srcOrd="2" destOrd="0" presId="urn:microsoft.com/office/officeart/2008/layout/LinedList"/>
    <dgm:cxn modelId="{CE609456-60BE-4AE5-A280-81D211A05D1F}" type="presParOf" srcId="{784B8A29-E871-4B1F-86C1-2FCBBABAC0DE}" destId="{11B4BD0C-0B13-42B9-9E4A-5BC81C43593E}" srcOrd="3" destOrd="0" presId="urn:microsoft.com/office/officeart/2008/layout/LinedList"/>
    <dgm:cxn modelId="{B82C302D-4A95-4569-8AF5-7DC6923C81DE}" type="presParOf" srcId="{11B4BD0C-0B13-42B9-9E4A-5BC81C43593E}" destId="{22AC84A9-BEAA-40F6-BE89-3A0E33C84A9F}" srcOrd="0" destOrd="0" presId="urn:microsoft.com/office/officeart/2008/layout/LinedList"/>
    <dgm:cxn modelId="{AF098316-CABF-4A51-A3E7-C4B4646C8572}" type="presParOf" srcId="{11B4BD0C-0B13-42B9-9E4A-5BC81C43593E}" destId="{7AB7D247-B743-436E-952A-44B06B64D437}" srcOrd="1" destOrd="0" presId="urn:microsoft.com/office/officeart/2008/layout/LinedList"/>
    <dgm:cxn modelId="{97522E14-9054-4976-BD04-E73242F4BB40}" type="presParOf" srcId="{784B8A29-E871-4B1F-86C1-2FCBBABAC0DE}" destId="{B4E9EBEA-01AF-40FD-ADB6-15845A125FE1}" srcOrd="4" destOrd="0" presId="urn:microsoft.com/office/officeart/2008/layout/LinedList"/>
    <dgm:cxn modelId="{95C804DC-D502-4915-8978-2D1B7BFE0877}" type="presParOf" srcId="{784B8A29-E871-4B1F-86C1-2FCBBABAC0DE}" destId="{576F3A69-28D9-4333-8896-930DF2FE162E}" srcOrd="5" destOrd="0" presId="urn:microsoft.com/office/officeart/2008/layout/LinedList"/>
    <dgm:cxn modelId="{887A967C-7E33-4FD9-86B3-21E0A2A799E3}" type="presParOf" srcId="{576F3A69-28D9-4333-8896-930DF2FE162E}" destId="{76EBE589-50C5-47B1-86D9-225D7D66C6DB}" srcOrd="0" destOrd="0" presId="urn:microsoft.com/office/officeart/2008/layout/LinedList"/>
    <dgm:cxn modelId="{CC772F65-9453-4D03-99E3-7CEA8005ED04}" type="presParOf" srcId="{576F3A69-28D9-4333-8896-930DF2FE162E}" destId="{BFAA1781-8DD1-47F0-89DB-FCDDCAD70A56}" srcOrd="1" destOrd="0" presId="urn:microsoft.com/office/officeart/2008/layout/LinedList"/>
    <dgm:cxn modelId="{1993D9C3-C7C3-4A23-9514-9B34F7FC6303}" type="presParOf" srcId="{784B8A29-E871-4B1F-86C1-2FCBBABAC0DE}" destId="{CEC05290-8968-4503-BBED-7D4F874BE5C7}" srcOrd="6" destOrd="0" presId="urn:microsoft.com/office/officeart/2008/layout/LinedList"/>
    <dgm:cxn modelId="{D33B8D46-D21E-46B6-B763-4B9335A8C4D4}" type="presParOf" srcId="{784B8A29-E871-4B1F-86C1-2FCBBABAC0DE}" destId="{4397213F-BD3D-4321-B920-D213640C577A}" srcOrd="7" destOrd="0" presId="urn:microsoft.com/office/officeart/2008/layout/LinedList"/>
    <dgm:cxn modelId="{66746262-EB2D-4863-BCFB-ACFF1685C371}" type="presParOf" srcId="{4397213F-BD3D-4321-B920-D213640C577A}" destId="{FCB2CB82-13F3-49AA-974F-9BF29149C623}" srcOrd="0" destOrd="0" presId="urn:microsoft.com/office/officeart/2008/layout/LinedList"/>
    <dgm:cxn modelId="{6E1D6C90-C4DF-4C15-A660-646313F0502F}" type="presParOf" srcId="{4397213F-BD3D-4321-B920-D213640C577A}" destId="{E2C5684F-71BF-4899-96B2-4CD5CE1AA4D1}" srcOrd="1" destOrd="0" presId="urn:microsoft.com/office/officeart/2008/layout/LinedList"/>
    <dgm:cxn modelId="{9EF4E005-1C65-4967-BBEC-9C14F696295C}" type="presParOf" srcId="{784B8A29-E871-4B1F-86C1-2FCBBABAC0DE}" destId="{A34054AD-07C0-4401-A70C-CA9421E64B2C}" srcOrd="8" destOrd="0" presId="urn:microsoft.com/office/officeart/2008/layout/LinedList"/>
    <dgm:cxn modelId="{4A85DD87-66CB-4EA6-8EF1-EC81D6E2AA34}" type="presParOf" srcId="{784B8A29-E871-4B1F-86C1-2FCBBABAC0DE}" destId="{B560AC78-5725-4AB9-B63E-63A39DC4ACB4}" srcOrd="9" destOrd="0" presId="urn:microsoft.com/office/officeart/2008/layout/LinedList"/>
    <dgm:cxn modelId="{B3E3A871-48CF-489F-9AA4-45820F8ABB19}" type="presParOf" srcId="{B560AC78-5725-4AB9-B63E-63A39DC4ACB4}" destId="{E6073A43-B911-4004-9280-F68FA15073D8}" srcOrd="0" destOrd="0" presId="urn:microsoft.com/office/officeart/2008/layout/LinedList"/>
    <dgm:cxn modelId="{BC85039E-F5D3-46FE-A333-881755D3F211}" type="presParOf" srcId="{B560AC78-5725-4AB9-B63E-63A39DC4ACB4}" destId="{4CA98F83-6CD3-4C24-B287-ADEE373D45BA}" srcOrd="1" destOrd="0" presId="urn:microsoft.com/office/officeart/2008/layout/LinedList"/>
    <dgm:cxn modelId="{30D5B18D-ED0F-4DF2-8FF9-37891C0F3C55}" type="presParOf" srcId="{784B8A29-E871-4B1F-86C1-2FCBBABAC0DE}" destId="{E6CBC5C7-9232-4E56-BACA-C9B921796523}" srcOrd="10" destOrd="0" presId="urn:microsoft.com/office/officeart/2008/layout/LinedList"/>
    <dgm:cxn modelId="{D2F6DFE5-CC12-4F3C-B37F-6744856ED032}" type="presParOf" srcId="{784B8A29-E871-4B1F-86C1-2FCBBABAC0DE}" destId="{1A45786D-1835-4311-8DE5-BF9213E8D5C6}" srcOrd="11" destOrd="0" presId="urn:microsoft.com/office/officeart/2008/layout/LinedList"/>
    <dgm:cxn modelId="{F03D6691-4E3F-4320-A3BE-0603B767CACA}" type="presParOf" srcId="{1A45786D-1835-4311-8DE5-BF9213E8D5C6}" destId="{B5E00755-89B8-4136-9A7F-7592E6AA4EAF}" srcOrd="0" destOrd="0" presId="urn:microsoft.com/office/officeart/2008/layout/LinedList"/>
    <dgm:cxn modelId="{74DB6B08-2530-4FAF-83C5-586DBFEFDF9A}" type="presParOf" srcId="{1A45786D-1835-4311-8DE5-BF9213E8D5C6}" destId="{40F2247C-BA44-4A1A-9AEC-E94D6521B51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CC608484-9F8C-468A-B1E5-7B448DF8607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FFCC358-D1B4-45C8-B47D-2FE92475910F}">
      <dgm:prSet/>
      <dgm:spPr/>
      <dgm:t>
        <a:bodyPr/>
        <a:lstStyle/>
        <a:p>
          <a:pPr rtl="0"/>
          <a:r>
            <a:rPr lang="uz-Cyrl-UZ" smtClean="0"/>
            <a:t>Yuqori badallar (a’zo bo‘lishda ham, chiqishda ham)</a:t>
          </a:r>
          <a:endParaRPr lang="ru-RU"/>
        </a:p>
      </dgm:t>
    </dgm:pt>
    <dgm:pt modelId="{E4A73065-989F-494C-8EEB-B9AA1CB6E5AF}" type="parTrans" cxnId="{FEC12EE0-85BB-4E44-A82F-6F5C3B09915A}">
      <dgm:prSet/>
      <dgm:spPr/>
      <dgm:t>
        <a:bodyPr/>
        <a:lstStyle/>
        <a:p>
          <a:endParaRPr lang="ru-RU"/>
        </a:p>
      </dgm:t>
    </dgm:pt>
    <dgm:pt modelId="{77B91B80-E468-4524-BC9F-E94B62697F62}" type="sibTrans" cxnId="{FEC12EE0-85BB-4E44-A82F-6F5C3B09915A}">
      <dgm:prSet/>
      <dgm:spPr/>
      <dgm:t>
        <a:bodyPr/>
        <a:lstStyle/>
        <a:p>
          <a:endParaRPr lang="ru-RU"/>
        </a:p>
      </dgm:t>
    </dgm:pt>
    <dgm:pt modelId="{24E2425E-5671-4D19-9566-543EEFC30830}">
      <dgm:prSet/>
      <dgm:spPr/>
      <dgm:t>
        <a:bodyPr/>
        <a:lstStyle/>
        <a:p>
          <a:pPr rtl="0"/>
          <a:r>
            <a:rPr lang="uz-Cyrl-UZ" smtClean="0"/>
            <a:t>Bronlashtirishning markazlashgan tizimi band qilingan xonalarning faqatgina 17-26%ini beradi.</a:t>
          </a:r>
          <a:endParaRPr lang="ru-RU"/>
        </a:p>
      </dgm:t>
    </dgm:pt>
    <dgm:pt modelId="{B8A57065-31FF-4463-BAC3-149E7CCF31E0}" type="parTrans" cxnId="{C5984AC6-BEA0-4DDE-93EE-223DA29349A4}">
      <dgm:prSet/>
      <dgm:spPr/>
      <dgm:t>
        <a:bodyPr/>
        <a:lstStyle/>
        <a:p>
          <a:endParaRPr lang="ru-RU"/>
        </a:p>
      </dgm:t>
    </dgm:pt>
    <dgm:pt modelId="{655A5165-1890-4FA1-A752-0200DBECCBCC}" type="sibTrans" cxnId="{C5984AC6-BEA0-4DDE-93EE-223DA29349A4}">
      <dgm:prSet/>
      <dgm:spPr/>
      <dgm:t>
        <a:bodyPr/>
        <a:lstStyle/>
        <a:p>
          <a:endParaRPr lang="ru-RU"/>
        </a:p>
      </dgm:t>
    </dgm:pt>
    <dgm:pt modelId="{CA0C59CF-D36B-40E8-B644-D4FDB1DDD9F1}">
      <dgm:prSet/>
      <dgm:spPr/>
      <dgm:t>
        <a:bodyPr/>
        <a:lstStyle/>
        <a:p>
          <a:pPr rtl="0"/>
          <a:r>
            <a:rPr lang="uz-Cyrl-UZ" smtClean="0"/>
            <a:t>Litsenziyani sotib olayotganda uning egasi bilan tuzilgan shartnomadan chetga chiqish mumkin emas.</a:t>
          </a:r>
          <a:endParaRPr lang="ru-RU"/>
        </a:p>
      </dgm:t>
    </dgm:pt>
    <dgm:pt modelId="{2BDBE158-4622-464B-90C6-628264D4B13A}" type="parTrans" cxnId="{E96180AD-60CB-43B8-AB23-FAA740081AD1}">
      <dgm:prSet/>
      <dgm:spPr/>
      <dgm:t>
        <a:bodyPr/>
        <a:lstStyle/>
        <a:p>
          <a:endParaRPr lang="ru-RU"/>
        </a:p>
      </dgm:t>
    </dgm:pt>
    <dgm:pt modelId="{7EFC5CA0-EE88-4424-8AEC-CB493B9FD941}" type="sibTrans" cxnId="{E96180AD-60CB-43B8-AB23-FAA740081AD1}">
      <dgm:prSet/>
      <dgm:spPr/>
      <dgm:t>
        <a:bodyPr/>
        <a:lstStyle/>
        <a:p>
          <a:endParaRPr lang="ru-RU"/>
        </a:p>
      </dgm:t>
    </dgm:pt>
    <dgm:pt modelId="{7C5797E4-8903-4D06-A773-37A6ED1DA377}">
      <dgm:prSet/>
      <dgm:spPr/>
      <dgm:t>
        <a:bodyPr/>
        <a:lstStyle/>
        <a:p>
          <a:pPr rtl="0"/>
          <a:r>
            <a:rPr lang="uz-Cyrl-UZ" smtClean="0"/>
            <a:t>Litsenziya sotib olayotganda uning egasi tomonidan o‘rnatilgan me’yorlarni saqlab qolish zarur.</a:t>
          </a:r>
          <a:endParaRPr lang="ru-RU"/>
        </a:p>
      </dgm:t>
    </dgm:pt>
    <dgm:pt modelId="{0154EA19-60AE-4CA3-9A7B-13A43D19798F}" type="parTrans" cxnId="{65D5A89F-1CC5-44C9-8610-39B19372213C}">
      <dgm:prSet/>
      <dgm:spPr/>
      <dgm:t>
        <a:bodyPr/>
        <a:lstStyle/>
        <a:p>
          <a:endParaRPr lang="ru-RU"/>
        </a:p>
      </dgm:t>
    </dgm:pt>
    <dgm:pt modelId="{41D15AE2-806C-4355-9C4B-D877FEA2E6D3}" type="sibTrans" cxnId="{65D5A89F-1CC5-44C9-8610-39B19372213C}">
      <dgm:prSet/>
      <dgm:spPr/>
      <dgm:t>
        <a:bodyPr/>
        <a:lstStyle/>
        <a:p>
          <a:endParaRPr lang="ru-RU"/>
        </a:p>
      </dgm:t>
    </dgm:pt>
    <dgm:pt modelId="{A837CFAD-152F-43C0-8734-BCD0D30C9BB6}">
      <dgm:prSet/>
      <dgm:spPr/>
      <dgm:t>
        <a:bodyPr/>
        <a:lstStyle/>
        <a:p>
          <a:pPr rtl="0"/>
          <a:r>
            <a:rPr lang="uz-Cyrl-UZ" smtClean="0"/>
            <a:t>Firma uchun franchayzing tizimi quyidagi afzalliklarni beradi:</a:t>
          </a:r>
          <a:endParaRPr lang="ru-RU"/>
        </a:p>
      </dgm:t>
    </dgm:pt>
    <dgm:pt modelId="{F6B948DB-637F-4144-B458-740A35F4DDE9}" type="parTrans" cxnId="{7D8A4EB9-A85E-46EA-B8FE-FE1D121F7C74}">
      <dgm:prSet/>
      <dgm:spPr/>
      <dgm:t>
        <a:bodyPr/>
        <a:lstStyle/>
        <a:p>
          <a:endParaRPr lang="ru-RU"/>
        </a:p>
      </dgm:t>
    </dgm:pt>
    <dgm:pt modelId="{B04A0764-5AD4-40B1-8300-24832D8C9962}" type="sibTrans" cxnId="{7D8A4EB9-A85E-46EA-B8FE-FE1D121F7C74}">
      <dgm:prSet/>
      <dgm:spPr/>
      <dgm:t>
        <a:bodyPr/>
        <a:lstStyle/>
        <a:p>
          <a:endParaRPr lang="ru-RU"/>
        </a:p>
      </dgm:t>
    </dgm:pt>
    <dgm:pt modelId="{A1EB0853-A7CA-4F97-AB74-589616B88075}">
      <dgm:prSet/>
      <dgm:spPr/>
      <dgm:t>
        <a:bodyPr/>
        <a:lstStyle/>
        <a:p>
          <a:pPr rtl="0"/>
          <a:r>
            <a:rPr lang="uz-Cyrl-UZ" dirty="0" smtClean="0"/>
            <a:t>Bozordagi ulushnig o‘sishi va shunga mos ravishda obro‘sini oshishi.</a:t>
          </a:r>
          <a:endParaRPr lang="ru-RU" dirty="0"/>
        </a:p>
      </dgm:t>
    </dgm:pt>
    <dgm:pt modelId="{19917F99-6C09-497F-9F6B-3AF5784B68E8}" type="parTrans" cxnId="{437C47CF-5DFC-4DA0-A9F3-76CDFA053A22}">
      <dgm:prSet/>
      <dgm:spPr/>
      <dgm:t>
        <a:bodyPr/>
        <a:lstStyle/>
        <a:p>
          <a:endParaRPr lang="ru-RU"/>
        </a:p>
      </dgm:t>
    </dgm:pt>
    <dgm:pt modelId="{B0873426-87E0-455E-8A6C-E6363E5C7B23}" type="sibTrans" cxnId="{437C47CF-5DFC-4DA0-A9F3-76CDFA053A22}">
      <dgm:prSet/>
      <dgm:spPr/>
      <dgm:t>
        <a:bodyPr/>
        <a:lstStyle/>
        <a:p>
          <a:endParaRPr lang="ru-RU"/>
        </a:p>
      </dgm:t>
    </dgm:pt>
    <dgm:pt modelId="{CF06717C-8BF2-49AC-B32D-E11E7F4F291B}">
      <dgm:prSet/>
      <dgm:spPr/>
      <dgm:t>
        <a:bodyPr/>
        <a:lstStyle/>
        <a:p>
          <a:pPr rtl="0"/>
          <a:r>
            <a:rPr lang="uz-Cyrl-UZ" smtClean="0"/>
            <a:t>O‘z litsenziyasidan foydalanish huquqini taqdim etgani hisobiga qo‘shimcha daromad.</a:t>
          </a:r>
          <a:endParaRPr lang="ru-RU"/>
        </a:p>
      </dgm:t>
    </dgm:pt>
    <dgm:pt modelId="{4B53A103-E768-477A-BD87-86CDBB5B9F10}" type="parTrans" cxnId="{91DEE67C-3A3A-4380-97B2-17CBE120EF6E}">
      <dgm:prSet/>
      <dgm:spPr/>
      <dgm:t>
        <a:bodyPr/>
        <a:lstStyle/>
        <a:p>
          <a:endParaRPr lang="ru-RU"/>
        </a:p>
      </dgm:t>
    </dgm:pt>
    <dgm:pt modelId="{E445F045-E460-4531-B954-C4D4D6EA8D6D}" type="sibTrans" cxnId="{91DEE67C-3A3A-4380-97B2-17CBE120EF6E}">
      <dgm:prSet/>
      <dgm:spPr/>
      <dgm:t>
        <a:bodyPr/>
        <a:lstStyle/>
        <a:p>
          <a:endParaRPr lang="ru-RU"/>
        </a:p>
      </dgm:t>
    </dgm:pt>
    <dgm:pt modelId="{7FDA7895-C258-4D0F-ABC2-B9346CF075B4}">
      <dgm:prSet/>
      <dgm:spPr/>
      <dgm:t>
        <a:bodyPr/>
        <a:lstStyle/>
        <a:p>
          <a:pPr rtl="0"/>
          <a:r>
            <a:rPr lang="uz-Cyrl-UZ" smtClean="0"/>
            <a:t>Ammo shu bilan birga firma ma’lum tavvakalchilikka boradi, ya’ni:</a:t>
          </a:r>
          <a:endParaRPr lang="ru-RU"/>
        </a:p>
      </dgm:t>
    </dgm:pt>
    <dgm:pt modelId="{404F18AE-872E-44F0-95E7-41BDD4BF2FD6}" type="parTrans" cxnId="{C62FA2BB-2F90-42EE-A260-981180847FC8}">
      <dgm:prSet/>
      <dgm:spPr/>
      <dgm:t>
        <a:bodyPr/>
        <a:lstStyle/>
        <a:p>
          <a:endParaRPr lang="ru-RU"/>
        </a:p>
      </dgm:t>
    </dgm:pt>
    <dgm:pt modelId="{1EB30878-44E4-4989-A946-F64A594F8B44}" type="sibTrans" cxnId="{C62FA2BB-2F90-42EE-A260-981180847FC8}">
      <dgm:prSet/>
      <dgm:spPr/>
      <dgm:t>
        <a:bodyPr/>
        <a:lstStyle/>
        <a:p>
          <a:endParaRPr lang="ru-RU"/>
        </a:p>
      </dgm:t>
    </dgm:pt>
    <dgm:pt modelId="{C6185AD7-7E48-4807-893B-2076BFEB3F1E}">
      <dgm:prSet/>
      <dgm:spPr/>
      <dgm:t>
        <a:bodyPr/>
        <a:lstStyle/>
        <a:p>
          <a:pPr rtl="0"/>
          <a:r>
            <a:rPr lang="uz-Cyrl-UZ" dirty="0" smtClean="0"/>
            <a:t>sifat me’yorlarini saqlab qolish juda qiyin</a:t>
          </a:r>
          <a:r>
            <a:rPr lang="en-US" dirty="0" smtClean="0"/>
            <a:t>;</a:t>
          </a:r>
          <a:endParaRPr lang="ru-RU" dirty="0"/>
        </a:p>
      </dgm:t>
    </dgm:pt>
    <dgm:pt modelId="{2C89EC97-1CBE-48D6-AFD4-E3026318B574}" type="parTrans" cxnId="{213E760F-2A61-4874-BEE6-09DF3101D138}">
      <dgm:prSet/>
      <dgm:spPr/>
      <dgm:t>
        <a:bodyPr/>
        <a:lstStyle/>
        <a:p>
          <a:endParaRPr lang="ru-RU"/>
        </a:p>
      </dgm:t>
    </dgm:pt>
    <dgm:pt modelId="{34B579F4-D5D9-493C-BF27-B1C6957870C8}" type="sibTrans" cxnId="{213E760F-2A61-4874-BEE6-09DF3101D138}">
      <dgm:prSet/>
      <dgm:spPr/>
      <dgm:t>
        <a:bodyPr/>
        <a:lstStyle/>
        <a:p>
          <a:endParaRPr lang="ru-RU"/>
        </a:p>
      </dgm:t>
    </dgm:pt>
    <dgm:pt modelId="{6CF1832A-3E61-4434-BBB2-4CD46D8E03C1}">
      <dgm:prSet/>
      <dgm:spPr/>
      <dgm:t>
        <a:bodyPr/>
        <a:lstStyle/>
        <a:p>
          <a:pPr rtl="0"/>
          <a:r>
            <a:rPr lang="uz-Cyrl-UZ" smtClean="0"/>
            <a:t>o‘z litsenziyasidan foydalanish huquqini begona insonlarga sotib, xatoga yo‘l qo‘yish mumkin.</a:t>
          </a:r>
          <a:endParaRPr lang="ru-RU"/>
        </a:p>
      </dgm:t>
    </dgm:pt>
    <dgm:pt modelId="{290D61F8-42D5-4021-964D-684A597B6E37}" type="parTrans" cxnId="{045042D2-3E20-4EAA-A059-451F1C54905B}">
      <dgm:prSet/>
      <dgm:spPr/>
      <dgm:t>
        <a:bodyPr/>
        <a:lstStyle/>
        <a:p>
          <a:endParaRPr lang="ru-RU"/>
        </a:p>
      </dgm:t>
    </dgm:pt>
    <dgm:pt modelId="{04038E36-C6F2-4678-AFB0-3C03224BE08E}" type="sibTrans" cxnId="{045042D2-3E20-4EAA-A059-451F1C54905B}">
      <dgm:prSet/>
      <dgm:spPr/>
      <dgm:t>
        <a:bodyPr/>
        <a:lstStyle/>
        <a:p>
          <a:endParaRPr lang="ru-RU"/>
        </a:p>
      </dgm:t>
    </dgm:pt>
    <dgm:pt modelId="{05352EBC-BC57-46BB-AB4D-037BCB820110}" type="pres">
      <dgm:prSet presAssocID="{CC608484-9F8C-468A-B1E5-7B448DF8607B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3E75CDE-9B96-483D-AEC7-81FAA6052142}" type="pres">
      <dgm:prSet presAssocID="{8FFCC358-D1B4-45C8-B47D-2FE92475910F}" presName="thickLine" presStyleLbl="alignNode1" presStyleIdx="0" presStyleCnt="10"/>
      <dgm:spPr/>
    </dgm:pt>
    <dgm:pt modelId="{3040868D-0C35-4399-880C-3D33717C9987}" type="pres">
      <dgm:prSet presAssocID="{8FFCC358-D1B4-45C8-B47D-2FE92475910F}" presName="horz1" presStyleCnt="0"/>
      <dgm:spPr/>
    </dgm:pt>
    <dgm:pt modelId="{5E7F0DE5-B7F4-440E-A293-E58B484EA0FB}" type="pres">
      <dgm:prSet presAssocID="{8FFCC358-D1B4-45C8-B47D-2FE92475910F}" presName="tx1" presStyleLbl="revTx" presStyleIdx="0" presStyleCnt="10"/>
      <dgm:spPr/>
      <dgm:t>
        <a:bodyPr/>
        <a:lstStyle/>
        <a:p>
          <a:endParaRPr lang="ru-RU"/>
        </a:p>
      </dgm:t>
    </dgm:pt>
    <dgm:pt modelId="{29E7D8AB-7D8E-4A04-A194-425AEADC9787}" type="pres">
      <dgm:prSet presAssocID="{8FFCC358-D1B4-45C8-B47D-2FE92475910F}" presName="vert1" presStyleCnt="0"/>
      <dgm:spPr/>
    </dgm:pt>
    <dgm:pt modelId="{3FE1899D-7269-4A4B-BFB1-9CBB65460F5E}" type="pres">
      <dgm:prSet presAssocID="{24E2425E-5671-4D19-9566-543EEFC30830}" presName="thickLine" presStyleLbl="alignNode1" presStyleIdx="1" presStyleCnt="10"/>
      <dgm:spPr/>
    </dgm:pt>
    <dgm:pt modelId="{DFE5A9B7-FEA0-46E3-BC1E-0AF2E04BE68F}" type="pres">
      <dgm:prSet presAssocID="{24E2425E-5671-4D19-9566-543EEFC30830}" presName="horz1" presStyleCnt="0"/>
      <dgm:spPr/>
    </dgm:pt>
    <dgm:pt modelId="{DF8C8B0C-1822-44AA-9B0E-D475261F8B46}" type="pres">
      <dgm:prSet presAssocID="{24E2425E-5671-4D19-9566-543EEFC30830}" presName="tx1" presStyleLbl="revTx" presStyleIdx="1" presStyleCnt="10"/>
      <dgm:spPr/>
      <dgm:t>
        <a:bodyPr/>
        <a:lstStyle/>
        <a:p>
          <a:endParaRPr lang="ru-RU"/>
        </a:p>
      </dgm:t>
    </dgm:pt>
    <dgm:pt modelId="{F458602A-85FE-4677-91B0-D30475461481}" type="pres">
      <dgm:prSet presAssocID="{24E2425E-5671-4D19-9566-543EEFC30830}" presName="vert1" presStyleCnt="0"/>
      <dgm:spPr/>
    </dgm:pt>
    <dgm:pt modelId="{B9EE591C-1158-4A6C-BFD9-BCB30D5451FD}" type="pres">
      <dgm:prSet presAssocID="{CA0C59CF-D36B-40E8-B644-D4FDB1DDD9F1}" presName="thickLine" presStyleLbl="alignNode1" presStyleIdx="2" presStyleCnt="10"/>
      <dgm:spPr/>
    </dgm:pt>
    <dgm:pt modelId="{F6B24BC2-95E6-4EBA-B8B7-D11FC46E9846}" type="pres">
      <dgm:prSet presAssocID="{CA0C59CF-D36B-40E8-B644-D4FDB1DDD9F1}" presName="horz1" presStyleCnt="0"/>
      <dgm:spPr/>
    </dgm:pt>
    <dgm:pt modelId="{59A4A7CF-8A2A-48AC-B183-0BFFA981BF1E}" type="pres">
      <dgm:prSet presAssocID="{CA0C59CF-D36B-40E8-B644-D4FDB1DDD9F1}" presName="tx1" presStyleLbl="revTx" presStyleIdx="2" presStyleCnt="10"/>
      <dgm:spPr/>
      <dgm:t>
        <a:bodyPr/>
        <a:lstStyle/>
        <a:p>
          <a:endParaRPr lang="ru-RU"/>
        </a:p>
      </dgm:t>
    </dgm:pt>
    <dgm:pt modelId="{D1843C69-90C9-46B9-8937-0F3CD97F87E2}" type="pres">
      <dgm:prSet presAssocID="{CA0C59CF-D36B-40E8-B644-D4FDB1DDD9F1}" presName="vert1" presStyleCnt="0"/>
      <dgm:spPr/>
    </dgm:pt>
    <dgm:pt modelId="{2F1EE538-C3BA-4332-9C46-CF8911CE234F}" type="pres">
      <dgm:prSet presAssocID="{7C5797E4-8903-4D06-A773-37A6ED1DA377}" presName="thickLine" presStyleLbl="alignNode1" presStyleIdx="3" presStyleCnt="10"/>
      <dgm:spPr/>
    </dgm:pt>
    <dgm:pt modelId="{5C1F8C6A-920D-436D-ACAD-E855D3D898C5}" type="pres">
      <dgm:prSet presAssocID="{7C5797E4-8903-4D06-A773-37A6ED1DA377}" presName="horz1" presStyleCnt="0"/>
      <dgm:spPr/>
    </dgm:pt>
    <dgm:pt modelId="{5F536DA7-EB17-4920-B463-9D0AED8428E5}" type="pres">
      <dgm:prSet presAssocID="{7C5797E4-8903-4D06-A773-37A6ED1DA377}" presName="tx1" presStyleLbl="revTx" presStyleIdx="3" presStyleCnt="10"/>
      <dgm:spPr/>
      <dgm:t>
        <a:bodyPr/>
        <a:lstStyle/>
        <a:p>
          <a:endParaRPr lang="ru-RU"/>
        </a:p>
      </dgm:t>
    </dgm:pt>
    <dgm:pt modelId="{52B4695A-F82E-41AD-9913-885E926EABA7}" type="pres">
      <dgm:prSet presAssocID="{7C5797E4-8903-4D06-A773-37A6ED1DA377}" presName="vert1" presStyleCnt="0"/>
      <dgm:spPr/>
    </dgm:pt>
    <dgm:pt modelId="{21E0FD84-C631-4C6F-88C9-63765081A297}" type="pres">
      <dgm:prSet presAssocID="{A837CFAD-152F-43C0-8734-BCD0D30C9BB6}" presName="thickLine" presStyleLbl="alignNode1" presStyleIdx="4" presStyleCnt="10"/>
      <dgm:spPr/>
    </dgm:pt>
    <dgm:pt modelId="{6C149574-F530-43B6-AA32-AA1AAA0BDE36}" type="pres">
      <dgm:prSet presAssocID="{A837CFAD-152F-43C0-8734-BCD0D30C9BB6}" presName="horz1" presStyleCnt="0"/>
      <dgm:spPr/>
    </dgm:pt>
    <dgm:pt modelId="{BDC61D30-4E7D-4A58-8984-73D119307811}" type="pres">
      <dgm:prSet presAssocID="{A837CFAD-152F-43C0-8734-BCD0D30C9BB6}" presName="tx1" presStyleLbl="revTx" presStyleIdx="4" presStyleCnt="10"/>
      <dgm:spPr/>
      <dgm:t>
        <a:bodyPr/>
        <a:lstStyle/>
        <a:p>
          <a:endParaRPr lang="ru-RU"/>
        </a:p>
      </dgm:t>
    </dgm:pt>
    <dgm:pt modelId="{0E67DF8A-FB54-4C4F-AB74-3EDB438A65DF}" type="pres">
      <dgm:prSet presAssocID="{A837CFAD-152F-43C0-8734-BCD0D30C9BB6}" presName="vert1" presStyleCnt="0"/>
      <dgm:spPr/>
    </dgm:pt>
    <dgm:pt modelId="{CFB04082-6AF7-434B-923A-E5FAAE624469}" type="pres">
      <dgm:prSet presAssocID="{A1EB0853-A7CA-4F97-AB74-589616B88075}" presName="thickLine" presStyleLbl="alignNode1" presStyleIdx="5" presStyleCnt="10"/>
      <dgm:spPr/>
    </dgm:pt>
    <dgm:pt modelId="{1F9B3B86-BA11-4AEF-A239-67C3A3597586}" type="pres">
      <dgm:prSet presAssocID="{A1EB0853-A7CA-4F97-AB74-589616B88075}" presName="horz1" presStyleCnt="0"/>
      <dgm:spPr/>
    </dgm:pt>
    <dgm:pt modelId="{0C970481-E788-4953-95E3-B9134BBD28AC}" type="pres">
      <dgm:prSet presAssocID="{A1EB0853-A7CA-4F97-AB74-589616B88075}" presName="tx1" presStyleLbl="revTx" presStyleIdx="5" presStyleCnt="10"/>
      <dgm:spPr/>
      <dgm:t>
        <a:bodyPr/>
        <a:lstStyle/>
        <a:p>
          <a:endParaRPr lang="ru-RU"/>
        </a:p>
      </dgm:t>
    </dgm:pt>
    <dgm:pt modelId="{7676AB7F-98AF-439E-B5F2-2175FBB93499}" type="pres">
      <dgm:prSet presAssocID="{A1EB0853-A7CA-4F97-AB74-589616B88075}" presName="vert1" presStyleCnt="0"/>
      <dgm:spPr/>
    </dgm:pt>
    <dgm:pt modelId="{3EC3F760-0BDE-45E1-8E87-4A29228A8568}" type="pres">
      <dgm:prSet presAssocID="{CF06717C-8BF2-49AC-B32D-E11E7F4F291B}" presName="thickLine" presStyleLbl="alignNode1" presStyleIdx="6" presStyleCnt="10"/>
      <dgm:spPr/>
    </dgm:pt>
    <dgm:pt modelId="{FC908A74-B8E4-4489-AB25-4D9782899F64}" type="pres">
      <dgm:prSet presAssocID="{CF06717C-8BF2-49AC-B32D-E11E7F4F291B}" presName="horz1" presStyleCnt="0"/>
      <dgm:spPr/>
    </dgm:pt>
    <dgm:pt modelId="{4857653A-659B-489D-8468-8AA6B4ECE883}" type="pres">
      <dgm:prSet presAssocID="{CF06717C-8BF2-49AC-B32D-E11E7F4F291B}" presName="tx1" presStyleLbl="revTx" presStyleIdx="6" presStyleCnt="10"/>
      <dgm:spPr/>
      <dgm:t>
        <a:bodyPr/>
        <a:lstStyle/>
        <a:p>
          <a:endParaRPr lang="ru-RU"/>
        </a:p>
      </dgm:t>
    </dgm:pt>
    <dgm:pt modelId="{250B7488-EA7B-4F4E-8271-56B07C4640CB}" type="pres">
      <dgm:prSet presAssocID="{CF06717C-8BF2-49AC-B32D-E11E7F4F291B}" presName="vert1" presStyleCnt="0"/>
      <dgm:spPr/>
    </dgm:pt>
    <dgm:pt modelId="{C7C35E4A-88F5-423C-800B-C3FD74E6AB92}" type="pres">
      <dgm:prSet presAssocID="{7FDA7895-C258-4D0F-ABC2-B9346CF075B4}" presName="thickLine" presStyleLbl="alignNode1" presStyleIdx="7" presStyleCnt="10"/>
      <dgm:spPr/>
    </dgm:pt>
    <dgm:pt modelId="{072BBF21-0528-4692-8494-07E35215C1A7}" type="pres">
      <dgm:prSet presAssocID="{7FDA7895-C258-4D0F-ABC2-B9346CF075B4}" presName="horz1" presStyleCnt="0"/>
      <dgm:spPr/>
    </dgm:pt>
    <dgm:pt modelId="{D517A43C-48E0-4F4E-997F-BC44B0E811A3}" type="pres">
      <dgm:prSet presAssocID="{7FDA7895-C258-4D0F-ABC2-B9346CF075B4}" presName="tx1" presStyleLbl="revTx" presStyleIdx="7" presStyleCnt="10"/>
      <dgm:spPr/>
      <dgm:t>
        <a:bodyPr/>
        <a:lstStyle/>
        <a:p>
          <a:endParaRPr lang="ru-RU"/>
        </a:p>
      </dgm:t>
    </dgm:pt>
    <dgm:pt modelId="{9F5B5D02-4D05-4997-8B39-03FA0326D59A}" type="pres">
      <dgm:prSet presAssocID="{7FDA7895-C258-4D0F-ABC2-B9346CF075B4}" presName="vert1" presStyleCnt="0"/>
      <dgm:spPr/>
    </dgm:pt>
    <dgm:pt modelId="{30930C72-C687-465B-8471-12509DEBFA7A}" type="pres">
      <dgm:prSet presAssocID="{C6185AD7-7E48-4807-893B-2076BFEB3F1E}" presName="thickLine" presStyleLbl="alignNode1" presStyleIdx="8" presStyleCnt="10"/>
      <dgm:spPr/>
    </dgm:pt>
    <dgm:pt modelId="{1031E280-9B62-493F-9DA1-16417958CA3D}" type="pres">
      <dgm:prSet presAssocID="{C6185AD7-7E48-4807-893B-2076BFEB3F1E}" presName="horz1" presStyleCnt="0"/>
      <dgm:spPr/>
    </dgm:pt>
    <dgm:pt modelId="{FEDABA3C-C5D8-447E-B79A-6D815FB5EDBB}" type="pres">
      <dgm:prSet presAssocID="{C6185AD7-7E48-4807-893B-2076BFEB3F1E}" presName="tx1" presStyleLbl="revTx" presStyleIdx="8" presStyleCnt="10"/>
      <dgm:spPr/>
      <dgm:t>
        <a:bodyPr/>
        <a:lstStyle/>
        <a:p>
          <a:endParaRPr lang="ru-RU"/>
        </a:p>
      </dgm:t>
    </dgm:pt>
    <dgm:pt modelId="{1904EE9B-0A59-4970-98EC-E37BDA1C7A41}" type="pres">
      <dgm:prSet presAssocID="{C6185AD7-7E48-4807-893B-2076BFEB3F1E}" presName="vert1" presStyleCnt="0"/>
      <dgm:spPr/>
    </dgm:pt>
    <dgm:pt modelId="{CD2292DB-7405-429F-8B01-ECA5FD8239F2}" type="pres">
      <dgm:prSet presAssocID="{6CF1832A-3E61-4434-BBB2-4CD46D8E03C1}" presName="thickLine" presStyleLbl="alignNode1" presStyleIdx="9" presStyleCnt="10"/>
      <dgm:spPr/>
    </dgm:pt>
    <dgm:pt modelId="{F16C51A8-9F21-4380-8302-62F6D619C374}" type="pres">
      <dgm:prSet presAssocID="{6CF1832A-3E61-4434-BBB2-4CD46D8E03C1}" presName="horz1" presStyleCnt="0"/>
      <dgm:spPr/>
    </dgm:pt>
    <dgm:pt modelId="{2A74D356-3EE3-4759-AC54-E19CA527705F}" type="pres">
      <dgm:prSet presAssocID="{6CF1832A-3E61-4434-BBB2-4CD46D8E03C1}" presName="tx1" presStyleLbl="revTx" presStyleIdx="9" presStyleCnt="10"/>
      <dgm:spPr/>
      <dgm:t>
        <a:bodyPr/>
        <a:lstStyle/>
        <a:p>
          <a:endParaRPr lang="ru-RU"/>
        </a:p>
      </dgm:t>
    </dgm:pt>
    <dgm:pt modelId="{0D4D6FCE-A744-4330-9E49-1F131D3FE12D}" type="pres">
      <dgm:prSet presAssocID="{6CF1832A-3E61-4434-BBB2-4CD46D8E03C1}" presName="vert1" presStyleCnt="0"/>
      <dgm:spPr/>
    </dgm:pt>
  </dgm:ptLst>
  <dgm:cxnLst>
    <dgm:cxn modelId="{A97EB29E-862A-4BAC-98A3-7E2BA1A2551D}" type="presOf" srcId="{CF06717C-8BF2-49AC-B32D-E11E7F4F291B}" destId="{4857653A-659B-489D-8468-8AA6B4ECE883}" srcOrd="0" destOrd="0" presId="urn:microsoft.com/office/officeart/2008/layout/LinedList"/>
    <dgm:cxn modelId="{B33511DB-7888-4AF9-9EC1-23AE847D123E}" type="presOf" srcId="{CC608484-9F8C-468A-B1E5-7B448DF8607B}" destId="{05352EBC-BC57-46BB-AB4D-037BCB820110}" srcOrd="0" destOrd="0" presId="urn:microsoft.com/office/officeart/2008/layout/LinedList"/>
    <dgm:cxn modelId="{778844FF-5305-4A02-96C3-9E5CD08544F4}" type="presOf" srcId="{CA0C59CF-D36B-40E8-B644-D4FDB1DDD9F1}" destId="{59A4A7CF-8A2A-48AC-B183-0BFFA981BF1E}" srcOrd="0" destOrd="0" presId="urn:microsoft.com/office/officeart/2008/layout/LinedList"/>
    <dgm:cxn modelId="{213E760F-2A61-4874-BEE6-09DF3101D138}" srcId="{CC608484-9F8C-468A-B1E5-7B448DF8607B}" destId="{C6185AD7-7E48-4807-893B-2076BFEB3F1E}" srcOrd="8" destOrd="0" parTransId="{2C89EC97-1CBE-48D6-AFD4-E3026318B574}" sibTransId="{34B579F4-D5D9-493C-BF27-B1C6957870C8}"/>
    <dgm:cxn modelId="{ED292F27-B3F8-422A-8983-4CD48B1C0802}" type="presOf" srcId="{8FFCC358-D1B4-45C8-B47D-2FE92475910F}" destId="{5E7F0DE5-B7F4-440E-A293-E58B484EA0FB}" srcOrd="0" destOrd="0" presId="urn:microsoft.com/office/officeart/2008/layout/LinedList"/>
    <dgm:cxn modelId="{045042D2-3E20-4EAA-A059-451F1C54905B}" srcId="{CC608484-9F8C-468A-B1E5-7B448DF8607B}" destId="{6CF1832A-3E61-4434-BBB2-4CD46D8E03C1}" srcOrd="9" destOrd="0" parTransId="{290D61F8-42D5-4021-964D-684A597B6E37}" sibTransId="{04038E36-C6F2-4678-AFB0-3C03224BE08E}"/>
    <dgm:cxn modelId="{FEC12EE0-85BB-4E44-A82F-6F5C3B09915A}" srcId="{CC608484-9F8C-468A-B1E5-7B448DF8607B}" destId="{8FFCC358-D1B4-45C8-B47D-2FE92475910F}" srcOrd="0" destOrd="0" parTransId="{E4A73065-989F-494C-8EEB-B9AA1CB6E5AF}" sibTransId="{77B91B80-E468-4524-BC9F-E94B62697F62}"/>
    <dgm:cxn modelId="{3F6CE86B-3A31-4BCE-8186-FC8197D23D13}" type="presOf" srcId="{6CF1832A-3E61-4434-BBB2-4CD46D8E03C1}" destId="{2A74D356-3EE3-4759-AC54-E19CA527705F}" srcOrd="0" destOrd="0" presId="urn:microsoft.com/office/officeart/2008/layout/LinedList"/>
    <dgm:cxn modelId="{65D5A89F-1CC5-44C9-8610-39B19372213C}" srcId="{CC608484-9F8C-468A-B1E5-7B448DF8607B}" destId="{7C5797E4-8903-4D06-A773-37A6ED1DA377}" srcOrd="3" destOrd="0" parTransId="{0154EA19-60AE-4CA3-9A7B-13A43D19798F}" sibTransId="{41D15AE2-806C-4355-9C4B-D877FEA2E6D3}"/>
    <dgm:cxn modelId="{C62FA2BB-2F90-42EE-A260-981180847FC8}" srcId="{CC608484-9F8C-468A-B1E5-7B448DF8607B}" destId="{7FDA7895-C258-4D0F-ABC2-B9346CF075B4}" srcOrd="7" destOrd="0" parTransId="{404F18AE-872E-44F0-95E7-41BDD4BF2FD6}" sibTransId="{1EB30878-44E4-4989-A946-F64A594F8B44}"/>
    <dgm:cxn modelId="{437C47CF-5DFC-4DA0-A9F3-76CDFA053A22}" srcId="{CC608484-9F8C-468A-B1E5-7B448DF8607B}" destId="{A1EB0853-A7CA-4F97-AB74-589616B88075}" srcOrd="5" destOrd="0" parTransId="{19917F99-6C09-497F-9F6B-3AF5784B68E8}" sibTransId="{B0873426-87E0-455E-8A6C-E6363E5C7B23}"/>
    <dgm:cxn modelId="{2A0B631C-9FAD-47CA-925B-6BB25A6EE70F}" type="presOf" srcId="{C6185AD7-7E48-4807-893B-2076BFEB3F1E}" destId="{FEDABA3C-C5D8-447E-B79A-6D815FB5EDBB}" srcOrd="0" destOrd="0" presId="urn:microsoft.com/office/officeart/2008/layout/LinedList"/>
    <dgm:cxn modelId="{C5984AC6-BEA0-4DDE-93EE-223DA29349A4}" srcId="{CC608484-9F8C-468A-B1E5-7B448DF8607B}" destId="{24E2425E-5671-4D19-9566-543EEFC30830}" srcOrd="1" destOrd="0" parTransId="{B8A57065-31FF-4463-BAC3-149E7CCF31E0}" sibTransId="{655A5165-1890-4FA1-A752-0200DBECCBCC}"/>
    <dgm:cxn modelId="{A37DE223-CE20-47BB-8118-4931D388E1DA}" type="presOf" srcId="{7FDA7895-C258-4D0F-ABC2-B9346CF075B4}" destId="{D517A43C-48E0-4F4E-997F-BC44B0E811A3}" srcOrd="0" destOrd="0" presId="urn:microsoft.com/office/officeart/2008/layout/LinedList"/>
    <dgm:cxn modelId="{7D8A4EB9-A85E-46EA-B8FE-FE1D121F7C74}" srcId="{CC608484-9F8C-468A-B1E5-7B448DF8607B}" destId="{A837CFAD-152F-43C0-8734-BCD0D30C9BB6}" srcOrd="4" destOrd="0" parTransId="{F6B948DB-637F-4144-B458-740A35F4DDE9}" sibTransId="{B04A0764-5AD4-40B1-8300-24832D8C9962}"/>
    <dgm:cxn modelId="{E96180AD-60CB-43B8-AB23-FAA740081AD1}" srcId="{CC608484-9F8C-468A-B1E5-7B448DF8607B}" destId="{CA0C59CF-D36B-40E8-B644-D4FDB1DDD9F1}" srcOrd="2" destOrd="0" parTransId="{2BDBE158-4622-464B-90C6-628264D4B13A}" sibTransId="{7EFC5CA0-EE88-4424-8AEC-CB493B9FD941}"/>
    <dgm:cxn modelId="{5D1F9001-4BD1-4930-960D-2B4510136E8E}" type="presOf" srcId="{A1EB0853-A7CA-4F97-AB74-589616B88075}" destId="{0C970481-E788-4953-95E3-B9134BBD28AC}" srcOrd="0" destOrd="0" presId="urn:microsoft.com/office/officeart/2008/layout/LinedList"/>
    <dgm:cxn modelId="{0A4ED518-2C6A-44AF-B282-95EC3E01243E}" type="presOf" srcId="{7C5797E4-8903-4D06-A773-37A6ED1DA377}" destId="{5F536DA7-EB17-4920-B463-9D0AED8428E5}" srcOrd="0" destOrd="0" presId="urn:microsoft.com/office/officeart/2008/layout/LinedList"/>
    <dgm:cxn modelId="{75B5CCBD-3999-4AD1-9262-0A9BBF1C43E4}" type="presOf" srcId="{A837CFAD-152F-43C0-8734-BCD0D30C9BB6}" destId="{BDC61D30-4E7D-4A58-8984-73D119307811}" srcOrd="0" destOrd="0" presId="urn:microsoft.com/office/officeart/2008/layout/LinedList"/>
    <dgm:cxn modelId="{AA2F9334-E9EB-4DCF-938B-DF18680D7D01}" type="presOf" srcId="{24E2425E-5671-4D19-9566-543EEFC30830}" destId="{DF8C8B0C-1822-44AA-9B0E-D475261F8B46}" srcOrd="0" destOrd="0" presId="urn:microsoft.com/office/officeart/2008/layout/LinedList"/>
    <dgm:cxn modelId="{91DEE67C-3A3A-4380-97B2-17CBE120EF6E}" srcId="{CC608484-9F8C-468A-B1E5-7B448DF8607B}" destId="{CF06717C-8BF2-49AC-B32D-E11E7F4F291B}" srcOrd="6" destOrd="0" parTransId="{4B53A103-E768-477A-BD87-86CDBB5B9F10}" sibTransId="{E445F045-E460-4531-B954-C4D4D6EA8D6D}"/>
    <dgm:cxn modelId="{BD0364CC-6C57-4A25-AFDE-605F64A88CC3}" type="presParOf" srcId="{05352EBC-BC57-46BB-AB4D-037BCB820110}" destId="{F3E75CDE-9B96-483D-AEC7-81FAA6052142}" srcOrd="0" destOrd="0" presId="urn:microsoft.com/office/officeart/2008/layout/LinedList"/>
    <dgm:cxn modelId="{5C8F34B9-D3D9-41C2-A9FB-66EDEF40D61F}" type="presParOf" srcId="{05352EBC-BC57-46BB-AB4D-037BCB820110}" destId="{3040868D-0C35-4399-880C-3D33717C9987}" srcOrd="1" destOrd="0" presId="urn:microsoft.com/office/officeart/2008/layout/LinedList"/>
    <dgm:cxn modelId="{9EF6A0EC-342D-4E0D-91E2-C197E839C8DC}" type="presParOf" srcId="{3040868D-0C35-4399-880C-3D33717C9987}" destId="{5E7F0DE5-B7F4-440E-A293-E58B484EA0FB}" srcOrd="0" destOrd="0" presId="urn:microsoft.com/office/officeart/2008/layout/LinedList"/>
    <dgm:cxn modelId="{9C3FB879-C317-45A5-A494-4699B0A7920E}" type="presParOf" srcId="{3040868D-0C35-4399-880C-3D33717C9987}" destId="{29E7D8AB-7D8E-4A04-A194-425AEADC9787}" srcOrd="1" destOrd="0" presId="urn:microsoft.com/office/officeart/2008/layout/LinedList"/>
    <dgm:cxn modelId="{F21CCEA3-0184-4EEF-8B87-8DED71518D0E}" type="presParOf" srcId="{05352EBC-BC57-46BB-AB4D-037BCB820110}" destId="{3FE1899D-7269-4A4B-BFB1-9CBB65460F5E}" srcOrd="2" destOrd="0" presId="urn:microsoft.com/office/officeart/2008/layout/LinedList"/>
    <dgm:cxn modelId="{CED23EB5-86DA-4D56-9D00-A51FCA244004}" type="presParOf" srcId="{05352EBC-BC57-46BB-AB4D-037BCB820110}" destId="{DFE5A9B7-FEA0-46E3-BC1E-0AF2E04BE68F}" srcOrd="3" destOrd="0" presId="urn:microsoft.com/office/officeart/2008/layout/LinedList"/>
    <dgm:cxn modelId="{E4EEFDFB-0E68-42DA-9011-F118E8089BA0}" type="presParOf" srcId="{DFE5A9B7-FEA0-46E3-BC1E-0AF2E04BE68F}" destId="{DF8C8B0C-1822-44AA-9B0E-D475261F8B46}" srcOrd="0" destOrd="0" presId="urn:microsoft.com/office/officeart/2008/layout/LinedList"/>
    <dgm:cxn modelId="{13057E33-6F42-49B3-97C9-5471FEC7B11C}" type="presParOf" srcId="{DFE5A9B7-FEA0-46E3-BC1E-0AF2E04BE68F}" destId="{F458602A-85FE-4677-91B0-D30475461481}" srcOrd="1" destOrd="0" presId="urn:microsoft.com/office/officeart/2008/layout/LinedList"/>
    <dgm:cxn modelId="{7BBE2043-8CCA-41CB-B547-2E6C27C2DD6E}" type="presParOf" srcId="{05352EBC-BC57-46BB-AB4D-037BCB820110}" destId="{B9EE591C-1158-4A6C-BFD9-BCB30D5451FD}" srcOrd="4" destOrd="0" presId="urn:microsoft.com/office/officeart/2008/layout/LinedList"/>
    <dgm:cxn modelId="{66047021-B2EE-40AD-9142-ACD56A572C21}" type="presParOf" srcId="{05352EBC-BC57-46BB-AB4D-037BCB820110}" destId="{F6B24BC2-95E6-4EBA-B8B7-D11FC46E9846}" srcOrd="5" destOrd="0" presId="urn:microsoft.com/office/officeart/2008/layout/LinedList"/>
    <dgm:cxn modelId="{EEF1CD84-ACA0-4612-84F1-28120DE55D54}" type="presParOf" srcId="{F6B24BC2-95E6-4EBA-B8B7-D11FC46E9846}" destId="{59A4A7CF-8A2A-48AC-B183-0BFFA981BF1E}" srcOrd="0" destOrd="0" presId="urn:microsoft.com/office/officeart/2008/layout/LinedList"/>
    <dgm:cxn modelId="{406A9716-9EEB-4874-A66B-F0256EA67670}" type="presParOf" srcId="{F6B24BC2-95E6-4EBA-B8B7-D11FC46E9846}" destId="{D1843C69-90C9-46B9-8937-0F3CD97F87E2}" srcOrd="1" destOrd="0" presId="urn:microsoft.com/office/officeart/2008/layout/LinedList"/>
    <dgm:cxn modelId="{26D3C7B6-9470-4D44-9765-2499DE1EA33F}" type="presParOf" srcId="{05352EBC-BC57-46BB-AB4D-037BCB820110}" destId="{2F1EE538-C3BA-4332-9C46-CF8911CE234F}" srcOrd="6" destOrd="0" presId="urn:microsoft.com/office/officeart/2008/layout/LinedList"/>
    <dgm:cxn modelId="{B28C4DB0-3FF4-411C-9074-D82343E65CAA}" type="presParOf" srcId="{05352EBC-BC57-46BB-AB4D-037BCB820110}" destId="{5C1F8C6A-920D-436D-ACAD-E855D3D898C5}" srcOrd="7" destOrd="0" presId="urn:microsoft.com/office/officeart/2008/layout/LinedList"/>
    <dgm:cxn modelId="{5FF17682-8805-4920-B01D-D41AC006C3D3}" type="presParOf" srcId="{5C1F8C6A-920D-436D-ACAD-E855D3D898C5}" destId="{5F536DA7-EB17-4920-B463-9D0AED8428E5}" srcOrd="0" destOrd="0" presId="urn:microsoft.com/office/officeart/2008/layout/LinedList"/>
    <dgm:cxn modelId="{BB7CB547-7298-4D92-963E-F4D2932675A1}" type="presParOf" srcId="{5C1F8C6A-920D-436D-ACAD-E855D3D898C5}" destId="{52B4695A-F82E-41AD-9913-885E926EABA7}" srcOrd="1" destOrd="0" presId="urn:microsoft.com/office/officeart/2008/layout/LinedList"/>
    <dgm:cxn modelId="{B8B21574-93F3-402C-BCF1-15EF6B164383}" type="presParOf" srcId="{05352EBC-BC57-46BB-AB4D-037BCB820110}" destId="{21E0FD84-C631-4C6F-88C9-63765081A297}" srcOrd="8" destOrd="0" presId="urn:microsoft.com/office/officeart/2008/layout/LinedList"/>
    <dgm:cxn modelId="{1CDC4B47-DB01-46DF-A777-1AF84666163E}" type="presParOf" srcId="{05352EBC-BC57-46BB-AB4D-037BCB820110}" destId="{6C149574-F530-43B6-AA32-AA1AAA0BDE36}" srcOrd="9" destOrd="0" presId="urn:microsoft.com/office/officeart/2008/layout/LinedList"/>
    <dgm:cxn modelId="{2EE41C65-3EE1-46B1-A99E-4B3BC6BF0D55}" type="presParOf" srcId="{6C149574-F530-43B6-AA32-AA1AAA0BDE36}" destId="{BDC61D30-4E7D-4A58-8984-73D119307811}" srcOrd="0" destOrd="0" presId="urn:microsoft.com/office/officeart/2008/layout/LinedList"/>
    <dgm:cxn modelId="{B024AF7C-6BF0-472D-AAC0-FC7CF5163684}" type="presParOf" srcId="{6C149574-F530-43B6-AA32-AA1AAA0BDE36}" destId="{0E67DF8A-FB54-4C4F-AB74-3EDB438A65DF}" srcOrd="1" destOrd="0" presId="urn:microsoft.com/office/officeart/2008/layout/LinedList"/>
    <dgm:cxn modelId="{FA3BC2BB-278E-4CBB-8B16-ADFBEB4CF732}" type="presParOf" srcId="{05352EBC-BC57-46BB-AB4D-037BCB820110}" destId="{CFB04082-6AF7-434B-923A-E5FAAE624469}" srcOrd="10" destOrd="0" presId="urn:microsoft.com/office/officeart/2008/layout/LinedList"/>
    <dgm:cxn modelId="{FFA91153-107D-4CC1-BB58-644FA9A10A07}" type="presParOf" srcId="{05352EBC-BC57-46BB-AB4D-037BCB820110}" destId="{1F9B3B86-BA11-4AEF-A239-67C3A3597586}" srcOrd="11" destOrd="0" presId="urn:microsoft.com/office/officeart/2008/layout/LinedList"/>
    <dgm:cxn modelId="{AABB3C96-07EC-4DDA-8D8E-ED18FA5CD450}" type="presParOf" srcId="{1F9B3B86-BA11-4AEF-A239-67C3A3597586}" destId="{0C970481-E788-4953-95E3-B9134BBD28AC}" srcOrd="0" destOrd="0" presId="urn:microsoft.com/office/officeart/2008/layout/LinedList"/>
    <dgm:cxn modelId="{97733239-77E3-4979-B36E-B9052E0A8C72}" type="presParOf" srcId="{1F9B3B86-BA11-4AEF-A239-67C3A3597586}" destId="{7676AB7F-98AF-439E-B5F2-2175FBB93499}" srcOrd="1" destOrd="0" presId="urn:microsoft.com/office/officeart/2008/layout/LinedList"/>
    <dgm:cxn modelId="{DADBB4B9-3821-4FA3-98D8-832956CF781F}" type="presParOf" srcId="{05352EBC-BC57-46BB-AB4D-037BCB820110}" destId="{3EC3F760-0BDE-45E1-8E87-4A29228A8568}" srcOrd="12" destOrd="0" presId="urn:microsoft.com/office/officeart/2008/layout/LinedList"/>
    <dgm:cxn modelId="{8F39E98D-F65D-4398-8364-5ABADC26E0E4}" type="presParOf" srcId="{05352EBC-BC57-46BB-AB4D-037BCB820110}" destId="{FC908A74-B8E4-4489-AB25-4D9782899F64}" srcOrd="13" destOrd="0" presId="urn:microsoft.com/office/officeart/2008/layout/LinedList"/>
    <dgm:cxn modelId="{D417DAE9-C8DF-4474-8350-F61EA88028BA}" type="presParOf" srcId="{FC908A74-B8E4-4489-AB25-4D9782899F64}" destId="{4857653A-659B-489D-8468-8AA6B4ECE883}" srcOrd="0" destOrd="0" presId="urn:microsoft.com/office/officeart/2008/layout/LinedList"/>
    <dgm:cxn modelId="{67ECA46A-7D7A-44F9-B614-D922336670B4}" type="presParOf" srcId="{FC908A74-B8E4-4489-AB25-4D9782899F64}" destId="{250B7488-EA7B-4F4E-8271-56B07C4640CB}" srcOrd="1" destOrd="0" presId="urn:microsoft.com/office/officeart/2008/layout/LinedList"/>
    <dgm:cxn modelId="{EF3D57D6-6626-49C8-9FC6-7E6EDB37AD5E}" type="presParOf" srcId="{05352EBC-BC57-46BB-AB4D-037BCB820110}" destId="{C7C35E4A-88F5-423C-800B-C3FD74E6AB92}" srcOrd="14" destOrd="0" presId="urn:microsoft.com/office/officeart/2008/layout/LinedList"/>
    <dgm:cxn modelId="{060B9350-3096-46B5-8EB7-BDED3296DC5D}" type="presParOf" srcId="{05352EBC-BC57-46BB-AB4D-037BCB820110}" destId="{072BBF21-0528-4692-8494-07E35215C1A7}" srcOrd="15" destOrd="0" presId="urn:microsoft.com/office/officeart/2008/layout/LinedList"/>
    <dgm:cxn modelId="{6802CEB1-DF1C-431A-82BD-0B2A314F4588}" type="presParOf" srcId="{072BBF21-0528-4692-8494-07E35215C1A7}" destId="{D517A43C-48E0-4F4E-997F-BC44B0E811A3}" srcOrd="0" destOrd="0" presId="urn:microsoft.com/office/officeart/2008/layout/LinedList"/>
    <dgm:cxn modelId="{E9C4E6F4-2360-4E1C-BCC0-8419896C637E}" type="presParOf" srcId="{072BBF21-0528-4692-8494-07E35215C1A7}" destId="{9F5B5D02-4D05-4997-8B39-03FA0326D59A}" srcOrd="1" destOrd="0" presId="urn:microsoft.com/office/officeart/2008/layout/LinedList"/>
    <dgm:cxn modelId="{14A5F6C5-B507-47CA-8F29-5920D2116068}" type="presParOf" srcId="{05352EBC-BC57-46BB-AB4D-037BCB820110}" destId="{30930C72-C687-465B-8471-12509DEBFA7A}" srcOrd="16" destOrd="0" presId="urn:microsoft.com/office/officeart/2008/layout/LinedList"/>
    <dgm:cxn modelId="{E6253C39-0931-4288-B685-E63FE619C7B5}" type="presParOf" srcId="{05352EBC-BC57-46BB-AB4D-037BCB820110}" destId="{1031E280-9B62-493F-9DA1-16417958CA3D}" srcOrd="17" destOrd="0" presId="urn:microsoft.com/office/officeart/2008/layout/LinedList"/>
    <dgm:cxn modelId="{B4DBBDC1-1557-40DE-9DE8-D53E6E470970}" type="presParOf" srcId="{1031E280-9B62-493F-9DA1-16417958CA3D}" destId="{FEDABA3C-C5D8-447E-B79A-6D815FB5EDBB}" srcOrd="0" destOrd="0" presId="urn:microsoft.com/office/officeart/2008/layout/LinedList"/>
    <dgm:cxn modelId="{D9FF7B9C-D7A3-49AE-AF0F-5C506B125F4A}" type="presParOf" srcId="{1031E280-9B62-493F-9DA1-16417958CA3D}" destId="{1904EE9B-0A59-4970-98EC-E37BDA1C7A41}" srcOrd="1" destOrd="0" presId="urn:microsoft.com/office/officeart/2008/layout/LinedList"/>
    <dgm:cxn modelId="{C029C0E1-C316-4F9F-B2CB-181AB62B9B3E}" type="presParOf" srcId="{05352EBC-BC57-46BB-AB4D-037BCB820110}" destId="{CD2292DB-7405-429F-8B01-ECA5FD8239F2}" srcOrd="18" destOrd="0" presId="urn:microsoft.com/office/officeart/2008/layout/LinedList"/>
    <dgm:cxn modelId="{A17795A2-D44C-4075-B812-E8C212893198}" type="presParOf" srcId="{05352EBC-BC57-46BB-AB4D-037BCB820110}" destId="{F16C51A8-9F21-4380-8302-62F6D619C374}" srcOrd="19" destOrd="0" presId="urn:microsoft.com/office/officeart/2008/layout/LinedList"/>
    <dgm:cxn modelId="{83595538-376A-4B20-B5EE-1809A3294DA6}" type="presParOf" srcId="{F16C51A8-9F21-4380-8302-62F6D619C374}" destId="{2A74D356-3EE3-4759-AC54-E19CA527705F}" srcOrd="0" destOrd="0" presId="urn:microsoft.com/office/officeart/2008/layout/LinedList"/>
    <dgm:cxn modelId="{A3161C96-E581-4EBB-AF19-CA171DC63600}" type="presParOf" srcId="{F16C51A8-9F21-4380-8302-62F6D619C374}" destId="{0D4D6FCE-A744-4330-9E49-1F131D3FE12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D0243-3BBE-41EE-80FB-C17C5DAEFB1E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1B238B-353D-439A-BF1A-880EC05E5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647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431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418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60077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4682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52593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884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0023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66518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2090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5610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47485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52338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3537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2499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6702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0463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54726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78356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6548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2525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0371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47587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50189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934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829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507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0033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5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302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641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21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7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320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03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540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9053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5.xml"/><Relationship Id="rId7" Type="http://schemas.microsoft.com/office/2007/relationships/diagramDrawing" Target="../diagrams/drawing25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5.xml"/><Relationship Id="rId5" Type="http://schemas.openxmlformats.org/officeDocument/2006/relationships/diagramQuickStyle" Target="../diagrams/quickStyle25.xml"/><Relationship Id="rId4" Type="http://schemas.openxmlformats.org/officeDocument/2006/relationships/diagramLayout" Target="../diagrams/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TURIZMNING MOHIYATI VA RIVOJLANISH TARIXI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0596" y="1245492"/>
            <a:ext cx="10058400" cy="1143000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1-mavzu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96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58937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4118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Xalqaro turizm va uning tarixi.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423695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9442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Uyg‘onish</a:t>
            </a:r>
            <a:r>
              <a:rPr lang="en-US" dirty="0"/>
              <a:t> </a:t>
            </a:r>
            <a:r>
              <a:rPr lang="uz-Cyrl-UZ" dirty="0"/>
              <a:t>davri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253076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57094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Amerikada yashash tarzi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528585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73511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Mehmonxona sanoati korxonalarning yuzaga kelishi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526164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02898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Dunyo miqyosida turizmning shakllanishi va rivojlanishi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1080600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11334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Turizmning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o‘ziga</a:t>
            </a:r>
            <a:r>
              <a:rPr lang="en-US" dirty="0"/>
              <a:t> </a:t>
            </a:r>
            <a:r>
              <a:rPr lang="en-US" dirty="0" err="1"/>
              <a:t>xos</a:t>
            </a:r>
            <a:r>
              <a:rPr lang="en-US" dirty="0"/>
              <a:t> </a:t>
            </a:r>
            <a:r>
              <a:rPr lang="en-US" dirty="0" err="1"/>
              <a:t>xususiyatlari</a:t>
            </a:r>
            <a:r>
              <a:rPr lang="en-US" dirty="0"/>
              <a:t>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531638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4567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Turizm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737089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7171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b="1" dirty="0"/>
              <a:t>Turizmning tashkil etilishi va xizmat ko‘rsatish darajasi jihatidan </a:t>
            </a:r>
            <a:r>
              <a:rPr lang="uz-Cyrl-UZ" b="1" dirty="0" smtClean="0"/>
              <a:t>bo‘linishi</a:t>
            </a:r>
            <a:endParaRPr lang="ru-RU" dirty="0"/>
          </a:p>
        </p:txBody>
      </p:sp>
      <p:grpSp>
        <p:nvGrpSpPr>
          <p:cNvPr id="4" name="Полотно 20490"/>
          <p:cNvGrpSpPr/>
          <p:nvPr/>
        </p:nvGrpSpPr>
        <p:grpSpPr>
          <a:xfrm>
            <a:off x="1993066" y="2129618"/>
            <a:ext cx="7900441" cy="3896428"/>
            <a:chOff x="0" y="0"/>
            <a:chExt cx="5867400" cy="3648075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0"/>
              <a:ext cx="5867400" cy="3648075"/>
            </a:xfrm>
            <a:prstGeom prst="rect">
              <a:avLst/>
            </a:prstGeom>
            <a:noFill/>
          </p:spPr>
        </p:sp>
        <p:sp>
          <p:nvSpPr>
            <p:cNvPr id="6" name="AutoShape 5"/>
            <p:cNvSpPr>
              <a:spLocks noChangeArrowheads="1"/>
            </p:cNvSpPr>
            <p:nvPr/>
          </p:nvSpPr>
          <p:spPr bwMode="auto">
            <a:xfrm>
              <a:off x="1142800" y="0"/>
              <a:ext cx="3037300" cy="457209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b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Turizm</a:t>
              </a:r>
              <a:endParaRPr lang="ru-RU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7" name="AutoShape 6"/>
            <p:cNvCxnSpPr>
              <a:cxnSpLocks noChangeShapeType="1"/>
            </p:cNvCxnSpPr>
            <p:nvPr/>
          </p:nvCxnSpPr>
          <p:spPr bwMode="auto">
            <a:xfrm flipH="1">
              <a:off x="1244300" y="457209"/>
              <a:ext cx="1417900" cy="22820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" name="AutoShape 7"/>
            <p:cNvCxnSpPr>
              <a:cxnSpLocks noChangeShapeType="1"/>
            </p:cNvCxnSpPr>
            <p:nvPr/>
          </p:nvCxnSpPr>
          <p:spPr bwMode="auto">
            <a:xfrm>
              <a:off x="2662200" y="457209"/>
              <a:ext cx="1211800" cy="22820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" name="AutoShape 8"/>
            <p:cNvSpPr>
              <a:spLocks noChangeArrowheads="1"/>
            </p:cNvSpPr>
            <p:nvPr/>
          </p:nvSpPr>
          <p:spPr bwMode="auto">
            <a:xfrm>
              <a:off x="0" y="685414"/>
              <a:ext cx="2487900" cy="610813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b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Xizat ko’rsatish jihatidan</a:t>
              </a:r>
              <a:endParaRPr lang="ru-RU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AutoShape 9"/>
            <p:cNvSpPr>
              <a:spLocks noChangeArrowheads="1"/>
            </p:cNvSpPr>
            <p:nvPr/>
          </p:nvSpPr>
          <p:spPr bwMode="auto">
            <a:xfrm>
              <a:off x="2628900" y="685414"/>
              <a:ext cx="2489500" cy="610813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b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Tashkil etish jihatidan</a:t>
              </a:r>
              <a:endParaRPr lang="ru-RU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1" name="AutoShape 10"/>
            <p:cNvCxnSpPr>
              <a:cxnSpLocks noChangeShapeType="1"/>
            </p:cNvCxnSpPr>
            <p:nvPr/>
          </p:nvCxnSpPr>
          <p:spPr bwMode="auto">
            <a:xfrm flipH="1">
              <a:off x="536900" y="1296227"/>
              <a:ext cx="707400" cy="18980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" name="AutoShape 11"/>
            <p:cNvCxnSpPr>
              <a:cxnSpLocks noChangeShapeType="1"/>
            </p:cNvCxnSpPr>
            <p:nvPr/>
          </p:nvCxnSpPr>
          <p:spPr bwMode="auto">
            <a:xfrm>
              <a:off x="1244300" y="1296227"/>
              <a:ext cx="527700" cy="18980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" name="AutoShape 12"/>
            <p:cNvSpPr>
              <a:spLocks noChangeArrowheads="1"/>
            </p:cNvSpPr>
            <p:nvPr/>
          </p:nvSpPr>
          <p:spPr bwMode="auto">
            <a:xfrm>
              <a:off x="0" y="1486031"/>
              <a:ext cx="1073100" cy="605612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b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Ichki turizm</a:t>
              </a:r>
              <a:endParaRPr lang="ru-RU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AutoShape 13"/>
            <p:cNvSpPr>
              <a:spLocks noChangeArrowheads="1"/>
            </p:cNvSpPr>
            <p:nvPr/>
          </p:nvSpPr>
          <p:spPr bwMode="auto">
            <a:xfrm>
              <a:off x="1257500" y="1486031"/>
              <a:ext cx="1028200" cy="607112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b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Xalqaro turizm</a:t>
              </a:r>
              <a:endParaRPr lang="ru-RU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5" name="AutoShape 14"/>
            <p:cNvCxnSpPr>
              <a:cxnSpLocks noChangeShapeType="1"/>
            </p:cNvCxnSpPr>
            <p:nvPr/>
          </p:nvCxnSpPr>
          <p:spPr bwMode="auto">
            <a:xfrm flipH="1">
              <a:off x="2938100" y="1296227"/>
              <a:ext cx="935900" cy="18980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" name="AutoShape 15"/>
            <p:cNvCxnSpPr>
              <a:cxnSpLocks noChangeShapeType="1"/>
            </p:cNvCxnSpPr>
            <p:nvPr/>
          </p:nvCxnSpPr>
          <p:spPr bwMode="auto">
            <a:xfrm>
              <a:off x="3874000" y="1296227"/>
              <a:ext cx="1383900" cy="18980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" name="AutoShape 16"/>
            <p:cNvCxnSpPr>
              <a:cxnSpLocks noChangeShapeType="1"/>
            </p:cNvCxnSpPr>
            <p:nvPr/>
          </p:nvCxnSpPr>
          <p:spPr bwMode="auto">
            <a:xfrm>
              <a:off x="3874000" y="1296227"/>
              <a:ext cx="206900" cy="18980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" name="AutoShape 17"/>
            <p:cNvSpPr>
              <a:spLocks noChangeArrowheads="1"/>
            </p:cNvSpPr>
            <p:nvPr/>
          </p:nvSpPr>
          <p:spPr bwMode="auto">
            <a:xfrm>
              <a:off x="2400300" y="1486031"/>
              <a:ext cx="1075500" cy="606412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Rejali</a:t>
              </a:r>
              <a:r>
                <a:rPr lang="en-US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turizm</a:t>
              </a:r>
              <a:endParaRPr lang="ru-RU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AutoShape 18"/>
            <p:cNvSpPr>
              <a:spLocks noChangeArrowheads="1"/>
            </p:cNvSpPr>
            <p:nvPr/>
          </p:nvSpPr>
          <p:spPr bwMode="auto">
            <a:xfrm>
              <a:off x="3543200" y="1486031"/>
              <a:ext cx="1075400" cy="606412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b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Ixtiyoriy turizm</a:t>
              </a:r>
              <a:endParaRPr lang="ru-RU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AutoShape 19"/>
            <p:cNvSpPr>
              <a:spLocks noChangeArrowheads="1"/>
            </p:cNvSpPr>
            <p:nvPr/>
          </p:nvSpPr>
          <p:spPr bwMode="auto">
            <a:xfrm>
              <a:off x="4686000" y="1486031"/>
              <a:ext cx="1142900" cy="604912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b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Ijtimoiy turizm</a:t>
              </a:r>
              <a:endParaRPr lang="ru-RU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AutoShape 20"/>
            <p:cNvSpPr>
              <a:spLocks noChangeArrowheads="1"/>
            </p:cNvSpPr>
            <p:nvPr/>
          </p:nvSpPr>
          <p:spPr bwMode="auto">
            <a:xfrm>
              <a:off x="1943200" y="2286047"/>
              <a:ext cx="1074700" cy="570912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b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Jo’natma turizm</a:t>
              </a:r>
              <a:endParaRPr lang="ru-RU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AutoShape 21"/>
            <p:cNvSpPr>
              <a:spLocks noChangeArrowheads="1"/>
            </p:cNvSpPr>
            <p:nvPr/>
          </p:nvSpPr>
          <p:spPr bwMode="auto">
            <a:xfrm>
              <a:off x="800300" y="2286047"/>
              <a:ext cx="1073900" cy="570912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b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Qabul turizm</a:t>
              </a:r>
              <a:endParaRPr lang="ru-RU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3" name="AutoShape 22"/>
            <p:cNvCxnSpPr>
              <a:cxnSpLocks noChangeShapeType="1"/>
            </p:cNvCxnSpPr>
            <p:nvPr/>
          </p:nvCxnSpPr>
          <p:spPr bwMode="auto">
            <a:xfrm>
              <a:off x="1772000" y="2093143"/>
              <a:ext cx="708900" cy="19290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" name="AutoShape 23"/>
            <p:cNvCxnSpPr>
              <a:cxnSpLocks noChangeShapeType="1"/>
            </p:cNvCxnSpPr>
            <p:nvPr/>
          </p:nvCxnSpPr>
          <p:spPr bwMode="auto">
            <a:xfrm flipH="1">
              <a:off x="1337300" y="2093143"/>
              <a:ext cx="434700" cy="19290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5" name="AutoShape 24"/>
            <p:cNvSpPr>
              <a:spLocks noChangeArrowheads="1"/>
            </p:cNvSpPr>
            <p:nvPr/>
          </p:nvSpPr>
          <p:spPr bwMode="auto">
            <a:xfrm>
              <a:off x="0" y="2971461"/>
              <a:ext cx="1138200" cy="644713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b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Milliy turizm</a:t>
              </a:r>
              <a:endParaRPr lang="ru-RU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6" name="AutoShape 25"/>
            <p:cNvCxnSpPr>
              <a:cxnSpLocks noChangeShapeType="1"/>
            </p:cNvCxnSpPr>
            <p:nvPr/>
          </p:nvCxnSpPr>
          <p:spPr bwMode="auto">
            <a:xfrm flipV="1">
              <a:off x="568700" y="2856959"/>
              <a:ext cx="1912200" cy="11450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7" name="AutoShape 26"/>
            <p:cNvCxnSpPr>
              <a:cxnSpLocks noChangeShapeType="1"/>
            </p:cNvCxnSpPr>
            <p:nvPr/>
          </p:nvCxnSpPr>
          <p:spPr bwMode="auto">
            <a:xfrm>
              <a:off x="536900" y="2091643"/>
              <a:ext cx="31800" cy="87981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3106623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O‘zbekistonning</a:t>
            </a:r>
            <a:r>
              <a:rPr lang="en-US" b="1" dirty="0"/>
              <a:t> </a:t>
            </a:r>
            <a:r>
              <a:rPr lang="uz-Cyrl-UZ" b="1" dirty="0"/>
              <a:t>turizmga oid davlat siyosati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0362351"/>
              </p:ext>
            </p:extLst>
          </p:nvPr>
        </p:nvGraphicFramePr>
        <p:xfrm>
          <a:off x="1097280" y="1737360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53681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“O‘zbekturizm” Milliy Kompaniyasi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923550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1126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Korxonalarni ijtimoiy infratuzilma ob’yektlarini saqlash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108080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51583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Xalqaro turizmning rivojlanish bosqichlari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967030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814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Dam olish industriyasi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594503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87998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Amerika klub menejerlari uyushmasi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644505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4028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Shahar tashqarisidagi klublar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76168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40783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Shahar klublari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2611200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6379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Notijorat tashkilotlari tomonidan dam olish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820306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4852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Tashkilotlar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996201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7431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Turizmni shakllantirishda davlatning o‘rni</a:t>
            </a:r>
            <a:endParaRPr lang="ru-RU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101994" y="2053652"/>
            <a:ext cx="10048970" cy="4152276"/>
            <a:chOff x="1101994" y="3291380"/>
            <a:chExt cx="10048970" cy="1132067"/>
          </a:xfrm>
        </p:grpSpPr>
        <p:sp>
          <p:nvSpPr>
            <p:cNvPr id="6" name="Полилиния 5"/>
            <p:cNvSpPr/>
            <p:nvPr/>
          </p:nvSpPr>
          <p:spPr>
            <a:xfrm>
              <a:off x="1101994" y="3291380"/>
              <a:ext cx="1807368" cy="605026"/>
            </a:xfrm>
            <a:custGeom>
              <a:avLst/>
              <a:gdLst>
                <a:gd name="connsiteX0" fmla="*/ 0 w 1807368"/>
                <a:gd name="connsiteY0" fmla="*/ 0 h 605026"/>
                <a:gd name="connsiteX1" fmla="*/ 1807368 w 1807368"/>
                <a:gd name="connsiteY1" fmla="*/ 0 h 605026"/>
                <a:gd name="connsiteX2" fmla="*/ 1807368 w 1807368"/>
                <a:gd name="connsiteY2" fmla="*/ 605026 h 605026"/>
                <a:gd name="connsiteX3" fmla="*/ 0 w 1807368"/>
                <a:gd name="connsiteY3" fmla="*/ 605026 h 605026"/>
                <a:gd name="connsiteX4" fmla="*/ 0 w 1807368"/>
                <a:gd name="connsiteY4" fmla="*/ 0 h 605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7368" h="605026">
                  <a:moveTo>
                    <a:pt x="0" y="0"/>
                  </a:moveTo>
                  <a:lnTo>
                    <a:pt x="1807368" y="0"/>
                  </a:lnTo>
                  <a:lnTo>
                    <a:pt x="1807368" y="605026"/>
                  </a:lnTo>
                  <a:lnTo>
                    <a:pt x="0" y="60502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200" kern="1200" smtClean="0"/>
                <a:t>Hozirgi kunda  O‘zbekiston Respublikasida turizmning milliy  modeli</a:t>
              </a:r>
              <a:endParaRPr lang="ru-RU" sz="1200" kern="1200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1101994" y="3896407"/>
              <a:ext cx="1807368" cy="527040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Полилиния 7"/>
            <p:cNvSpPr/>
            <p:nvPr/>
          </p:nvSpPr>
          <p:spPr>
            <a:xfrm>
              <a:off x="3162395" y="3291380"/>
              <a:ext cx="1807368" cy="605026"/>
            </a:xfrm>
            <a:custGeom>
              <a:avLst/>
              <a:gdLst>
                <a:gd name="connsiteX0" fmla="*/ 0 w 1807368"/>
                <a:gd name="connsiteY0" fmla="*/ 0 h 605026"/>
                <a:gd name="connsiteX1" fmla="*/ 1807368 w 1807368"/>
                <a:gd name="connsiteY1" fmla="*/ 0 h 605026"/>
                <a:gd name="connsiteX2" fmla="*/ 1807368 w 1807368"/>
                <a:gd name="connsiteY2" fmla="*/ 605026 h 605026"/>
                <a:gd name="connsiteX3" fmla="*/ 0 w 1807368"/>
                <a:gd name="connsiteY3" fmla="*/ 605026 h 605026"/>
                <a:gd name="connsiteX4" fmla="*/ 0 w 1807368"/>
                <a:gd name="connsiteY4" fmla="*/ 0 h 605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7368" h="605026">
                  <a:moveTo>
                    <a:pt x="0" y="0"/>
                  </a:moveTo>
                  <a:lnTo>
                    <a:pt x="1807368" y="0"/>
                  </a:lnTo>
                  <a:lnTo>
                    <a:pt x="1807368" y="605026"/>
                  </a:lnTo>
                  <a:lnTo>
                    <a:pt x="0" y="60502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200" kern="1200" smtClean="0"/>
                <a:t>Mamlakatlar o‘rtasidagi hamkorlik</a:t>
              </a:r>
              <a:endParaRPr lang="ru-RU" sz="1200" kern="1200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3162395" y="3896407"/>
              <a:ext cx="1807368" cy="527040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Полилиния 9"/>
            <p:cNvSpPr/>
            <p:nvPr/>
          </p:nvSpPr>
          <p:spPr>
            <a:xfrm>
              <a:off x="5222795" y="3291380"/>
              <a:ext cx="1807368" cy="605026"/>
            </a:xfrm>
            <a:custGeom>
              <a:avLst/>
              <a:gdLst>
                <a:gd name="connsiteX0" fmla="*/ 0 w 1807368"/>
                <a:gd name="connsiteY0" fmla="*/ 0 h 605026"/>
                <a:gd name="connsiteX1" fmla="*/ 1807368 w 1807368"/>
                <a:gd name="connsiteY1" fmla="*/ 0 h 605026"/>
                <a:gd name="connsiteX2" fmla="*/ 1807368 w 1807368"/>
                <a:gd name="connsiteY2" fmla="*/ 605026 h 605026"/>
                <a:gd name="connsiteX3" fmla="*/ 0 w 1807368"/>
                <a:gd name="connsiteY3" fmla="*/ 605026 h 605026"/>
                <a:gd name="connsiteX4" fmla="*/ 0 w 1807368"/>
                <a:gd name="connsiteY4" fmla="*/ 0 h 605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7368" h="605026">
                  <a:moveTo>
                    <a:pt x="0" y="0"/>
                  </a:moveTo>
                  <a:lnTo>
                    <a:pt x="1807368" y="0"/>
                  </a:lnTo>
                  <a:lnTo>
                    <a:pt x="1807368" y="605026"/>
                  </a:lnTo>
                  <a:lnTo>
                    <a:pt x="0" y="60502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200" kern="1200" smtClean="0"/>
                <a:t>Axborot- reklama ishlari va rasmiyatchilikni soddalashtirish</a:t>
              </a:r>
              <a:endParaRPr lang="ru-RU" sz="1200" kern="1200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5222795" y="3896407"/>
              <a:ext cx="1807368" cy="527040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Полилиния 11"/>
            <p:cNvSpPr/>
            <p:nvPr/>
          </p:nvSpPr>
          <p:spPr>
            <a:xfrm>
              <a:off x="7283196" y="3291380"/>
              <a:ext cx="1807368" cy="605026"/>
            </a:xfrm>
            <a:custGeom>
              <a:avLst/>
              <a:gdLst>
                <a:gd name="connsiteX0" fmla="*/ 0 w 1807368"/>
                <a:gd name="connsiteY0" fmla="*/ 0 h 605026"/>
                <a:gd name="connsiteX1" fmla="*/ 1807368 w 1807368"/>
                <a:gd name="connsiteY1" fmla="*/ 0 h 605026"/>
                <a:gd name="connsiteX2" fmla="*/ 1807368 w 1807368"/>
                <a:gd name="connsiteY2" fmla="*/ 605026 h 605026"/>
                <a:gd name="connsiteX3" fmla="*/ 0 w 1807368"/>
                <a:gd name="connsiteY3" fmla="*/ 605026 h 605026"/>
                <a:gd name="connsiteX4" fmla="*/ 0 w 1807368"/>
                <a:gd name="connsiteY4" fmla="*/ 0 h 605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7368" h="605026">
                  <a:moveTo>
                    <a:pt x="0" y="0"/>
                  </a:moveTo>
                  <a:lnTo>
                    <a:pt x="1807368" y="0"/>
                  </a:lnTo>
                  <a:lnTo>
                    <a:pt x="1807368" y="605026"/>
                  </a:lnTo>
                  <a:lnTo>
                    <a:pt x="0" y="60502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200" kern="1200" smtClean="0"/>
                <a:t>Turistik xizmatlar bozorini shakllantirish</a:t>
              </a:r>
              <a:endParaRPr lang="ru-RU" sz="1200" kern="1200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7283196" y="3896407"/>
              <a:ext cx="1807368" cy="527040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Полилиния 13"/>
            <p:cNvSpPr/>
            <p:nvPr/>
          </p:nvSpPr>
          <p:spPr>
            <a:xfrm>
              <a:off x="9343596" y="3291380"/>
              <a:ext cx="1807368" cy="605026"/>
            </a:xfrm>
            <a:custGeom>
              <a:avLst/>
              <a:gdLst>
                <a:gd name="connsiteX0" fmla="*/ 0 w 1807368"/>
                <a:gd name="connsiteY0" fmla="*/ 0 h 605026"/>
                <a:gd name="connsiteX1" fmla="*/ 1807368 w 1807368"/>
                <a:gd name="connsiteY1" fmla="*/ 0 h 605026"/>
                <a:gd name="connsiteX2" fmla="*/ 1807368 w 1807368"/>
                <a:gd name="connsiteY2" fmla="*/ 605026 h 605026"/>
                <a:gd name="connsiteX3" fmla="*/ 0 w 1807368"/>
                <a:gd name="connsiteY3" fmla="*/ 605026 h 605026"/>
                <a:gd name="connsiteX4" fmla="*/ 0 w 1807368"/>
                <a:gd name="connsiteY4" fmla="*/ 0 h 605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7368" h="605026">
                  <a:moveTo>
                    <a:pt x="0" y="0"/>
                  </a:moveTo>
                  <a:lnTo>
                    <a:pt x="1807368" y="0"/>
                  </a:lnTo>
                  <a:lnTo>
                    <a:pt x="1807368" y="605026"/>
                  </a:lnTo>
                  <a:lnTo>
                    <a:pt x="0" y="60502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200" kern="1200" smtClean="0"/>
                <a:t>Xorijiy  investitsiyalarni jalb qilish </a:t>
              </a:r>
              <a:endParaRPr lang="ru-RU" sz="1200" kern="1200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9343596" y="3896407"/>
              <a:ext cx="1807368" cy="527040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</p:spTree>
    <p:extLst>
      <p:ext uri="{BB962C8B-B14F-4D97-AF65-F5344CB8AC3E}">
        <p14:creationId xmlns:p14="http://schemas.microsoft.com/office/powerpoint/2010/main" val="372996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dirty="0"/>
              <a:t>O‘zbekiston Respublikasida turizm infratuzilmasini rivojlanishini </a:t>
            </a:r>
            <a:r>
              <a:rPr lang="uz-Cyrl-UZ" dirty="0" smtClean="0"/>
              <a:t>bosqich</a:t>
            </a:r>
            <a:r>
              <a:rPr lang="en-US" dirty="0" err="1" smtClean="0"/>
              <a:t>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6517435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06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davomi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338049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6599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Turizmga siyosiy omillarni ta’sir ko‘rsatishi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5369136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473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Holiday Inns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058068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2880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Franchayzing motellar o‘sish</a:t>
            </a:r>
            <a:r>
              <a:rPr lang="en-US" dirty="0" err="1" smtClean="0"/>
              <a:t>i</a:t>
            </a:r>
            <a:r>
              <a:rPr lang="uz-Cyrl-UZ" dirty="0" smtClean="0"/>
              <a:t> </a:t>
            </a:r>
            <a:r>
              <a:rPr lang="uz-Cyrl-UZ" dirty="0"/>
              <a:t>va rivojlanishi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63102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8889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Litsenziyani sotib oluvchi quyidagi afzalliklarga ega bo‘ladi: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688601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207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/>
              <a:t>Biroq bu afzalliklar shartsiz emas.  Litsenziyani sotib olish quyidagilarni e’tiborda tutish lozim: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471419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5065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149</TotalTime>
  <Words>1096</Words>
  <Application>Microsoft Office PowerPoint</Application>
  <PresentationFormat>Широкоэкранный</PresentationFormat>
  <Paragraphs>204</Paragraphs>
  <Slides>28</Slides>
  <Notes>24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Calibri</vt:lpstr>
      <vt:lpstr>Calibri Light</vt:lpstr>
      <vt:lpstr>Times New Roman</vt:lpstr>
      <vt:lpstr>Ретро</vt:lpstr>
      <vt:lpstr>TURIZMNING MOHIYATI VA RIVOJLANISH TARIXI</vt:lpstr>
      <vt:lpstr>Презентация PowerPoint</vt:lpstr>
      <vt:lpstr>Xalqaro turizm va uning tarixi.</vt:lpstr>
      <vt:lpstr>Uyg‘onish davri</vt:lpstr>
      <vt:lpstr>Amerikada yashash tarzi</vt:lpstr>
      <vt:lpstr>Mehmonxona sanoati korxonalarning yuzaga kelishi</vt:lpstr>
      <vt:lpstr>Dunyo miqyosida turizmning shakllanishi va rivojlanishi</vt:lpstr>
      <vt:lpstr>Turizmning asosiy o‘ziga xos xususiyatlari.</vt:lpstr>
      <vt:lpstr>Turizm</vt:lpstr>
      <vt:lpstr>Turizmning tashkil etilishi va xizmat ko‘rsatish darajasi jihatidan bo‘linishi</vt:lpstr>
      <vt:lpstr>O‘zbekistonning turizmga oid davlat siyosati</vt:lpstr>
      <vt:lpstr>“O‘zbekturizm” Milliy Kompaniyasi</vt:lpstr>
      <vt:lpstr>Korxonalarni ijtimoiy infratuzilma ob’yektlarini saqlash </vt:lpstr>
      <vt:lpstr>Xalqaro turizmning rivojlanish bosqichlari</vt:lpstr>
      <vt:lpstr>Dam olish industriyasi</vt:lpstr>
      <vt:lpstr>Amerika klub menejerlari uyushmasi </vt:lpstr>
      <vt:lpstr>Shahar tashqarisidagi klublar</vt:lpstr>
      <vt:lpstr>Shahar klublari</vt:lpstr>
      <vt:lpstr>Notijorat tashkilotlari tomonidan dam olish</vt:lpstr>
      <vt:lpstr>Tashkilotlar</vt:lpstr>
      <vt:lpstr>Turizmni shakllantirishda davlatning o‘rni</vt:lpstr>
      <vt:lpstr>O‘zbekiston Respublikasida turizm infratuzilmasini rivojlanishini bosqichlari</vt:lpstr>
      <vt:lpstr>davomi</vt:lpstr>
      <vt:lpstr>Turizmga siyosiy omillarni ta’sir ko‘rsatishi</vt:lpstr>
      <vt:lpstr>Holiday Inns </vt:lpstr>
      <vt:lpstr>Franchayzing motellar o‘sishi va rivojlanishi</vt:lpstr>
      <vt:lpstr>Litsenziyani sotib oluvchi quyidagi afzalliklarga ega bo‘ladi:</vt:lpstr>
      <vt:lpstr>Biroq bu afzalliklar shartsiz emas.  Litsenziyani sotib olish quyidagilarni e’tiborda tutish lozim: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Туристик маҳсулот маркетинги фанига кириш</dc:title>
  <dc:creator>Admin</dc:creator>
  <cp:lastModifiedBy>Admin</cp:lastModifiedBy>
  <cp:revision>20</cp:revision>
  <dcterms:created xsi:type="dcterms:W3CDTF">2018-04-27T09:48:49Z</dcterms:created>
  <dcterms:modified xsi:type="dcterms:W3CDTF">2018-06-06T06:15:36Z</dcterms:modified>
</cp:coreProperties>
</file>